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50" r:id="rId9"/>
    <p:sldId id="462" r:id="rId10"/>
    <p:sldId id="435" r:id="rId11"/>
    <p:sldId id="454" r:id="rId1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114" d="100"/>
          <a:sy n="114" d="100"/>
        </p:scale>
        <p:origin x="-15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10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</a:t>
            </a:r>
            <a:r>
              <a:rPr lang="en-US" sz="2800" dirty="0"/>
              <a:t>requires </a:t>
            </a:r>
            <a:r>
              <a:rPr lang="en-US" sz="2800" dirty="0" smtClean="0"/>
              <a:t>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10328</TotalTime>
  <Words>564</Words>
  <Application>Microsoft Macintosh PowerPoint</Application>
  <PresentationFormat>On-screen Show (16:9)</PresentationFormat>
  <Paragraphs>125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NLP-jurafsky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emrosen</cp:lastModifiedBy>
  <cp:revision>142</cp:revision>
  <cp:lastPrinted>2011-11-15T22:45:48Z</cp:lastPrinted>
  <dcterms:created xsi:type="dcterms:W3CDTF">2010-04-19T15:31:24Z</dcterms:created>
  <dcterms:modified xsi:type="dcterms:W3CDTF">2012-02-06T06:00:04Z</dcterms:modified>
</cp:coreProperties>
</file>