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457" r:id="rId2"/>
    <p:sldId id="437" r:id="rId3"/>
    <p:sldId id="438" r:id="rId4"/>
    <p:sldId id="439" r:id="rId5"/>
    <p:sldId id="440" r:id="rId6"/>
    <p:sldId id="456" r:id="rId7"/>
    <p:sldId id="455" r:id="rId8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112" d="100"/>
          <a:sy n="112" d="100"/>
        </p:scale>
        <p:origin x="-12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0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/>
              <a:t>!, ? </a:t>
            </a:r>
            <a:r>
              <a:rPr lang="en-US" dirty="0" smtClean="0"/>
              <a:t>are relatively </a:t>
            </a:r>
            <a:r>
              <a:rPr lang="en-US" dirty="0"/>
              <a:t>unambiguous</a:t>
            </a:r>
          </a:p>
          <a:p>
            <a:r>
              <a:rPr lang="en-US" dirty="0"/>
              <a:t>Period “.” is quite ambiguous</a:t>
            </a:r>
          </a:p>
          <a:p>
            <a:pPr lvl="1"/>
            <a:r>
              <a:rPr lang="en-US" dirty="0"/>
              <a:t>Sentence boundary</a:t>
            </a:r>
          </a:p>
          <a:p>
            <a:pPr lvl="1"/>
            <a:r>
              <a:rPr lang="en-US" dirty="0"/>
              <a:t>Abbreviations like Inc. or Dr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Numbers like .02% or 4.3</a:t>
            </a:r>
            <a:endParaRPr lang="en-US" dirty="0"/>
          </a:p>
          <a:p>
            <a:r>
              <a:rPr lang="en-US" dirty="0" smtClean="0"/>
              <a:t>Build a binary classifier</a:t>
            </a:r>
            <a:endParaRPr lang="en-US" dirty="0"/>
          </a:p>
          <a:p>
            <a:pPr lvl="1"/>
            <a:r>
              <a:rPr lang="en-US" dirty="0" smtClean="0"/>
              <a:t>Looks </a:t>
            </a:r>
            <a:r>
              <a:rPr lang="en-US" dirty="0"/>
              <a:t>at a “.”</a:t>
            </a:r>
          </a:p>
          <a:p>
            <a:pPr lvl="1"/>
            <a:r>
              <a:rPr lang="en-US" dirty="0"/>
              <a:t>Decides </a:t>
            </a:r>
            <a:r>
              <a:rPr lang="en-US" dirty="0" err="1" smtClean="0"/>
              <a:t>EndOfSentence</a:t>
            </a:r>
            <a:r>
              <a:rPr lang="en-US" dirty="0" smtClean="0"/>
              <a:t>/</a:t>
            </a:r>
            <a:r>
              <a:rPr lang="en-US" dirty="0" err="1" smtClean="0"/>
              <a:t>NotEndOfSentence</a:t>
            </a:r>
            <a:endParaRPr lang="en-US" dirty="0"/>
          </a:p>
          <a:p>
            <a:pPr lvl="1"/>
            <a:r>
              <a:rPr lang="en-US" dirty="0" smtClean="0"/>
              <a:t>Classifiers: hand</a:t>
            </a:r>
            <a:r>
              <a:rPr lang="en-US" dirty="0"/>
              <a:t>-written rules, </a:t>
            </a:r>
            <a:r>
              <a:rPr lang="en-US" dirty="0" smtClean="0"/>
              <a:t>regular </a:t>
            </a:r>
            <a:r>
              <a:rPr lang="en-US" dirty="0"/>
              <a:t>expressions, or 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372238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239000" cy="857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</a:t>
            </a:r>
            <a:r>
              <a:rPr lang="en-US" dirty="0" smtClean="0"/>
              <a:t>end</a:t>
            </a:r>
            <a:r>
              <a:rPr lang="en-US" dirty="0"/>
              <a:t>-of</a:t>
            </a:r>
            <a:r>
              <a:rPr lang="en-US" dirty="0" smtClean="0"/>
              <a:t>-sentence: </a:t>
            </a:r>
            <a:r>
              <a:rPr lang="en-US" dirty="0"/>
              <a:t>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123950"/>
            <a:ext cx="4496062" cy="370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301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Case </a:t>
            </a:r>
            <a:r>
              <a:rPr lang="en-US" sz="2800" dirty="0"/>
              <a:t>of word with “.”: Upper, Lower, Cap, Number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Case of word after “.”: Upper, Lower, Cap, </a:t>
            </a:r>
            <a:r>
              <a:rPr lang="en-US" sz="2800" dirty="0" smtClean="0"/>
              <a:t>Number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Numeric features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Length </a:t>
            </a:r>
            <a:r>
              <a:rPr lang="en-US" sz="2400" dirty="0"/>
              <a:t>of word with “.</a:t>
            </a:r>
            <a:r>
              <a:rPr lang="en-US" sz="2400" dirty="0" smtClean="0"/>
              <a:t>”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Probability(</a:t>
            </a:r>
            <a:r>
              <a:rPr lang="en-US" sz="2400" dirty="0"/>
              <a:t>word with “.” occurs at end-of-s)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Probability(</a:t>
            </a:r>
            <a:r>
              <a:rPr lang="en-US" sz="2400" dirty="0"/>
              <a:t>word after “.” occurs at </a:t>
            </a:r>
            <a:r>
              <a:rPr lang="en-US" sz="2400" dirty="0" smtClean="0"/>
              <a:t>beginning-</a:t>
            </a:r>
            <a:r>
              <a:rPr lang="en-US" sz="2400" dirty="0"/>
              <a:t>of-</a:t>
            </a:r>
            <a:r>
              <a:rPr lang="en-US" sz="2400" dirty="0" smtClean="0"/>
              <a:t>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915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decision tree is just an if-then-else statement</a:t>
            </a:r>
          </a:p>
          <a:p>
            <a:r>
              <a:rPr lang="en-US" dirty="0" smtClean="0"/>
              <a:t>The interesting research is choosing the features</a:t>
            </a:r>
          </a:p>
          <a:p>
            <a:r>
              <a:rPr lang="en-US" dirty="0" smtClean="0"/>
              <a:t>Setting up the structure is often too hard to do by hand</a:t>
            </a:r>
          </a:p>
          <a:p>
            <a:pPr lvl="1"/>
            <a:r>
              <a:rPr lang="en-US" dirty="0" smtClean="0"/>
              <a:t>Hand</a:t>
            </a:r>
            <a:r>
              <a:rPr lang="en-US" dirty="0"/>
              <a:t>-building only possible for very simple features, </a:t>
            </a:r>
            <a:r>
              <a:rPr lang="en-US" dirty="0" smtClean="0"/>
              <a:t>domains</a:t>
            </a:r>
          </a:p>
          <a:p>
            <a:pPr lvl="2"/>
            <a:r>
              <a:rPr lang="en-US" dirty="0" smtClean="0"/>
              <a:t>For numeric features, it’s too hard to pick each threshold</a:t>
            </a:r>
            <a:endParaRPr lang="en-US" dirty="0"/>
          </a:p>
          <a:p>
            <a:pPr lvl="1"/>
            <a:r>
              <a:rPr lang="en-US" dirty="0" smtClean="0"/>
              <a:t>Instead, structure usually learned by machine learning from a training corpus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9633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and other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can think of the questions in a decision tree</a:t>
            </a:r>
          </a:p>
          <a:p>
            <a:r>
              <a:rPr lang="en-US" sz="2800" dirty="0" smtClean="0"/>
              <a:t>As features that could be exploited by any kind of classifier</a:t>
            </a:r>
          </a:p>
          <a:p>
            <a:pPr lvl="1"/>
            <a:r>
              <a:rPr lang="en-US" sz="2400" dirty="0" smtClean="0"/>
              <a:t>Logistic regression</a:t>
            </a:r>
          </a:p>
          <a:p>
            <a:pPr lvl="1"/>
            <a:r>
              <a:rPr lang="en-US" sz="2400" dirty="0" smtClean="0"/>
              <a:t>SVM</a:t>
            </a:r>
          </a:p>
          <a:p>
            <a:pPr lvl="1"/>
            <a:r>
              <a:rPr lang="en-US" sz="2400" dirty="0" smtClean="0"/>
              <a:t>Neural Nets</a:t>
            </a:r>
            <a:endParaRPr lang="en-US" sz="2400" dirty="0"/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3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Sentence Segmentation and Decision Trees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8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10327</TotalTime>
  <Words>269</Words>
  <Application>Microsoft Macintosh PowerPoint</Application>
  <PresentationFormat>On-screen Show (16:9)</PresentationFormat>
  <Paragraphs>44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NLP-jurafsky</vt:lpstr>
      <vt:lpstr>Basic Text Processing</vt:lpstr>
      <vt:lpstr>Sentence Segmentation</vt:lpstr>
      <vt:lpstr>Determining if a word is end-of-sentence: a Decision Tree</vt:lpstr>
      <vt:lpstr>More sophisticated decision tree features</vt:lpstr>
      <vt:lpstr>Implementing Decision Trees</vt:lpstr>
      <vt:lpstr>Decision Trees and other classifiers</vt:lpstr>
      <vt:lpstr>Basic Text Processing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emrosen</cp:lastModifiedBy>
  <cp:revision>142</cp:revision>
  <cp:lastPrinted>2011-11-15T22:45:48Z</cp:lastPrinted>
  <dcterms:created xsi:type="dcterms:W3CDTF">2010-04-19T15:31:24Z</dcterms:created>
  <dcterms:modified xsi:type="dcterms:W3CDTF">2012-02-06T06:00:49Z</dcterms:modified>
</cp:coreProperties>
</file>