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453" r:id="rId2"/>
    <p:sldId id="417" r:id="rId3"/>
    <p:sldId id="418" r:id="rId4"/>
    <p:sldId id="419" r:id="rId5"/>
    <p:sldId id="420" r:id="rId6"/>
    <p:sldId id="421" r:id="rId7"/>
    <p:sldId id="422" r:id="rId8"/>
    <p:sldId id="458" r:id="rId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112" d="100"/>
          <a:sy n="112" d="100"/>
        </p:scale>
        <p:origin x="-12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for</a:t>
            </a:r>
            <a:br>
              <a:rPr lang="en-US" dirty="0" smtClean="0"/>
            </a:br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Dynamic programming</a:t>
            </a:r>
            <a:r>
              <a:rPr lang="en-US" dirty="0" smtClean="0"/>
              <a:t>: A </a:t>
            </a:r>
            <a:r>
              <a:rPr lang="en-US" dirty="0"/>
              <a:t>tabular computation of D(</a:t>
            </a:r>
            <a:r>
              <a:rPr lang="en-US" i="1" dirty="0" err="1"/>
              <a:t>n,m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Solving problems by combining solutions to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Bottom</a:t>
            </a:r>
            <a:r>
              <a:rPr lang="en-US" dirty="0"/>
              <a:t>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</a:t>
            </a:r>
            <a:r>
              <a:rPr lang="en-US" dirty="0" smtClean="0"/>
              <a:t>compute larger D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based on previously computed smaller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i.e., compute </a:t>
            </a:r>
            <a:r>
              <a:rPr lang="en-US" dirty="0"/>
              <a:t>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</a:t>
            </a:r>
            <a:r>
              <a:rPr lang="en-US" dirty="0" smtClean="0"/>
              <a:t>Distance (</a:t>
            </a:r>
            <a:r>
              <a:rPr lang="en-US" dirty="0" err="1" smtClean="0"/>
              <a:t>Levenshtein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2000" dirty="0" smtClean="0"/>
              <a:t>Initialization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</a:t>
            </a:r>
            <a:r>
              <a:rPr lang="en-US" sz="1800" dirty="0" smtClean="0">
                <a:latin typeface="Courier"/>
                <a:cs typeface="Courier"/>
              </a:rPr>
              <a:t>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 smtClean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 smtClean="0">
                <a:latin typeface="Courier"/>
                <a:cs typeface="Courier"/>
              </a:rPr>
              <a:t>For each 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</a:t>
            </a:r>
            <a:r>
              <a:rPr lang="en-US" sz="1800" dirty="0" smtClean="0">
                <a:latin typeface="Courier"/>
                <a:cs typeface="Courier"/>
              </a:rPr>
              <a:t>1…M</a:t>
            </a:r>
            <a:endParaRPr lang="en-US" sz="1800" dirty="0">
              <a:latin typeface="Courier"/>
              <a:cs typeface="Courier"/>
            </a:endParaRP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</a:t>
            </a:r>
            <a:r>
              <a:rPr lang="en-US" sz="1800" dirty="0" smtClean="0">
                <a:latin typeface="Courier"/>
                <a:cs typeface="Courier"/>
              </a:rPr>
              <a:t>For </a:t>
            </a:r>
            <a:r>
              <a:rPr lang="en-US" sz="1800" dirty="0">
                <a:latin typeface="Courier"/>
                <a:cs typeface="Courier"/>
              </a:rPr>
              <a:t>each </a:t>
            </a:r>
            <a:r>
              <a:rPr lang="en-US" sz="1800" dirty="0" smtClean="0">
                <a:latin typeface="Courier"/>
                <a:cs typeface="Courier"/>
              </a:rPr>
              <a:t> j </a:t>
            </a:r>
            <a:r>
              <a:rPr lang="en-US" sz="1800" dirty="0">
                <a:latin typeface="Courier"/>
                <a:cs typeface="Courier"/>
              </a:rPr>
              <a:t>= </a:t>
            </a:r>
            <a:r>
              <a:rPr lang="en-US" sz="1800" dirty="0" smtClean="0">
                <a:latin typeface="Courier"/>
                <a:cs typeface="Courier"/>
              </a:rPr>
              <a:t>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</a:t>
            </a:r>
            <a:r>
              <a:rPr lang="en-US" sz="1800" i="1" dirty="0" smtClean="0">
                <a:latin typeface="Courier"/>
                <a:cs typeface="Courier"/>
              </a:rPr>
              <a:t>                     </a:t>
            </a:r>
            <a:r>
              <a:rPr lang="en-US" sz="1800" dirty="0" smtClean="0">
                <a:latin typeface="Courier"/>
                <a:cs typeface="Courier"/>
              </a:rPr>
              <a:t>D</a:t>
            </a:r>
            <a:r>
              <a:rPr lang="en-US" sz="1800" dirty="0">
                <a:latin typeface="Courier"/>
                <a:cs typeface="Courier"/>
              </a:rPr>
              <a:t>(i-1,j) + </a:t>
            </a:r>
            <a:r>
              <a:rPr lang="en-US" sz="1800" dirty="0" smtClean="0">
                <a:latin typeface="Courier"/>
                <a:cs typeface="Courier"/>
              </a:rPr>
              <a:t>1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 smtClean="0">
                <a:latin typeface="Courier"/>
                <a:cs typeface="Courier"/>
              </a:rPr>
              <a:t>          D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 smtClean="0">
                <a:latin typeface="Courier"/>
                <a:cs typeface="Courier"/>
              </a:rPr>
              <a:t>)= min  D</a:t>
            </a:r>
            <a:r>
              <a:rPr lang="en-US" sz="1800" dirty="0">
                <a:latin typeface="Courier"/>
                <a:cs typeface="Courier"/>
              </a:rPr>
              <a:t>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 smtClean="0">
                <a:latin typeface="Courier"/>
                <a:cs typeface="Courier"/>
              </a:rPr>
              <a:t>                       D</a:t>
            </a:r>
            <a:r>
              <a:rPr lang="en-US" sz="1800" dirty="0">
                <a:latin typeface="Courier"/>
                <a:cs typeface="Courier"/>
              </a:rPr>
              <a:t>(i-1,j-1</a:t>
            </a:r>
            <a:r>
              <a:rPr lang="en-US" sz="1800" dirty="0" smtClean="0">
                <a:latin typeface="Courier"/>
                <a:cs typeface="Courier"/>
              </a:rPr>
              <a:t>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</a:t>
            </a:r>
            <a:r>
              <a:rPr lang="en-US" sz="1800" dirty="0" smtClean="0">
                <a:latin typeface="Courier"/>
                <a:cs typeface="Courier"/>
              </a:rPr>
              <a:t>Y(</a:t>
            </a:r>
            <a:r>
              <a:rPr lang="en-US" sz="1800" dirty="0">
                <a:latin typeface="Courier"/>
                <a:cs typeface="Courier"/>
              </a:rPr>
              <a:t>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 smtClean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</a:t>
            </a:r>
            <a:r>
              <a:rPr lang="en-US" sz="1800" dirty="0" smtClean="0">
                <a:latin typeface="Courier"/>
                <a:cs typeface="Courier"/>
              </a:rPr>
              <a:t>Y(</a:t>
            </a:r>
            <a:r>
              <a:rPr lang="en-US" sz="1800" dirty="0">
                <a:latin typeface="Courier"/>
                <a:cs typeface="Courier"/>
              </a:rPr>
              <a:t>j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814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2484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mtClean="0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mtClean="0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7462</TotalTime>
  <Words>389</Words>
  <Application>Microsoft Macintosh PowerPoint</Application>
  <PresentationFormat>On-screen Show (16:9)</PresentationFormat>
  <Paragraphs>274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NLP-jurafsky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emrosen</cp:lastModifiedBy>
  <cp:revision>101</cp:revision>
  <cp:lastPrinted>2009-04-20T16:46:08Z</cp:lastPrinted>
  <dcterms:created xsi:type="dcterms:W3CDTF">2010-04-19T15:31:24Z</dcterms:created>
  <dcterms:modified xsi:type="dcterms:W3CDTF">2012-02-06T06:03:53Z</dcterms:modified>
</cp:coreProperties>
</file>