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112" d="100"/>
          <a:sy n="112" d="100"/>
        </p:scale>
        <p:origin x="-11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400" dirty="0" smtClean="0"/>
              <a:t>X of length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Y of length </a:t>
            </a:r>
            <a:r>
              <a:rPr lang="en-US" sz="2400" i="1" dirty="0" smtClean="0"/>
              <a:t>m</a:t>
            </a:r>
            <a:endParaRPr lang="en-US" sz="2400" i="1" baseline="-25000" dirty="0"/>
          </a:p>
          <a:p>
            <a:r>
              <a:rPr lang="en-US" sz="2800" dirty="0" smtClean="0"/>
              <a:t>We define D</a:t>
            </a:r>
            <a:r>
              <a:rPr lang="en-US" sz="2800" dirty="0"/>
              <a:t>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 smtClean="0"/>
              <a:t>the edit </a:t>
            </a:r>
            <a:r>
              <a:rPr lang="en-US" sz="2400" dirty="0"/>
              <a:t>distance </a:t>
            </a:r>
            <a:r>
              <a:rPr lang="en-US" sz="2400" dirty="0" smtClean="0"/>
              <a:t>between X[</a:t>
            </a:r>
            <a:r>
              <a:rPr lang="en-US" sz="2400" dirty="0"/>
              <a:t>1..</a:t>
            </a:r>
            <a:r>
              <a:rPr lang="en-US" sz="2400" i="1" dirty="0"/>
              <a:t>i</a:t>
            </a:r>
            <a:r>
              <a:rPr lang="en-US" sz="2400" dirty="0"/>
              <a:t>] and </a:t>
            </a:r>
            <a:r>
              <a:rPr lang="en-US" sz="2400" dirty="0" smtClean="0"/>
              <a:t>Y[</a:t>
            </a:r>
            <a:r>
              <a:rPr lang="en-US" sz="2400" dirty="0"/>
              <a:t>1..</a:t>
            </a:r>
            <a:r>
              <a:rPr lang="en-US" sz="2400" i="1" dirty="0"/>
              <a:t>j</a:t>
            </a:r>
            <a:r>
              <a:rPr lang="en-US" sz="2400" dirty="0" smtClean="0"/>
              <a:t>] </a:t>
            </a:r>
          </a:p>
          <a:p>
            <a:pPr lvl="2"/>
            <a:r>
              <a:rPr lang="en-US" sz="2200" dirty="0" smtClean="0"/>
              <a:t>i.e., the first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 characters of X and the first </a:t>
            </a:r>
            <a:r>
              <a:rPr lang="en-US" sz="2200" i="1" dirty="0" smtClean="0"/>
              <a:t>j</a:t>
            </a:r>
            <a:r>
              <a:rPr lang="en-US" sz="2200" dirty="0" smtClean="0"/>
              <a:t> characters of Y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edit distance </a:t>
            </a:r>
            <a:r>
              <a:rPr lang="en-US" sz="2400" dirty="0" smtClean="0"/>
              <a:t>between X and Y is thus D</a:t>
            </a:r>
            <a:r>
              <a:rPr lang="en-US" sz="2400" dirty="0"/>
              <a:t>(</a:t>
            </a:r>
            <a:r>
              <a:rPr lang="en-US" sz="2400" i="1" dirty="0" err="1"/>
              <a:t>n,m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 smtClean="0"/>
              <a:t>Spell correction</a:t>
            </a:r>
            <a:endParaRPr lang="en-US" dirty="0"/>
          </a:p>
          <a:p>
            <a:pPr lvl="1"/>
            <a:r>
              <a:rPr lang="en-US" dirty="0" smtClean="0"/>
              <a:t>The user typed “</a:t>
            </a:r>
            <a:r>
              <a:rPr lang="en-US" dirty="0" err="1" smtClean="0"/>
              <a:t>graffe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</a:t>
            </a:r>
            <a:r>
              <a:rPr lang="en-US" dirty="0" err="1" smtClean="0"/>
              <a:t>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</a:t>
            </a:r>
            <a:r>
              <a:rPr lang="en-US" dirty="0" smtClean="0"/>
              <a:t>raft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grail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giraffe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 smtClean="0"/>
              <a:t>Computational Biology</a:t>
            </a:r>
          </a:p>
          <a:p>
            <a:pPr lvl="1"/>
            <a:r>
              <a:rPr lang="en-US" dirty="0" smtClean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 smtClean="0"/>
              <a:t>Also for Machine Translation, Information Extraction, Speech Recognition</a:t>
            </a:r>
            <a:endParaRPr lang="en-US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strings and their </a:t>
            </a:r>
            <a:r>
              <a:rPr lang="en-US" b="1" dirty="0" smtClean="0"/>
              <a:t>alignment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in Computational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 smtClean="0"/>
              <a:t>An alignment: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two sequences, align each letter to a letter or gap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</a:t>
            </a:r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3429000"/>
          </a:xfrm>
        </p:spPr>
        <p:txBody>
          <a:bodyPr/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R </a:t>
            </a:r>
            <a:r>
              <a:rPr lang="en-US" sz="1800" dirty="0" smtClean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H </a:t>
            </a:r>
            <a:r>
              <a:rPr lang="en-US" sz="1800" dirty="0" smtClean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 smtClean="0"/>
              <a:t>Named Entity </a:t>
            </a:r>
            <a:r>
              <a:rPr lang="en-US" dirty="0"/>
              <a:t>Extraction and </a:t>
            </a:r>
            <a:r>
              <a:rPr lang="en-US" dirty="0" smtClean="0"/>
              <a:t>Entity </a:t>
            </a:r>
            <a:r>
              <a:rPr lang="en-US" dirty="0" err="1" smtClean="0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Searching for a path (sequence of edits) from the start string to the final string:</a:t>
            </a:r>
          </a:p>
          <a:p>
            <a:pPr lvl="1"/>
            <a:r>
              <a:rPr lang="en-US" b="1" dirty="0" smtClean="0"/>
              <a:t>Initial state</a:t>
            </a:r>
            <a:r>
              <a:rPr lang="en-US" dirty="0" smtClean="0"/>
              <a:t>: the word we’re transforming</a:t>
            </a:r>
          </a:p>
          <a:p>
            <a:pPr lvl="1"/>
            <a:r>
              <a:rPr lang="en-US" b="1" dirty="0" smtClean="0"/>
              <a:t>Operators</a:t>
            </a:r>
            <a:r>
              <a:rPr lang="en-US" dirty="0" smtClean="0"/>
              <a:t>: insert, delete, substitute</a:t>
            </a:r>
          </a:p>
          <a:p>
            <a:pPr lvl="1"/>
            <a:r>
              <a:rPr lang="en-US" b="1" dirty="0" smtClean="0"/>
              <a:t>Goal state</a:t>
            </a:r>
            <a:r>
              <a:rPr lang="en-US" dirty="0" smtClean="0"/>
              <a:t>:  the word we’re trying to get to</a:t>
            </a:r>
          </a:p>
          <a:p>
            <a:pPr lvl="1"/>
            <a:r>
              <a:rPr lang="en-US" b="1" dirty="0" smtClean="0"/>
              <a:t>Path cost</a:t>
            </a:r>
            <a:r>
              <a:rPr lang="en-US" dirty="0" smtClean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But the space of all edit sequences is huge!</a:t>
            </a:r>
          </a:p>
          <a:p>
            <a:pPr lvl="1"/>
            <a:r>
              <a:rPr lang="en-US" smtClean="0"/>
              <a:t>We can’t afford to navigate naïvely</a:t>
            </a:r>
          </a:p>
          <a:p>
            <a:pPr lvl="1"/>
            <a:r>
              <a:rPr lang="en-US" smtClean="0"/>
              <a:t>Lots of distinct paths wind up at the same state.</a:t>
            </a:r>
          </a:p>
          <a:p>
            <a:pPr lvl="2"/>
            <a:r>
              <a:rPr lang="en-US" smtClean="0"/>
              <a:t>We don’t have to keep track of all of them</a:t>
            </a:r>
          </a:p>
          <a:p>
            <a:pPr lvl="2"/>
            <a:r>
              <a:rPr lang="en-US" smtClean="0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7462</TotalTime>
  <Words>440</Words>
  <Application>Microsoft Macintosh PowerPoint</Application>
  <PresentationFormat>On-screen Show (16:9)</PresentationFormat>
  <Paragraphs>91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NLP-jurafsky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emrosen</cp:lastModifiedBy>
  <cp:revision>101</cp:revision>
  <cp:lastPrinted>2009-04-20T16:46:08Z</cp:lastPrinted>
  <dcterms:created xsi:type="dcterms:W3CDTF">2010-04-19T15:31:24Z</dcterms:created>
  <dcterms:modified xsi:type="dcterms:W3CDTF">2012-02-06T06:03:18Z</dcterms:modified>
</cp:coreProperties>
</file>