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50" r:id="rId2"/>
    <p:sldId id="436" r:id="rId3"/>
    <p:sldId id="411" r:id="rId4"/>
    <p:sldId id="409" r:id="rId5"/>
    <p:sldId id="414" r:id="rId6"/>
    <p:sldId id="415" r:id="rId7"/>
    <p:sldId id="416" r:id="rId8"/>
    <p:sldId id="420" r:id="rId9"/>
    <p:sldId id="419" r:id="rId10"/>
    <p:sldId id="484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67" autoAdjust="0"/>
  </p:normalViewPr>
  <p:slideViewPr>
    <p:cSldViewPr>
      <p:cViewPr varScale="1">
        <p:scale>
          <a:sx n="76" d="100"/>
          <a:sy n="76" d="100"/>
        </p:scale>
        <p:origin x="-84" y="-12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="" xmlns:p14="http://schemas.microsoft.com/office/powerpoint/2010/main" val="877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="" xmlns:p14="http://schemas.microsoft.com/office/powerpoint/2010/main" val="4257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="" xmlns:p14="http://schemas.microsoft.com/office/powerpoint/2010/main" val="96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p:oleObj spid="_x0000_s1176" name="Equation" r:id="rId4" imgW="1599840" imgH="42048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p:oleObj spid="_x0000_s1177" name="Equation" r:id="rId5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.004</a:t>
            </a: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5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6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=""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8196</TotalTime>
  <Words>334</Words>
  <Application>Microsoft Office PowerPoint</Application>
  <PresentationFormat>Affichage à l'écran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NLP-jurafsky</vt:lpstr>
      <vt:lpstr>Equation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sebastien plat</cp:lastModifiedBy>
  <cp:revision>173</cp:revision>
  <cp:lastPrinted>2009-04-20T16:46:08Z</cp:lastPrinted>
  <dcterms:created xsi:type="dcterms:W3CDTF">2010-04-19T15:31:24Z</dcterms:created>
  <dcterms:modified xsi:type="dcterms:W3CDTF">2016-04-28T12:51:54Z</dcterms:modified>
</cp:coreProperties>
</file>