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51" r:id="rId2"/>
    <p:sldId id="438" r:id="rId3"/>
    <p:sldId id="444" r:id="rId4"/>
    <p:sldId id="445" r:id="rId5"/>
    <p:sldId id="446" r:id="rId6"/>
    <p:sldId id="476" r:id="rId7"/>
    <p:sldId id="477" r:id="rId8"/>
    <p:sldId id="475" r:id="rId9"/>
    <p:sldId id="478" r:id="rId10"/>
    <p:sldId id="485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3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5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7099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2574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61111"/>
            <a:ext cx="3657600" cy="11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038350"/>
            <a:ext cx="1331728" cy="88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Fix the </a:t>
            </a:r>
            <a:r>
              <a:rPr lang="en-US" sz="2400" dirty="0">
                <a:latin typeface="Calibri" charset="0"/>
              </a:rPr>
              <a:t>N-gram </a:t>
            </a:r>
            <a:r>
              <a:rPr lang="en-US" sz="2400" dirty="0" smtClean="0">
                <a:latin typeface="Calibri" charset="0"/>
              </a:rPr>
              <a:t>probabilities (on the training data)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 smtClean="0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17335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73355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17335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164987"/>
              </p:ext>
            </p:extLst>
          </p:nvPr>
        </p:nvGraphicFramePr>
        <p:xfrm>
          <a:off x="1219200" y="4171950"/>
          <a:ext cx="6723063" cy="779462"/>
        </p:xfrm>
        <a:graphic>
          <a:graphicData uri="http://schemas.openxmlformats.org/presentationml/2006/ole">
            <p:oleObj spid="_x0000_s32835" name="Equation" r:id="rId3" imgW="3135960" imgH="35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1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11309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951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“Stupid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” (</a:t>
            </a:r>
            <a:r>
              <a:rPr lang="en-US" sz="2800" dirty="0" err="1" smtClean="0"/>
              <a:t>Brants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. 2007)</a:t>
            </a:r>
          </a:p>
          <a:p>
            <a:r>
              <a:rPr lang="en-US" sz="2800" dirty="0" smtClean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3418438"/>
              </p:ext>
            </p:extLst>
          </p:nvPr>
        </p:nvGraphicFramePr>
        <p:xfrm>
          <a:off x="1255713" y="2495550"/>
          <a:ext cx="5861050" cy="1524000"/>
        </p:xfrm>
        <a:graphic>
          <a:graphicData uri="http://schemas.openxmlformats.org/presentationml/2006/ole">
            <p:oleObj spid="_x0000_s53300" name="Equation" r:id="rId3" imgW="3163320" imgH="813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020148"/>
              </p:ext>
            </p:extLst>
          </p:nvPr>
        </p:nvGraphicFramePr>
        <p:xfrm>
          <a:off x="1535113" y="4171950"/>
          <a:ext cx="2106612" cy="742950"/>
        </p:xfrm>
        <a:graphic>
          <a:graphicData uri="http://schemas.openxmlformats.org/presentationml/2006/ole">
            <p:oleObj spid="_x0000_s53301" name="Equation" r:id="rId4" imgW="110628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5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 smtClean="0"/>
              <a:t>The most commonly used method:</a:t>
            </a:r>
          </a:p>
          <a:p>
            <a:pPr lvl="1"/>
            <a:r>
              <a:rPr lang="en-US" sz="2400" dirty="0" smtClean="0"/>
              <a:t>Extended Interpolated </a:t>
            </a:r>
            <a:r>
              <a:rPr lang="en-US" sz="2400" dirty="0" err="1" smtClean="0"/>
              <a:t>Kneser</a:t>
            </a:r>
            <a:r>
              <a:rPr lang="en-US" sz="2400" dirty="0" smtClean="0"/>
              <a:t>-Ney</a:t>
            </a:r>
          </a:p>
          <a:p>
            <a:r>
              <a:rPr lang="en-US" sz="2800" dirty="0" smtClean="0"/>
              <a:t>For very large N-grams like the Web:</a:t>
            </a:r>
          </a:p>
          <a:p>
            <a:pPr lvl="1"/>
            <a:r>
              <a:rPr lang="en-US" sz="2400" dirty="0" smtClean="0"/>
              <a:t>Stupid </a:t>
            </a:r>
            <a:r>
              <a:rPr lang="en-US" sz="2400" dirty="0" err="1" smtClean="0"/>
              <a:t>backoff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4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7391400" cy="35052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2400" dirty="0" smtClean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3670630"/>
              </p:ext>
            </p:extLst>
          </p:nvPr>
        </p:nvGraphicFramePr>
        <p:xfrm>
          <a:off x="1676400" y="3783169"/>
          <a:ext cx="5245100" cy="617381"/>
        </p:xfrm>
        <a:graphic>
          <a:graphicData uri="http://schemas.openxmlformats.org/presentationml/2006/ole">
            <p:oleObj spid="_x0000_s54303" name="Equation" r:id="rId4" imgW="365688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52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8094</TotalTime>
  <Words>398</Words>
  <Application>Microsoft Office PowerPoint</Application>
  <PresentationFormat>On-screen Show (16:9)</PresentationFormat>
  <Paragraphs>86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NLP-jurafsky</vt:lpstr>
      <vt:lpstr>Equation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172</cp:revision>
  <cp:lastPrinted>2009-04-20T16:46:08Z</cp:lastPrinted>
  <dcterms:created xsi:type="dcterms:W3CDTF">2010-04-19T15:31:24Z</dcterms:created>
  <dcterms:modified xsi:type="dcterms:W3CDTF">2012-02-03T01:38:34Z</dcterms:modified>
</cp:coreProperties>
</file>