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471" r:id="rId2"/>
    <p:sldId id="472" r:id="rId3"/>
    <p:sldId id="464" r:id="rId4"/>
    <p:sldId id="465" r:id="rId5"/>
    <p:sldId id="488" r:id="rId6"/>
    <p:sldId id="489" r:id="rId7"/>
    <p:sldId id="466" r:id="rId8"/>
    <p:sldId id="474" r:id="rId9"/>
    <p:sldId id="479" r:id="rId1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xmlns="" val="12085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0817929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9003353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p:oleObj spid="_x0000_s46129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p:oleObj spid="_x0000_s39987" name="Equation" r:id="rId3" imgW="3227400" imgH="420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6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p:oleObj spid="_x0000_s41039" name="Equation" r:id="rId4" imgW="244080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p:oleObj spid="_x0000_s57390" name="Equation" r:id="rId4" imgW="2779200" imgH="4662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p:oleObj spid="_x0000_s57391" name="Equation" r:id="rId5" imgW="2440800" imgH="2282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p:oleObj spid="_x0000_s57392" name="Equation" r:id="rId6" imgW="1691280" imgH="255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p:oleObj spid="_x0000_s59417" name="Equation" r:id="rId4" imgW="2678760" imgH="5760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p:oleObj spid="_x0000_s59418" name="Equation" r:id="rId5" imgW="134388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p:oleObj spid="_x0000_s42110" name="Equation" r:id="rId3" imgW="3775680" imgH="42048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p:oleObj spid="_x0000_s42111" name="Equation" r:id="rId4" imgW="2175840" imgH="420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452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p:oleObj spid="_x0000_s48214" name="Equation" r:id="rId3" imgW="4114080" imgH="45684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p:oleObj spid="_x0000_s48215" name="Equation" r:id="rId4" imgW="3126600" imgH="5302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79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 smtClean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02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356</Words>
  <Application>Microsoft Office PowerPoint</Application>
  <PresentationFormat>On-screen Show (16:9)</PresentationFormat>
  <Paragraphs>111</Paragraphs>
  <Slides>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NLP-jurafsky</vt:lpstr>
      <vt:lpstr>Equation</vt:lpstr>
      <vt:lpstr>Language Modeling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2012-02-03T01:39:49Z</dcterms:modified>
</cp:coreProperties>
</file>