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68" r:id="rId2"/>
    <p:sldId id="292" r:id="rId3"/>
    <p:sldId id="309" r:id="rId4"/>
    <p:sldId id="269" r:id="rId5"/>
    <p:sldId id="296" r:id="rId6"/>
    <p:sldId id="270" r:id="rId7"/>
    <p:sldId id="300" r:id="rId8"/>
    <p:sldId id="310" r:id="rId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0149" autoAdjust="0"/>
    <p:restoredTop sz="86867" autoAdjust="0"/>
  </p:normalViewPr>
  <p:slideViewPr>
    <p:cSldViewPr>
      <p:cViewPr varScale="1">
        <p:scale>
          <a:sx n="84" d="100"/>
          <a:sy n="84" d="100"/>
        </p:scale>
        <p:origin x="-48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Spelling Correction Task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7467600" cy="742950"/>
          </a:xfrm>
        </p:spPr>
        <p:txBody>
          <a:bodyPr/>
          <a:lstStyle/>
          <a:p>
            <a:r>
              <a:rPr lang="en-US" dirty="0" smtClean="0"/>
              <a:t>Applications for spelling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goog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9930" y="4592386"/>
            <a:ext cx="4217470" cy="551114"/>
          </a:xfrm>
          <a:prstGeom prst="rect">
            <a:avLst/>
          </a:prstGeom>
        </p:spPr>
      </p:pic>
      <p:pic>
        <p:nvPicPr>
          <p:cNvPr id="9" name="Picture 8" descr="phot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651" b="-172"/>
          <a:stretch/>
        </p:blipFill>
        <p:spPr>
          <a:xfrm>
            <a:off x="6477000" y="1428750"/>
            <a:ext cx="2222500" cy="3154680"/>
          </a:xfrm>
          <a:prstGeom prst="rect">
            <a:avLst/>
          </a:prstGeom>
        </p:spPr>
      </p:pic>
      <p:pic>
        <p:nvPicPr>
          <p:cNvPr id="11" name="Picture 10" descr="Screen shot 2011-11-27 at 7.54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428750"/>
            <a:ext cx="5562600" cy="18911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1000" y="3562350"/>
            <a:ext cx="129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Web search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00" y="1047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Phones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1047750"/>
            <a:ext cx="176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Word processing</a:t>
            </a:r>
            <a:endParaRPr lang="en-US" sz="1800" dirty="0">
              <a:latin typeface="+mn-lt"/>
            </a:endParaRPr>
          </a:p>
        </p:txBody>
      </p:sp>
      <p:pic>
        <p:nvPicPr>
          <p:cNvPr id="12" name="Picture 11" descr="x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867150"/>
            <a:ext cx="487070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528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Spelling Error Detection</a:t>
            </a:r>
          </a:p>
          <a:p>
            <a:r>
              <a:rPr lang="en-US" sz="2800" dirty="0" smtClean="0"/>
              <a:t>Spelling Error Correction:</a:t>
            </a:r>
          </a:p>
          <a:p>
            <a:pPr lvl="1"/>
            <a:r>
              <a:rPr lang="en-US" sz="2400" dirty="0" smtClean="0"/>
              <a:t>Autocorrect   </a:t>
            </a:r>
          </a:p>
          <a:p>
            <a:pPr lvl="2"/>
            <a:r>
              <a:rPr lang="en-US" sz="2400" dirty="0" err="1" smtClean="0"/>
              <a:t>hte</a:t>
            </a:r>
            <a:r>
              <a:rPr lang="en-US" sz="2400" dirty="0" err="1" smtClean="0">
                <a:latin typeface="Courier"/>
                <a:ea typeface="Wingdings"/>
                <a:cs typeface="Courier"/>
                <a:sym typeface="Wingdings"/>
              </a:rPr>
              <a:t></a:t>
            </a:r>
            <a:r>
              <a:rPr lang="en-US" sz="2400" dirty="0" err="1" smtClean="0"/>
              <a:t>the</a:t>
            </a:r>
            <a:endParaRPr lang="en-US" sz="2400" dirty="0" smtClean="0"/>
          </a:p>
          <a:p>
            <a:pPr lvl="1"/>
            <a:r>
              <a:rPr lang="en-US" sz="2400" dirty="0" smtClean="0"/>
              <a:t>Suggest a correction</a:t>
            </a:r>
          </a:p>
          <a:p>
            <a:pPr lvl="1"/>
            <a:r>
              <a:rPr lang="en-US" sz="2400" dirty="0" smtClean="0"/>
              <a:t>Suggestion lists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Errors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raffe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giraffe</a:t>
            </a:r>
          </a:p>
          <a:p>
            <a:r>
              <a:rPr lang="en-US" dirty="0" smtClean="0"/>
              <a:t>Real-word Errors</a:t>
            </a:r>
          </a:p>
          <a:p>
            <a:pPr lvl="1"/>
            <a:r>
              <a:rPr lang="en-US" dirty="0" smtClean="0"/>
              <a:t>Typographical errors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hree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there</a:t>
            </a:r>
          </a:p>
          <a:p>
            <a:pPr lvl="1"/>
            <a:r>
              <a:rPr lang="en-US" dirty="0" smtClean="0"/>
              <a:t>Cognitive Errors (homophones)</a:t>
            </a:r>
          </a:p>
          <a:p>
            <a:pPr lvl="2"/>
            <a:r>
              <a:rPr lang="en-US" i="1" dirty="0" err="1"/>
              <a:t>p</a:t>
            </a:r>
            <a:r>
              <a:rPr lang="en-US" i="1" dirty="0" err="1" smtClean="0"/>
              <a:t>iece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err="1" smtClean="0"/>
              <a:t>peace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two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3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2550"/>
            <a:ext cx="8686800" cy="3333750"/>
          </a:xfrm>
        </p:spPr>
        <p:txBody>
          <a:bodyPr/>
          <a:lstStyle/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26</a:t>
            </a:r>
            <a:r>
              <a:rPr lang="en-US" sz="2800" dirty="0" smtClean="0"/>
              <a:t>%:	Web queries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Wang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2003 </a:t>
            </a:r>
            <a:endParaRPr lang="en-US" dirty="0"/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13</a:t>
            </a:r>
            <a:r>
              <a:rPr lang="en-US" sz="2800" dirty="0" smtClean="0"/>
              <a:t>%:	Retyping, no backspace: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Whitelaw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English&amp;German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7</a:t>
            </a:r>
            <a:r>
              <a:rPr lang="en-US" sz="2800" dirty="0" smtClean="0"/>
              <a:t>%: Words corrected retyping on phone-sized organizer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%: Words uncorrected on organizer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Soukoreff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MacKenzie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2003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1-2</a:t>
            </a:r>
            <a:r>
              <a:rPr lang="en-US" sz="2800" dirty="0" smtClean="0"/>
              <a:t>%:</a:t>
            </a:r>
            <a:r>
              <a:rPr lang="en-US" sz="2800" b="1" dirty="0" smtClean="0"/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Retyping: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Kane and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Wobbrock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2007,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Gruden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et al. 1983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4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spelling error detection:</a:t>
            </a:r>
          </a:p>
          <a:p>
            <a:pPr lvl="1"/>
            <a:r>
              <a:rPr lang="en-US" dirty="0" smtClean="0"/>
              <a:t>Any word not in a </a:t>
            </a:r>
            <a:r>
              <a:rPr lang="en-US" b="1" i="1" dirty="0" smtClean="0"/>
              <a:t>dictionary</a:t>
            </a:r>
            <a:r>
              <a:rPr lang="en-US" dirty="0" smtClean="0"/>
              <a:t> is an error</a:t>
            </a:r>
          </a:p>
          <a:p>
            <a:pPr lvl="1"/>
            <a:r>
              <a:rPr lang="en-US" dirty="0" smtClean="0"/>
              <a:t>The larger the dictionary the better</a:t>
            </a:r>
          </a:p>
          <a:p>
            <a:r>
              <a:rPr lang="en-US" dirty="0"/>
              <a:t>Non-word spelling error </a:t>
            </a:r>
            <a:r>
              <a:rPr lang="en-US" dirty="0" smtClean="0"/>
              <a:t>correction:</a:t>
            </a:r>
            <a:endParaRPr lang="en-US" dirty="0"/>
          </a:p>
          <a:p>
            <a:pPr lvl="1"/>
            <a:r>
              <a:rPr lang="en-US" dirty="0" smtClean="0"/>
              <a:t>Generate </a:t>
            </a:r>
            <a:r>
              <a:rPr lang="en-US" b="1" i="1" dirty="0" smtClean="0"/>
              <a:t>candidates</a:t>
            </a:r>
            <a:r>
              <a:rPr lang="en-US" dirty="0" smtClean="0"/>
              <a:t>: real words that are similar to error</a:t>
            </a:r>
          </a:p>
          <a:p>
            <a:pPr lvl="1"/>
            <a:r>
              <a:rPr lang="en-US" dirty="0" smtClean="0"/>
              <a:t>Choose the one which is best:</a:t>
            </a:r>
          </a:p>
          <a:p>
            <a:pPr lvl="2"/>
            <a:r>
              <a:rPr lang="en-US" dirty="0" smtClean="0"/>
              <a:t>Shortest weighted edit distance</a:t>
            </a:r>
          </a:p>
          <a:p>
            <a:pPr lvl="2"/>
            <a:r>
              <a:rPr lang="en-US" dirty="0" smtClean="0"/>
              <a:t>Highest noisy channel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word </a:t>
            </a:r>
            <a:r>
              <a:rPr lang="en-US" i="1" dirty="0" smtClean="0"/>
              <a:t>w</a:t>
            </a:r>
            <a:r>
              <a:rPr lang="en-US" dirty="0" smtClean="0"/>
              <a:t>, generate candidate set: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pronunciations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spelling</a:t>
            </a:r>
            <a:endParaRPr lang="en-US" i="1" dirty="0" smtClean="0"/>
          </a:p>
          <a:p>
            <a:pPr lvl="1"/>
            <a:r>
              <a:rPr lang="en-US" dirty="0" smtClean="0"/>
              <a:t>Include </a:t>
            </a:r>
            <a:r>
              <a:rPr lang="en-US" i="1" dirty="0" smtClean="0"/>
              <a:t>w</a:t>
            </a:r>
            <a:r>
              <a:rPr lang="en-US" dirty="0" smtClean="0"/>
              <a:t> in candidate set</a:t>
            </a:r>
          </a:p>
          <a:p>
            <a:r>
              <a:rPr lang="en-US" dirty="0" smtClean="0"/>
              <a:t>Choose best candidate</a:t>
            </a:r>
          </a:p>
          <a:p>
            <a:pPr lvl="1"/>
            <a:r>
              <a:rPr lang="en-US" dirty="0" smtClean="0"/>
              <a:t>Noisy Channel </a:t>
            </a:r>
          </a:p>
          <a:p>
            <a:pPr lvl="1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86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Spelling Correction Task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01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13602</TotalTime>
  <Words>178</Words>
  <Application>Microsoft Office PowerPoint</Application>
  <PresentationFormat>On-screen Show (16:9)</PresentationFormat>
  <Paragraphs>55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NLP-jurafsky</vt:lpstr>
      <vt:lpstr>Spelling Correction and the Noisy Channel</vt:lpstr>
      <vt:lpstr>Applications for spelling correction</vt:lpstr>
      <vt:lpstr>Spelling Tasks</vt:lpstr>
      <vt:lpstr>Types of spelling errors</vt:lpstr>
      <vt:lpstr>Rates of spelling errors</vt:lpstr>
      <vt:lpstr>Non-word spelling errors</vt:lpstr>
      <vt:lpstr>Real word spelling errors</vt:lpstr>
      <vt:lpstr>Spelling Correction and the Noisy Channel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285</cp:revision>
  <cp:lastPrinted>2009-04-20T16:46:08Z</cp:lastPrinted>
  <dcterms:created xsi:type="dcterms:W3CDTF">2010-04-19T15:31:24Z</dcterms:created>
  <dcterms:modified xsi:type="dcterms:W3CDTF">2012-02-02T18:13:43Z</dcterms:modified>
</cp:coreProperties>
</file>