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B58C2-3856-46F8-9963-788F0B45616D}" type="doc">
      <dgm:prSet loTypeId="urn:microsoft.com/office/officeart/2005/8/layout/hierarchy1" loCatId="Inbo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9C172-E706-424B-B853-C678A6AADB3D}">
      <dgm:prSet/>
      <dgm:spPr/>
      <dgm:t>
        <a:bodyPr/>
        <a:lstStyle/>
        <a:p>
          <a:r>
            <a:rPr lang="en-US" dirty="0"/>
            <a:t>Groovy</a:t>
          </a:r>
        </a:p>
      </dgm:t>
    </dgm:pt>
    <dgm:pt modelId="{11B41DC3-EBB5-4320-8E92-29395B3FC748}" type="parTrans" cxnId="{499B711F-52A5-4DA1-A63E-277E597592DF}">
      <dgm:prSet/>
      <dgm:spPr/>
      <dgm:t>
        <a:bodyPr/>
        <a:lstStyle/>
        <a:p>
          <a:endParaRPr lang="en-US"/>
        </a:p>
      </dgm:t>
    </dgm:pt>
    <dgm:pt modelId="{2DA2E027-B91B-41AF-B64D-262EB27D93D8}" type="sibTrans" cxnId="{499B711F-52A5-4DA1-A63E-277E597592DF}">
      <dgm:prSet/>
      <dgm:spPr/>
      <dgm:t>
        <a:bodyPr/>
        <a:lstStyle/>
        <a:p>
          <a:endParaRPr lang="en-US"/>
        </a:p>
      </dgm:t>
    </dgm:pt>
    <dgm:pt modelId="{CEC4F178-512E-4A06-9DD5-1F1EBC44904C}">
      <dgm:prSet/>
      <dgm:spPr/>
      <dgm:t>
        <a:bodyPr/>
        <a:lstStyle/>
        <a:p>
          <a:r>
            <a:rPr lang="en-US"/>
            <a:t>Spring Boot</a:t>
          </a:r>
        </a:p>
      </dgm:t>
    </dgm:pt>
    <dgm:pt modelId="{F4E94434-08E7-46BA-9809-0F5712306C86}" type="parTrans" cxnId="{01746377-98AB-40A2-8C8E-4D9612ACEC3D}">
      <dgm:prSet/>
      <dgm:spPr/>
      <dgm:t>
        <a:bodyPr/>
        <a:lstStyle/>
        <a:p>
          <a:endParaRPr lang="en-US"/>
        </a:p>
      </dgm:t>
    </dgm:pt>
    <dgm:pt modelId="{376F4D5E-8076-47F5-A59E-3D5528CA3B89}" type="sibTrans" cxnId="{01746377-98AB-40A2-8C8E-4D9612ACEC3D}">
      <dgm:prSet/>
      <dgm:spPr/>
      <dgm:t>
        <a:bodyPr/>
        <a:lstStyle/>
        <a:p>
          <a:endParaRPr lang="en-US"/>
        </a:p>
      </dgm:t>
    </dgm:pt>
    <dgm:pt modelId="{53A47B0F-EE7C-4DDD-9D38-15B64296A8BD}">
      <dgm:prSet/>
      <dgm:spPr/>
      <dgm:t>
        <a:bodyPr/>
        <a:lstStyle/>
        <a:p>
          <a:r>
            <a:rPr lang="en-US"/>
            <a:t>Spring Security</a:t>
          </a:r>
        </a:p>
      </dgm:t>
    </dgm:pt>
    <dgm:pt modelId="{18A5F2F5-5CFE-4E4E-8289-F9FD216EC328}" type="parTrans" cxnId="{2C984153-DF2B-4D93-9D74-7F675D9AEF4E}">
      <dgm:prSet/>
      <dgm:spPr/>
      <dgm:t>
        <a:bodyPr/>
        <a:lstStyle/>
        <a:p>
          <a:endParaRPr lang="en-US"/>
        </a:p>
      </dgm:t>
    </dgm:pt>
    <dgm:pt modelId="{7A6670FC-D65E-4107-9B09-73DE0FE46C16}" type="sibTrans" cxnId="{2C984153-DF2B-4D93-9D74-7F675D9AEF4E}">
      <dgm:prSet/>
      <dgm:spPr/>
      <dgm:t>
        <a:bodyPr/>
        <a:lstStyle/>
        <a:p>
          <a:endParaRPr lang="en-US"/>
        </a:p>
      </dgm:t>
    </dgm:pt>
    <dgm:pt modelId="{1823603A-8549-4155-A885-5ACE62AD01C7}">
      <dgm:prSet/>
      <dgm:spPr/>
      <dgm:t>
        <a:bodyPr/>
        <a:lstStyle/>
        <a:p>
          <a:r>
            <a:rPr lang="en-US"/>
            <a:t>Spring Data</a:t>
          </a:r>
        </a:p>
      </dgm:t>
    </dgm:pt>
    <dgm:pt modelId="{9E8CBAD1-4912-4843-9CD7-603840DD1B9D}" type="parTrans" cxnId="{59F46095-3900-4FF8-AD87-F6587DB0DB21}">
      <dgm:prSet/>
      <dgm:spPr/>
      <dgm:t>
        <a:bodyPr/>
        <a:lstStyle/>
        <a:p>
          <a:endParaRPr lang="en-US"/>
        </a:p>
      </dgm:t>
    </dgm:pt>
    <dgm:pt modelId="{554BD5BA-545C-4ADE-AE2F-01E24A440B95}" type="sibTrans" cxnId="{59F46095-3900-4FF8-AD87-F6587DB0DB21}">
      <dgm:prSet/>
      <dgm:spPr/>
      <dgm:t>
        <a:bodyPr/>
        <a:lstStyle/>
        <a:p>
          <a:endParaRPr lang="en-US"/>
        </a:p>
      </dgm:t>
    </dgm:pt>
    <dgm:pt modelId="{55FC77C6-D905-428D-82DB-BD72AA6C8129}">
      <dgm:prSet/>
      <dgm:spPr/>
      <dgm:t>
        <a:bodyPr/>
        <a:lstStyle/>
        <a:p>
          <a:r>
            <a:rPr lang="en-US"/>
            <a:t>Thymeleaf</a:t>
          </a:r>
        </a:p>
      </dgm:t>
    </dgm:pt>
    <dgm:pt modelId="{A49A2455-080A-4DAF-8764-446C4F1E18B1}" type="parTrans" cxnId="{2AC08D83-3F86-4900-B55C-C9982A745A3B}">
      <dgm:prSet/>
      <dgm:spPr/>
      <dgm:t>
        <a:bodyPr/>
        <a:lstStyle/>
        <a:p>
          <a:endParaRPr lang="en-US"/>
        </a:p>
      </dgm:t>
    </dgm:pt>
    <dgm:pt modelId="{BB3194D8-AA83-4DCB-86BC-2B7803B05136}" type="sibTrans" cxnId="{2AC08D83-3F86-4900-B55C-C9982A745A3B}">
      <dgm:prSet/>
      <dgm:spPr/>
      <dgm:t>
        <a:bodyPr/>
        <a:lstStyle/>
        <a:p>
          <a:endParaRPr lang="en-US"/>
        </a:p>
      </dgm:t>
    </dgm:pt>
    <dgm:pt modelId="{B30C493F-E63C-488A-A489-94FCEDECA4BF}">
      <dgm:prSet/>
      <dgm:spPr/>
      <dgm:t>
        <a:bodyPr/>
        <a:lstStyle/>
        <a:p>
          <a:r>
            <a:rPr lang="en-US"/>
            <a:t>Spock Framework</a:t>
          </a:r>
        </a:p>
      </dgm:t>
    </dgm:pt>
    <dgm:pt modelId="{5D4122F6-1441-43E6-BEF6-9814577BD7DB}" type="parTrans" cxnId="{3A886951-9165-49DC-A26C-F51CDC6BB30D}">
      <dgm:prSet/>
      <dgm:spPr/>
      <dgm:t>
        <a:bodyPr/>
        <a:lstStyle/>
        <a:p>
          <a:endParaRPr lang="en-US"/>
        </a:p>
      </dgm:t>
    </dgm:pt>
    <dgm:pt modelId="{56D3ACE7-E682-48E5-84C0-418C0BE6395B}" type="sibTrans" cxnId="{3A886951-9165-49DC-A26C-F51CDC6BB30D}">
      <dgm:prSet/>
      <dgm:spPr/>
      <dgm:t>
        <a:bodyPr/>
        <a:lstStyle/>
        <a:p>
          <a:endParaRPr lang="en-US"/>
        </a:p>
      </dgm:t>
    </dgm:pt>
    <dgm:pt modelId="{737A1827-8CEE-4187-B703-8CD764DA2852}" type="pres">
      <dgm:prSet presAssocID="{01CB58C2-3856-46F8-9963-788F0B4561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1CF1A3-86C7-4916-ACD8-E2D57CDBF7BB}" type="pres">
      <dgm:prSet presAssocID="{F6D9C172-E706-424B-B853-C678A6AADB3D}" presName="hierRoot1" presStyleCnt="0"/>
      <dgm:spPr/>
    </dgm:pt>
    <dgm:pt modelId="{0E231C94-C65F-4B2B-A395-BF155E4C6E5D}" type="pres">
      <dgm:prSet presAssocID="{F6D9C172-E706-424B-B853-C678A6AADB3D}" presName="composite" presStyleCnt="0"/>
      <dgm:spPr/>
    </dgm:pt>
    <dgm:pt modelId="{B7C51E0A-E672-4E7A-B43D-2B1E099B653F}" type="pres">
      <dgm:prSet presAssocID="{F6D9C172-E706-424B-B853-C678A6AADB3D}" presName="background" presStyleLbl="node0" presStyleIdx="0" presStyleCnt="6"/>
      <dgm:spPr/>
    </dgm:pt>
    <dgm:pt modelId="{A3661D53-4E20-452B-899F-40E5CC599269}" type="pres">
      <dgm:prSet presAssocID="{F6D9C172-E706-424B-B853-C678A6AADB3D}" presName="text" presStyleLbl="fgAcc0" presStyleIdx="0" presStyleCnt="6">
        <dgm:presLayoutVars>
          <dgm:chPref val="3"/>
        </dgm:presLayoutVars>
      </dgm:prSet>
      <dgm:spPr/>
    </dgm:pt>
    <dgm:pt modelId="{C0E765C6-6324-4EF5-810E-20BFFE1A4741}" type="pres">
      <dgm:prSet presAssocID="{F6D9C172-E706-424B-B853-C678A6AADB3D}" presName="hierChild2" presStyleCnt="0"/>
      <dgm:spPr/>
    </dgm:pt>
    <dgm:pt modelId="{18F15450-8FF9-4485-BC25-30A36CB6B92C}" type="pres">
      <dgm:prSet presAssocID="{CEC4F178-512E-4A06-9DD5-1F1EBC44904C}" presName="hierRoot1" presStyleCnt="0"/>
      <dgm:spPr/>
    </dgm:pt>
    <dgm:pt modelId="{2C56067A-22A1-45C4-83DB-E47054CFB73B}" type="pres">
      <dgm:prSet presAssocID="{CEC4F178-512E-4A06-9DD5-1F1EBC44904C}" presName="composite" presStyleCnt="0"/>
      <dgm:spPr/>
    </dgm:pt>
    <dgm:pt modelId="{97B92895-C09F-40E9-AB20-63ED8451B6D5}" type="pres">
      <dgm:prSet presAssocID="{CEC4F178-512E-4A06-9DD5-1F1EBC44904C}" presName="background" presStyleLbl="node0" presStyleIdx="1" presStyleCnt="6"/>
      <dgm:spPr/>
    </dgm:pt>
    <dgm:pt modelId="{5AE39C6D-5391-4EDB-8284-D2E3249C7B94}" type="pres">
      <dgm:prSet presAssocID="{CEC4F178-512E-4A06-9DD5-1F1EBC44904C}" presName="text" presStyleLbl="fgAcc0" presStyleIdx="1" presStyleCnt="6">
        <dgm:presLayoutVars>
          <dgm:chPref val="3"/>
        </dgm:presLayoutVars>
      </dgm:prSet>
      <dgm:spPr/>
    </dgm:pt>
    <dgm:pt modelId="{E65F6BC9-0005-459B-8DBF-DC10F245959F}" type="pres">
      <dgm:prSet presAssocID="{CEC4F178-512E-4A06-9DD5-1F1EBC44904C}" presName="hierChild2" presStyleCnt="0"/>
      <dgm:spPr/>
    </dgm:pt>
    <dgm:pt modelId="{CDBC218E-C428-43A9-AF6A-D0B72E2E747F}" type="pres">
      <dgm:prSet presAssocID="{53A47B0F-EE7C-4DDD-9D38-15B64296A8BD}" presName="hierRoot1" presStyleCnt="0"/>
      <dgm:spPr/>
    </dgm:pt>
    <dgm:pt modelId="{CDDB1D9A-197C-4C29-84A6-F2D909E1910B}" type="pres">
      <dgm:prSet presAssocID="{53A47B0F-EE7C-4DDD-9D38-15B64296A8BD}" presName="composite" presStyleCnt="0"/>
      <dgm:spPr/>
    </dgm:pt>
    <dgm:pt modelId="{F10A1CC2-6506-443B-9A5B-8CDCFE882011}" type="pres">
      <dgm:prSet presAssocID="{53A47B0F-EE7C-4DDD-9D38-15B64296A8BD}" presName="background" presStyleLbl="node0" presStyleIdx="2" presStyleCnt="6"/>
      <dgm:spPr/>
    </dgm:pt>
    <dgm:pt modelId="{23A3DA44-54DE-4CA1-85F3-DE77A0DD1E58}" type="pres">
      <dgm:prSet presAssocID="{53A47B0F-EE7C-4DDD-9D38-15B64296A8BD}" presName="text" presStyleLbl="fgAcc0" presStyleIdx="2" presStyleCnt="6">
        <dgm:presLayoutVars>
          <dgm:chPref val="3"/>
        </dgm:presLayoutVars>
      </dgm:prSet>
      <dgm:spPr/>
    </dgm:pt>
    <dgm:pt modelId="{4B06239A-87F3-498B-A92C-EE9B989D2626}" type="pres">
      <dgm:prSet presAssocID="{53A47B0F-EE7C-4DDD-9D38-15B64296A8BD}" presName="hierChild2" presStyleCnt="0"/>
      <dgm:spPr/>
    </dgm:pt>
    <dgm:pt modelId="{05D0B151-EAD6-46E4-88D2-8275A4682A39}" type="pres">
      <dgm:prSet presAssocID="{1823603A-8549-4155-A885-5ACE62AD01C7}" presName="hierRoot1" presStyleCnt="0"/>
      <dgm:spPr/>
    </dgm:pt>
    <dgm:pt modelId="{CFE5F2B3-4F28-4EB0-891F-D99B3AB3CD61}" type="pres">
      <dgm:prSet presAssocID="{1823603A-8549-4155-A885-5ACE62AD01C7}" presName="composite" presStyleCnt="0"/>
      <dgm:spPr/>
    </dgm:pt>
    <dgm:pt modelId="{A9243725-2372-437F-8A70-09C963BC4090}" type="pres">
      <dgm:prSet presAssocID="{1823603A-8549-4155-A885-5ACE62AD01C7}" presName="background" presStyleLbl="node0" presStyleIdx="3" presStyleCnt="6"/>
      <dgm:spPr/>
    </dgm:pt>
    <dgm:pt modelId="{29B2400F-0A39-446F-9832-494C8BD07A1B}" type="pres">
      <dgm:prSet presAssocID="{1823603A-8549-4155-A885-5ACE62AD01C7}" presName="text" presStyleLbl="fgAcc0" presStyleIdx="3" presStyleCnt="6">
        <dgm:presLayoutVars>
          <dgm:chPref val="3"/>
        </dgm:presLayoutVars>
      </dgm:prSet>
      <dgm:spPr/>
    </dgm:pt>
    <dgm:pt modelId="{CCD30B05-4061-4BDC-BBE5-51C78A5A4B74}" type="pres">
      <dgm:prSet presAssocID="{1823603A-8549-4155-A885-5ACE62AD01C7}" presName="hierChild2" presStyleCnt="0"/>
      <dgm:spPr/>
    </dgm:pt>
    <dgm:pt modelId="{D694947F-8421-4BB4-8E7B-8F941E415140}" type="pres">
      <dgm:prSet presAssocID="{55FC77C6-D905-428D-82DB-BD72AA6C8129}" presName="hierRoot1" presStyleCnt="0"/>
      <dgm:spPr/>
    </dgm:pt>
    <dgm:pt modelId="{275EBC43-DBC2-479B-A310-F8AEB653C862}" type="pres">
      <dgm:prSet presAssocID="{55FC77C6-D905-428D-82DB-BD72AA6C8129}" presName="composite" presStyleCnt="0"/>
      <dgm:spPr/>
    </dgm:pt>
    <dgm:pt modelId="{92686F9C-E408-4CCA-BC4F-A2BAF60CE467}" type="pres">
      <dgm:prSet presAssocID="{55FC77C6-D905-428D-82DB-BD72AA6C8129}" presName="background" presStyleLbl="node0" presStyleIdx="4" presStyleCnt="6"/>
      <dgm:spPr/>
    </dgm:pt>
    <dgm:pt modelId="{91D27915-8EE5-4946-BC19-3E6C82357EC4}" type="pres">
      <dgm:prSet presAssocID="{55FC77C6-D905-428D-82DB-BD72AA6C8129}" presName="text" presStyleLbl="fgAcc0" presStyleIdx="4" presStyleCnt="6">
        <dgm:presLayoutVars>
          <dgm:chPref val="3"/>
        </dgm:presLayoutVars>
      </dgm:prSet>
      <dgm:spPr/>
    </dgm:pt>
    <dgm:pt modelId="{767D3FB3-054A-4F7A-AD11-BC198310C718}" type="pres">
      <dgm:prSet presAssocID="{55FC77C6-D905-428D-82DB-BD72AA6C8129}" presName="hierChild2" presStyleCnt="0"/>
      <dgm:spPr/>
    </dgm:pt>
    <dgm:pt modelId="{AAA68A28-9DD8-419C-AF37-276A86A011AB}" type="pres">
      <dgm:prSet presAssocID="{B30C493F-E63C-488A-A489-94FCEDECA4BF}" presName="hierRoot1" presStyleCnt="0"/>
      <dgm:spPr/>
    </dgm:pt>
    <dgm:pt modelId="{06D044B4-C17A-412F-B3D7-43CA61269AB9}" type="pres">
      <dgm:prSet presAssocID="{B30C493F-E63C-488A-A489-94FCEDECA4BF}" presName="composite" presStyleCnt="0"/>
      <dgm:spPr/>
    </dgm:pt>
    <dgm:pt modelId="{60A1C0B8-A3F5-4177-B672-57D3946DEEF3}" type="pres">
      <dgm:prSet presAssocID="{B30C493F-E63C-488A-A489-94FCEDECA4BF}" presName="background" presStyleLbl="node0" presStyleIdx="5" presStyleCnt="6"/>
      <dgm:spPr/>
    </dgm:pt>
    <dgm:pt modelId="{A732E716-527E-4038-9B29-8EC698341941}" type="pres">
      <dgm:prSet presAssocID="{B30C493F-E63C-488A-A489-94FCEDECA4BF}" presName="text" presStyleLbl="fgAcc0" presStyleIdx="5" presStyleCnt="6">
        <dgm:presLayoutVars>
          <dgm:chPref val="3"/>
        </dgm:presLayoutVars>
      </dgm:prSet>
      <dgm:spPr/>
    </dgm:pt>
    <dgm:pt modelId="{4F8B3046-1F81-4211-BA09-628F8DE8F1D3}" type="pres">
      <dgm:prSet presAssocID="{B30C493F-E63C-488A-A489-94FCEDECA4BF}" presName="hierChild2" presStyleCnt="0"/>
      <dgm:spPr/>
    </dgm:pt>
  </dgm:ptLst>
  <dgm:cxnLst>
    <dgm:cxn modelId="{300EF80F-0137-4B7F-8F17-2DEC48954021}" type="presOf" srcId="{01CB58C2-3856-46F8-9963-788F0B45616D}" destId="{737A1827-8CEE-4187-B703-8CD764DA2852}" srcOrd="0" destOrd="0" presId="urn:microsoft.com/office/officeart/2005/8/layout/hierarchy1"/>
    <dgm:cxn modelId="{499B711F-52A5-4DA1-A63E-277E597592DF}" srcId="{01CB58C2-3856-46F8-9963-788F0B45616D}" destId="{F6D9C172-E706-424B-B853-C678A6AADB3D}" srcOrd="0" destOrd="0" parTransId="{11B41DC3-EBB5-4320-8E92-29395B3FC748}" sibTransId="{2DA2E027-B91B-41AF-B64D-262EB27D93D8}"/>
    <dgm:cxn modelId="{28EACF22-EC29-45B3-B4F6-EEEA5C24ADD1}" type="presOf" srcId="{CEC4F178-512E-4A06-9DD5-1F1EBC44904C}" destId="{5AE39C6D-5391-4EDB-8284-D2E3249C7B94}" srcOrd="0" destOrd="0" presId="urn:microsoft.com/office/officeart/2005/8/layout/hierarchy1"/>
    <dgm:cxn modelId="{7C2E8A5C-B0C0-41F8-AAF8-DB384A9F38E2}" type="presOf" srcId="{F6D9C172-E706-424B-B853-C678A6AADB3D}" destId="{A3661D53-4E20-452B-899F-40E5CC599269}" srcOrd="0" destOrd="0" presId="urn:microsoft.com/office/officeart/2005/8/layout/hierarchy1"/>
    <dgm:cxn modelId="{6F15EC6E-27C8-467C-8ECD-6604F9E01329}" type="presOf" srcId="{55FC77C6-D905-428D-82DB-BD72AA6C8129}" destId="{91D27915-8EE5-4946-BC19-3E6C82357EC4}" srcOrd="0" destOrd="0" presId="urn:microsoft.com/office/officeart/2005/8/layout/hierarchy1"/>
    <dgm:cxn modelId="{3A886951-9165-49DC-A26C-F51CDC6BB30D}" srcId="{01CB58C2-3856-46F8-9963-788F0B45616D}" destId="{B30C493F-E63C-488A-A489-94FCEDECA4BF}" srcOrd="5" destOrd="0" parTransId="{5D4122F6-1441-43E6-BEF6-9814577BD7DB}" sibTransId="{56D3ACE7-E682-48E5-84C0-418C0BE6395B}"/>
    <dgm:cxn modelId="{2C984153-DF2B-4D93-9D74-7F675D9AEF4E}" srcId="{01CB58C2-3856-46F8-9963-788F0B45616D}" destId="{53A47B0F-EE7C-4DDD-9D38-15B64296A8BD}" srcOrd="2" destOrd="0" parTransId="{18A5F2F5-5CFE-4E4E-8289-F9FD216EC328}" sibTransId="{7A6670FC-D65E-4107-9B09-73DE0FE46C16}"/>
    <dgm:cxn modelId="{01746377-98AB-40A2-8C8E-4D9612ACEC3D}" srcId="{01CB58C2-3856-46F8-9963-788F0B45616D}" destId="{CEC4F178-512E-4A06-9DD5-1F1EBC44904C}" srcOrd="1" destOrd="0" parTransId="{F4E94434-08E7-46BA-9809-0F5712306C86}" sibTransId="{376F4D5E-8076-47F5-A59E-3D5528CA3B89}"/>
    <dgm:cxn modelId="{2AC08D83-3F86-4900-B55C-C9982A745A3B}" srcId="{01CB58C2-3856-46F8-9963-788F0B45616D}" destId="{55FC77C6-D905-428D-82DB-BD72AA6C8129}" srcOrd="4" destOrd="0" parTransId="{A49A2455-080A-4DAF-8764-446C4F1E18B1}" sibTransId="{BB3194D8-AA83-4DCB-86BC-2B7803B05136}"/>
    <dgm:cxn modelId="{59F46095-3900-4FF8-AD87-F6587DB0DB21}" srcId="{01CB58C2-3856-46F8-9963-788F0B45616D}" destId="{1823603A-8549-4155-A885-5ACE62AD01C7}" srcOrd="3" destOrd="0" parTransId="{9E8CBAD1-4912-4843-9CD7-603840DD1B9D}" sibTransId="{554BD5BA-545C-4ADE-AE2F-01E24A440B95}"/>
    <dgm:cxn modelId="{767994B0-CFBF-47F5-92DA-153B7743375B}" type="presOf" srcId="{B30C493F-E63C-488A-A489-94FCEDECA4BF}" destId="{A732E716-527E-4038-9B29-8EC698341941}" srcOrd="0" destOrd="0" presId="urn:microsoft.com/office/officeart/2005/8/layout/hierarchy1"/>
    <dgm:cxn modelId="{53A87BC8-A780-4414-A7E8-650F7E3A9F39}" type="presOf" srcId="{53A47B0F-EE7C-4DDD-9D38-15B64296A8BD}" destId="{23A3DA44-54DE-4CA1-85F3-DE77A0DD1E58}" srcOrd="0" destOrd="0" presId="urn:microsoft.com/office/officeart/2005/8/layout/hierarchy1"/>
    <dgm:cxn modelId="{6F6B32FC-7BE3-426C-B26D-4C6F70D8BA74}" type="presOf" srcId="{1823603A-8549-4155-A885-5ACE62AD01C7}" destId="{29B2400F-0A39-446F-9832-494C8BD07A1B}" srcOrd="0" destOrd="0" presId="urn:microsoft.com/office/officeart/2005/8/layout/hierarchy1"/>
    <dgm:cxn modelId="{00463ED3-6477-41CD-A1F2-F49E29937174}" type="presParOf" srcId="{737A1827-8CEE-4187-B703-8CD764DA2852}" destId="{C21CF1A3-86C7-4916-ACD8-E2D57CDBF7BB}" srcOrd="0" destOrd="0" presId="urn:microsoft.com/office/officeart/2005/8/layout/hierarchy1"/>
    <dgm:cxn modelId="{59C3F009-7605-4702-95D4-389DFE480B22}" type="presParOf" srcId="{C21CF1A3-86C7-4916-ACD8-E2D57CDBF7BB}" destId="{0E231C94-C65F-4B2B-A395-BF155E4C6E5D}" srcOrd="0" destOrd="0" presId="urn:microsoft.com/office/officeart/2005/8/layout/hierarchy1"/>
    <dgm:cxn modelId="{4D8F1E19-A826-4723-9BCD-65343FE1E200}" type="presParOf" srcId="{0E231C94-C65F-4B2B-A395-BF155E4C6E5D}" destId="{B7C51E0A-E672-4E7A-B43D-2B1E099B653F}" srcOrd="0" destOrd="0" presId="urn:microsoft.com/office/officeart/2005/8/layout/hierarchy1"/>
    <dgm:cxn modelId="{434F1D61-22CE-41B1-A6D3-B2009F464C08}" type="presParOf" srcId="{0E231C94-C65F-4B2B-A395-BF155E4C6E5D}" destId="{A3661D53-4E20-452B-899F-40E5CC599269}" srcOrd="1" destOrd="0" presId="urn:microsoft.com/office/officeart/2005/8/layout/hierarchy1"/>
    <dgm:cxn modelId="{3E26D472-FA18-47D9-B407-BD680568DE1A}" type="presParOf" srcId="{C21CF1A3-86C7-4916-ACD8-E2D57CDBF7BB}" destId="{C0E765C6-6324-4EF5-810E-20BFFE1A4741}" srcOrd="1" destOrd="0" presId="urn:microsoft.com/office/officeart/2005/8/layout/hierarchy1"/>
    <dgm:cxn modelId="{5987B0E1-7247-4184-B15A-2E7A061F802B}" type="presParOf" srcId="{737A1827-8CEE-4187-B703-8CD764DA2852}" destId="{18F15450-8FF9-4485-BC25-30A36CB6B92C}" srcOrd="1" destOrd="0" presId="urn:microsoft.com/office/officeart/2005/8/layout/hierarchy1"/>
    <dgm:cxn modelId="{69C8DD82-2697-4095-A73C-3D6287B357E7}" type="presParOf" srcId="{18F15450-8FF9-4485-BC25-30A36CB6B92C}" destId="{2C56067A-22A1-45C4-83DB-E47054CFB73B}" srcOrd="0" destOrd="0" presId="urn:microsoft.com/office/officeart/2005/8/layout/hierarchy1"/>
    <dgm:cxn modelId="{11BC11AC-AFBD-4B48-8DE2-0B7547948F15}" type="presParOf" srcId="{2C56067A-22A1-45C4-83DB-E47054CFB73B}" destId="{97B92895-C09F-40E9-AB20-63ED8451B6D5}" srcOrd="0" destOrd="0" presId="urn:microsoft.com/office/officeart/2005/8/layout/hierarchy1"/>
    <dgm:cxn modelId="{D28407CC-4B8D-4CAB-BE41-56DE50AFD0FF}" type="presParOf" srcId="{2C56067A-22A1-45C4-83DB-E47054CFB73B}" destId="{5AE39C6D-5391-4EDB-8284-D2E3249C7B94}" srcOrd="1" destOrd="0" presId="urn:microsoft.com/office/officeart/2005/8/layout/hierarchy1"/>
    <dgm:cxn modelId="{492F2E4B-B7FF-4FC1-8F56-C70ADD828C00}" type="presParOf" srcId="{18F15450-8FF9-4485-BC25-30A36CB6B92C}" destId="{E65F6BC9-0005-459B-8DBF-DC10F245959F}" srcOrd="1" destOrd="0" presId="urn:microsoft.com/office/officeart/2005/8/layout/hierarchy1"/>
    <dgm:cxn modelId="{1421664A-A1AD-41FF-88B6-C8FADF7B055E}" type="presParOf" srcId="{737A1827-8CEE-4187-B703-8CD764DA2852}" destId="{CDBC218E-C428-43A9-AF6A-D0B72E2E747F}" srcOrd="2" destOrd="0" presId="urn:microsoft.com/office/officeart/2005/8/layout/hierarchy1"/>
    <dgm:cxn modelId="{E7CB2536-6D96-4862-B89C-682BE1E29069}" type="presParOf" srcId="{CDBC218E-C428-43A9-AF6A-D0B72E2E747F}" destId="{CDDB1D9A-197C-4C29-84A6-F2D909E1910B}" srcOrd="0" destOrd="0" presId="urn:microsoft.com/office/officeart/2005/8/layout/hierarchy1"/>
    <dgm:cxn modelId="{2373D50E-C430-4821-B320-15ACDF6D7453}" type="presParOf" srcId="{CDDB1D9A-197C-4C29-84A6-F2D909E1910B}" destId="{F10A1CC2-6506-443B-9A5B-8CDCFE882011}" srcOrd="0" destOrd="0" presId="urn:microsoft.com/office/officeart/2005/8/layout/hierarchy1"/>
    <dgm:cxn modelId="{491EAB40-E775-4B2C-8E96-0380D4F33C13}" type="presParOf" srcId="{CDDB1D9A-197C-4C29-84A6-F2D909E1910B}" destId="{23A3DA44-54DE-4CA1-85F3-DE77A0DD1E58}" srcOrd="1" destOrd="0" presId="urn:microsoft.com/office/officeart/2005/8/layout/hierarchy1"/>
    <dgm:cxn modelId="{210E4D60-6EE6-4131-B476-C5E164848432}" type="presParOf" srcId="{CDBC218E-C428-43A9-AF6A-D0B72E2E747F}" destId="{4B06239A-87F3-498B-A92C-EE9B989D2626}" srcOrd="1" destOrd="0" presId="urn:microsoft.com/office/officeart/2005/8/layout/hierarchy1"/>
    <dgm:cxn modelId="{5B1DF994-9EC1-4837-AEE7-4B4828E58891}" type="presParOf" srcId="{737A1827-8CEE-4187-B703-8CD764DA2852}" destId="{05D0B151-EAD6-46E4-88D2-8275A4682A39}" srcOrd="3" destOrd="0" presId="urn:microsoft.com/office/officeart/2005/8/layout/hierarchy1"/>
    <dgm:cxn modelId="{AF9D9152-C598-40A5-AB2A-02D5B1BED3D2}" type="presParOf" srcId="{05D0B151-EAD6-46E4-88D2-8275A4682A39}" destId="{CFE5F2B3-4F28-4EB0-891F-D99B3AB3CD61}" srcOrd="0" destOrd="0" presId="urn:microsoft.com/office/officeart/2005/8/layout/hierarchy1"/>
    <dgm:cxn modelId="{BCAFC913-9BD2-4FF1-9980-E525185790C4}" type="presParOf" srcId="{CFE5F2B3-4F28-4EB0-891F-D99B3AB3CD61}" destId="{A9243725-2372-437F-8A70-09C963BC4090}" srcOrd="0" destOrd="0" presId="urn:microsoft.com/office/officeart/2005/8/layout/hierarchy1"/>
    <dgm:cxn modelId="{014E986D-D0EA-463B-90ED-EE01FB4E87A3}" type="presParOf" srcId="{CFE5F2B3-4F28-4EB0-891F-D99B3AB3CD61}" destId="{29B2400F-0A39-446F-9832-494C8BD07A1B}" srcOrd="1" destOrd="0" presId="urn:microsoft.com/office/officeart/2005/8/layout/hierarchy1"/>
    <dgm:cxn modelId="{5FACE53E-2CC0-4CEC-8416-481EB6C97842}" type="presParOf" srcId="{05D0B151-EAD6-46E4-88D2-8275A4682A39}" destId="{CCD30B05-4061-4BDC-BBE5-51C78A5A4B74}" srcOrd="1" destOrd="0" presId="urn:microsoft.com/office/officeart/2005/8/layout/hierarchy1"/>
    <dgm:cxn modelId="{16910735-3CBE-410A-946D-5604D1C6E1AE}" type="presParOf" srcId="{737A1827-8CEE-4187-B703-8CD764DA2852}" destId="{D694947F-8421-4BB4-8E7B-8F941E415140}" srcOrd="4" destOrd="0" presId="urn:microsoft.com/office/officeart/2005/8/layout/hierarchy1"/>
    <dgm:cxn modelId="{E18917B1-C3E1-49F4-AE21-737CE2EDDE56}" type="presParOf" srcId="{D694947F-8421-4BB4-8E7B-8F941E415140}" destId="{275EBC43-DBC2-479B-A310-F8AEB653C862}" srcOrd="0" destOrd="0" presId="urn:microsoft.com/office/officeart/2005/8/layout/hierarchy1"/>
    <dgm:cxn modelId="{01DEC4BC-08FB-42A9-9B0F-A4EE6D985530}" type="presParOf" srcId="{275EBC43-DBC2-479B-A310-F8AEB653C862}" destId="{92686F9C-E408-4CCA-BC4F-A2BAF60CE467}" srcOrd="0" destOrd="0" presId="urn:microsoft.com/office/officeart/2005/8/layout/hierarchy1"/>
    <dgm:cxn modelId="{3F7F431C-8D10-42C7-B56E-22ED81B2169A}" type="presParOf" srcId="{275EBC43-DBC2-479B-A310-F8AEB653C862}" destId="{91D27915-8EE5-4946-BC19-3E6C82357EC4}" srcOrd="1" destOrd="0" presId="urn:microsoft.com/office/officeart/2005/8/layout/hierarchy1"/>
    <dgm:cxn modelId="{9BB7C641-BCDB-4A83-84DD-85E34EDCD5AA}" type="presParOf" srcId="{D694947F-8421-4BB4-8E7B-8F941E415140}" destId="{767D3FB3-054A-4F7A-AD11-BC198310C718}" srcOrd="1" destOrd="0" presId="urn:microsoft.com/office/officeart/2005/8/layout/hierarchy1"/>
    <dgm:cxn modelId="{D044078C-EB21-4FA1-9121-F80E8F3EC2E9}" type="presParOf" srcId="{737A1827-8CEE-4187-B703-8CD764DA2852}" destId="{AAA68A28-9DD8-419C-AF37-276A86A011AB}" srcOrd="5" destOrd="0" presId="urn:microsoft.com/office/officeart/2005/8/layout/hierarchy1"/>
    <dgm:cxn modelId="{F5303EC1-E1E9-499B-BFE8-D2B451A13B64}" type="presParOf" srcId="{AAA68A28-9DD8-419C-AF37-276A86A011AB}" destId="{06D044B4-C17A-412F-B3D7-43CA61269AB9}" srcOrd="0" destOrd="0" presId="urn:microsoft.com/office/officeart/2005/8/layout/hierarchy1"/>
    <dgm:cxn modelId="{3D94243A-5D41-4A2D-BC0A-D125BF839268}" type="presParOf" srcId="{06D044B4-C17A-412F-B3D7-43CA61269AB9}" destId="{60A1C0B8-A3F5-4177-B672-57D3946DEEF3}" srcOrd="0" destOrd="0" presId="urn:microsoft.com/office/officeart/2005/8/layout/hierarchy1"/>
    <dgm:cxn modelId="{CD6CAE21-79FA-4172-A566-D7C0A1B1F4F6}" type="presParOf" srcId="{06D044B4-C17A-412F-B3D7-43CA61269AB9}" destId="{A732E716-527E-4038-9B29-8EC698341941}" srcOrd="1" destOrd="0" presId="urn:microsoft.com/office/officeart/2005/8/layout/hierarchy1"/>
    <dgm:cxn modelId="{B4A0768E-15CE-4981-B60A-4253CD1A8F06}" type="presParOf" srcId="{AAA68A28-9DD8-419C-AF37-276A86A011AB}" destId="{4F8B3046-1F81-4211-BA09-628F8DE8F1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97F8FF-4940-4D9B-A9FD-D1C5518CCC6E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2CA768-954A-4C55-9988-7E55D64D5F5D}">
      <dgm:prSet/>
      <dgm:spPr/>
      <dgm:t>
        <a:bodyPr/>
        <a:lstStyle/>
        <a:p>
          <a:r>
            <a:rPr lang="en-US"/>
            <a:t>Create Spring Boot Project</a:t>
          </a:r>
        </a:p>
      </dgm:t>
    </dgm:pt>
    <dgm:pt modelId="{29AD8075-0E38-4DB6-B249-287B69E9CAAF}" type="parTrans" cxnId="{C98CDFB2-BB43-4AD4-8E9E-A42F8ED2F314}">
      <dgm:prSet/>
      <dgm:spPr/>
      <dgm:t>
        <a:bodyPr/>
        <a:lstStyle/>
        <a:p>
          <a:endParaRPr lang="en-US"/>
        </a:p>
      </dgm:t>
    </dgm:pt>
    <dgm:pt modelId="{C233BD80-3100-402F-B3FF-17D4AA7BF886}" type="sibTrans" cxnId="{C98CDFB2-BB43-4AD4-8E9E-A42F8ED2F3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A243C23-F53D-407E-8071-D133ACD2A1E1}">
      <dgm:prSet/>
      <dgm:spPr/>
      <dgm:t>
        <a:bodyPr/>
        <a:lstStyle/>
        <a:p>
          <a:r>
            <a:rPr lang="en-US"/>
            <a:t>Fix build.gradle</a:t>
          </a:r>
        </a:p>
      </dgm:t>
    </dgm:pt>
    <dgm:pt modelId="{BADA579B-9E89-4842-8E55-9B30959B71CC}" type="parTrans" cxnId="{2A86366D-875A-40A4-8179-6A350C5F1865}">
      <dgm:prSet/>
      <dgm:spPr/>
      <dgm:t>
        <a:bodyPr/>
        <a:lstStyle/>
        <a:p>
          <a:endParaRPr lang="en-US"/>
        </a:p>
      </dgm:t>
    </dgm:pt>
    <dgm:pt modelId="{73C3D621-DDCE-4598-B548-BF978F41B3C9}" type="sibTrans" cxnId="{2A86366D-875A-40A4-8179-6A350C5F186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9EF1848-C80E-46A7-BC18-4713103EF367}">
      <dgm:prSet/>
      <dgm:spPr/>
      <dgm:t>
        <a:bodyPr/>
        <a:lstStyle/>
        <a:p>
          <a:r>
            <a:rPr lang="en-US"/>
            <a:t>Create HomeController</a:t>
          </a:r>
        </a:p>
      </dgm:t>
    </dgm:pt>
    <dgm:pt modelId="{3DCC2771-DA8E-4CF9-B357-1EAFB3FB36EA}" type="parTrans" cxnId="{D7DF885E-6ABE-47A2-9556-B11140D2434C}">
      <dgm:prSet/>
      <dgm:spPr/>
      <dgm:t>
        <a:bodyPr/>
        <a:lstStyle/>
        <a:p>
          <a:endParaRPr lang="en-US"/>
        </a:p>
      </dgm:t>
    </dgm:pt>
    <dgm:pt modelId="{8D966A53-F256-44A7-96F5-4454B5BD0142}" type="sibTrans" cxnId="{D7DF885E-6ABE-47A2-9556-B11140D2434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B41A7E-CA23-485E-A092-8A7B765A7951}">
      <dgm:prSet/>
      <dgm:spPr/>
      <dgm:t>
        <a:bodyPr/>
        <a:lstStyle/>
        <a:p>
          <a:r>
            <a:rPr lang="en-US" dirty="0"/>
            <a:t>Create home/index.html</a:t>
          </a:r>
        </a:p>
      </dgm:t>
    </dgm:pt>
    <dgm:pt modelId="{E4D7DBC0-B783-48F9-8389-B17AF10DCFE3}" type="parTrans" cxnId="{E577F726-9D6E-4B4C-A935-87659468220B}">
      <dgm:prSet/>
      <dgm:spPr/>
      <dgm:t>
        <a:bodyPr/>
        <a:lstStyle/>
        <a:p>
          <a:endParaRPr lang="en-US"/>
        </a:p>
      </dgm:t>
    </dgm:pt>
    <dgm:pt modelId="{1F9A942A-CF4E-479A-976D-9DD061D81B9F}" type="sibTrans" cxnId="{E577F726-9D6E-4B4C-A935-87659468220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9602ECA-7D13-4431-9F87-C3BBF42FC263}">
      <dgm:prSet/>
      <dgm:spPr/>
      <dgm:t>
        <a:bodyPr/>
        <a:lstStyle/>
        <a:p>
          <a:r>
            <a:rPr lang="en-US" dirty="0"/>
            <a:t>Run the application</a:t>
          </a:r>
        </a:p>
      </dgm:t>
    </dgm:pt>
    <dgm:pt modelId="{2115C404-122C-46BA-9A73-0FE00C5023C7}" type="parTrans" cxnId="{1DC1C561-FF11-4D47-AE6B-C9BB16CBD958}">
      <dgm:prSet/>
      <dgm:spPr/>
      <dgm:t>
        <a:bodyPr/>
        <a:lstStyle/>
        <a:p>
          <a:endParaRPr lang="en-US"/>
        </a:p>
      </dgm:t>
    </dgm:pt>
    <dgm:pt modelId="{C6CAC5EB-4656-414D-B406-199F76ED9D51}" type="sibTrans" cxnId="{1DC1C561-FF11-4D47-AE6B-C9BB16CBD95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9146EBD-6BAF-4A99-86B1-87654B23F104}">
      <dgm:prSet/>
      <dgm:spPr/>
      <dgm:t>
        <a:bodyPr/>
        <a:lstStyle/>
        <a:p>
          <a:r>
            <a:rPr lang="en-US" dirty="0"/>
            <a:t>Enter default user and password</a:t>
          </a:r>
        </a:p>
      </dgm:t>
    </dgm:pt>
    <dgm:pt modelId="{C88C4796-C9EA-462A-835E-9415D4D5D6CB}" type="parTrans" cxnId="{7F2EECD4-9E9C-4F25-ADA5-8D7DAD7FF4AA}">
      <dgm:prSet/>
      <dgm:spPr/>
      <dgm:t>
        <a:bodyPr/>
        <a:lstStyle/>
        <a:p>
          <a:endParaRPr lang="en-US"/>
        </a:p>
      </dgm:t>
    </dgm:pt>
    <dgm:pt modelId="{6A519438-2AE0-421A-9F85-8D1655EA2B47}" type="sibTrans" cxnId="{7F2EECD4-9E9C-4F25-ADA5-8D7DAD7FF4AA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4C0A54D-0126-4A27-9EC6-6AA119A6C9FB}">
      <dgm:prSet/>
      <dgm:spPr/>
      <dgm:t>
        <a:bodyPr/>
        <a:lstStyle/>
        <a:p>
          <a:r>
            <a:rPr lang="en-US" dirty="0"/>
            <a:t>Set default password</a:t>
          </a:r>
        </a:p>
      </dgm:t>
    </dgm:pt>
    <dgm:pt modelId="{E2C11DA3-909D-482A-8686-3847E7BA508B}" type="parTrans" cxnId="{444B922B-BAD5-4457-828E-BE91AC342042}">
      <dgm:prSet/>
      <dgm:spPr/>
    </dgm:pt>
    <dgm:pt modelId="{06516702-D3F4-4659-81BA-222A298085B3}" type="sibTrans" cxnId="{444B922B-BAD5-4457-828E-BE91AC34204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66967C53-965B-4EA6-A886-CDC272D11019}" type="pres">
      <dgm:prSet presAssocID="{1D97F8FF-4940-4D9B-A9FD-D1C5518CCC6E}" presName="Name0" presStyleCnt="0">
        <dgm:presLayoutVars>
          <dgm:animLvl val="lvl"/>
          <dgm:resizeHandles val="exact"/>
        </dgm:presLayoutVars>
      </dgm:prSet>
      <dgm:spPr/>
    </dgm:pt>
    <dgm:pt modelId="{92F20649-507C-4D34-BCD0-D30C4F4CD40E}" type="pres">
      <dgm:prSet presAssocID="{392CA768-954A-4C55-9988-7E55D64D5F5D}" presName="compositeNode" presStyleCnt="0">
        <dgm:presLayoutVars>
          <dgm:bulletEnabled val="1"/>
        </dgm:presLayoutVars>
      </dgm:prSet>
      <dgm:spPr/>
    </dgm:pt>
    <dgm:pt modelId="{0A9DC6A1-C363-479B-8A92-7A541429E6B3}" type="pres">
      <dgm:prSet presAssocID="{392CA768-954A-4C55-9988-7E55D64D5F5D}" presName="bgRect" presStyleLbl="bgAccFollowNode1" presStyleIdx="0" presStyleCnt="7"/>
      <dgm:spPr/>
    </dgm:pt>
    <dgm:pt modelId="{E05299F5-8966-4F5A-BCEC-8BDF65A61E47}" type="pres">
      <dgm:prSet presAssocID="{C233BD80-3100-402F-B3FF-17D4AA7BF886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C6866BE2-C9CE-452A-BAB7-37ABEBB0CE1B}" type="pres">
      <dgm:prSet presAssocID="{392CA768-954A-4C55-9988-7E55D64D5F5D}" presName="bottomLine" presStyleLbl="alignNode1" presStyleIdx="1" presStyleCnt="14">
        <dgm:presLayoutVars/>
      </dgm:prSet>
      <dgm:spPr/>
    </dgm:pt>
    <dgm:pt modelId="{CF24DA0F-0B41-4509-9962-B5AE4F6A8142}" type="pres">
      <dgm:prSet presAssocID="{392CA768-954A-4C55-9988-7E55D64D5F5D}" presName="nodeText" presStyleLbl="bgAccFollowNode1" presStyleIdx="0" presStyleCnt="7">
        <dgm:presLayoutVars>
          <dgm:bulletEnabled val="1"/>
        </dgm:presLayoutVars>
      </dgm:prSet>
      <dgm:spPr/>
    </dgm:pt>
    <dgm:pt modelId="{FCF60EBD-9AAA-4959-BE91-DDB43E85E824}" type="pres">
      <dgm:prSet presAssocID="{C233BD80-3100-402F-B3FF-17D4AA7BF886}" presName="sibTrans" presStyleCnt="0"/>
      <dgm:spPr/>
    </dgm:pt>
    <dgm:pt modelId="{51E5B1F7-3970-4D83-8FAB-568E9D1A63D3}" type="pres">
      <dgm:prSet presAssocID="{8A243C23-F53D-407E-8071-D133ACD2A1E1}" presName="compositeNode" presStyleCnt="0">
        <dgm:presLayoutVars>
          <dgm:bulletEnabled val="1"/>
        </dgm:presLayoutVars>
      </dgm:prSet>
      <dgm:spPr/>
    </dgm:pt>
    <dgm:pt modelId="{7A09287B-40F7-45B8-B689-952A13DAE308}" type="pres">
      <dgm:prSet presAssocID="{8A243C23-F53D-407E-8071-D133ACD2A1E1}" presName="bgRect" presStyleLbl="bgAccFollowNode1" presStyleIdx="1" presStyleCnt="7"/>
      <dgm:spPr/>
    </dgm:pt>
    <dgm:pt modelId="{272C0492-8DC8-4F2C-B98F-05D1F9AD6557}" type="pres">
      <dgm:prSet presAssocID="{73C3D621-DDCE-4598-B548-BF978F41B3C9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35973C0B-DC52-4E73-ABC7-B3CDC264E87E}" type="pres">
      <dgm:prSet presAssocID="{8A243C23-F53D-407E-8071-D133ACD2A1E1}" presName="bottomLine" presStyleLbl="alignNode1" presStyleIdx="3" presStyleCnt="14">
        <dgm:presLayoutVars/>
      </dgm:prSet>
      <dgm:spPr/>
    </dgm:pt>
    <dgm:pt modelId="{F0B63441-D218-4B52-8EC6-4D65763C531D}" type="pres">
      <dgm:prSet presAssocID="{8A243C23-F53D-407E-8071-D133ACD2A1E1}" presName="nodeText" presStyleLbl="bgAccFollowNode1" presStyleIdx="1" presStyleCnt="7">
        <dgm:presLayoutVars>
          <dgm:bulletEnabled val="1"/>
        </dgm:presLayoutVars>
      </dgm:prSet>
      <dgm:spPr/>
    </dgm:pt>
    <dgm:pt modelId="{AEB51BEF-0BEC-43D8-B508-A2795F972538}" type="pres">
      <dgm:prSet presAssocID="{73C3D621-DDCE-4598-B548-BF978F41B3C9}" presName="sibTrans" presStyleCnt="0"/>
      <dgm:spPr/>
    </dgm:pt>
    <dgm:pt modelId="{825531DF-67A7-42AE-91A3-BC3645CF9CAC}" type="pres">
      <dgm:prSet presAssocID="{A9EF1848-C80E-46A7-BC18-4713103EF367}" presName="compositeNode" presStyleCnt="0">
        <dgm:presLayoutVars>
          <dgm:bulletEnabled val="1"/>
        </dgm:presLayoutVars>
      </dgm:prSet>
      <dgm:spPr/>
    </dgm:pt>
    <dgm:pt modelId="{ACBB191F-2448-49C7-BEA0-B31074E1BAF4}" type="pres">
      <dgm:prSet presAssocID="{A9EF1848-C80E-46A7-BC18-4713103EF367}" presName="bgRect" presStyleLbl="bgAccFollowNode1" presStyleIdx="2" presStyleCnt="7"/>
      <dgm:spPr/>
    </dgm:pt>
    <dgm:pt modelId="{55E2289E-41BF-403B-831F-49E927102891}" type="pres">
      <dgm:prSet presAssocID="{8D966A53-F256-44A7-96F5-4454B5BD0142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8D22F88C-E4CA-4EBD-BF25-4176A8348CEC}" type="pres">
      <dgm:prSet presAssocID="{A9EF1848-C80E-46A7-BC18-4713103EF367}" presName="bottomLine" presStyleLbl="alignNode1" presStyleIdx="5" presStyleCnt="14">
        <dgm:presLayoutVars/>
      </dgm:prSet>
      <dgm:spPr/>
    </dgm:pt>
    <dgm:pt modelId="{A17EF939-E192-4B6D-AFD9-868CA0085F3C}" type="pres">
      <dgm:prSet presAssocID="{A9EF1848-C80E-46A7-BC18-4713103EF367}" presName="nodeText" presStyleLbl="bgAccFollowNode1" presStyleIdx="2" presStyleCnt="7">
        <dgm:presLayoutVars>
          <dgm:bulletEnabled val="1"/>
        </dgm:presLayoutVars>
      </dgm:prSet>
      <dgm:spPr/>
    </dgm:pt>
    <dgm:pt modelId="{BB60D624-C403-4656-B32A-C0F7C2230281}" type="pres">
      <dgm:prSet presAssocID="{8D966A53-F256-44A7-96F5-4454B5BD0142}" presName="sibTrans" presStyleCnt="0"/>
      <dgm:spPr/>
    </dgm:pt>
    <dgm:pt modelId="{3CBB7913-87E2-40FB-B14C-AC5A256A6FD9}" type="pres">
      <dgm:prSet presAssocID="{68B41A7E-CA23-485E-A092-8A7B765A7951}" presName="compositeNode" presStyleCnt="0">
        <dgm:presLayoutVars>
          <dgm:bulletEnabled val="1"/>
        </dgm:presLayoutVars>
      </dgm:prSet>
      <dgm:spPr/>
    </dgm:pt>
    <dgm:pt modelId="{F1B75CDB-8BC0-4223-AF6C-4084E9506BB6}" type="pres">
      <dgm:prSet presAssocID="{68B41A7E-CA23-485E-A092-8A7B765A7951}" presName="bgRect" presStyleLbl="bgAccFollowNode1" presStyleIdx="3" presStyleCnt="7"/>
      <dgm:spPr/>
    </dgm:pt>
    <dgm:pt modelId="{0CAB1DD9-6881-41BD-B1E2-2CD0778008C2}" type="pres">
      <dgm:prSet presAssocID="{1F9A942A-CF4E-479A-976D-9DD061D81B9F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4595A88B-32F2-4C47-BEF2-D39B7900EDFB}" type="pres">
      <dgm:prSet presAssocID="{68B41A7E-CA23-485E-A092-8A7B765A7951}" presName="bottomLine" presStyleLbl="alignNode1" presStyleIdx="7" presStyleCnt="14">
        <dgm:presLayoutVars/>
      </dgm:prSet>
      <dgm:spPr/>
    </dgm:pt>
    <dgm:pt modelId="{358C4F78-A8A5-4FD6-941E-370BEAB84070}" type="pres">
      <dgm:prSet presAssocID="{68B41A7E-CA23-485E-A092-8A7B765A7951}" presName="nodeText" presStyleLbl="bgAccFollowNode1" presStyleIdx="3" presStyleCnt="7">
        <dgm:presLayoutVars>
          <dgm:bulletEnabled val="1"/>
        </dgm:presLayoutVars>
      </dgm:prSet>
      <dgm:spPr/>
    </dgm:pt>
    <dgm:pt modelId="{3C797965-4801-47B6-A2AF-FBBE88441934}" type="pres">
      <dgm:prSet presAssocID="{1F9A942A-CF4E-479A-976D-9DD061D81B9F}" presName="sibTrans" presStyleCnt="0"/>
      <dgm:spPr/>
    </dgm:pt>
    <dgm:pt modelId="{046925FE-1A79-4697-95C7-BB6744BFA92D}" type="pres">
      <dgm:prSet presAssocID="{09602ECA-7D13-4431-9F87-C3BBF42FC263}" presName="compositeNode" presStyleCnt="0">
        <dgm:presLayoutVars>
          <dgm:bulletEnabled val="1"/>
        </dgm:presLayoutVars>
      </dgm:prSet>
      <dgm:spPr/>
    </dgm:pt>
    <dgm:pt modelId="{79CCF220-D883-49B3-A724-69F4D5485FE8}" type="pres">
      <dgm:prSet presAssocID="{09602ECA-7D13-4431-9F87-C3BBF42FC263}" presName="bgRect" presStyleLbl="bgAccFollowNode1" presStyleIdx="4" presStyleCnt="7"/>
      <dgm:spPr/>
    </dgm:pt>
    <dgm:pt modelId="{A17FCF13-6E2C-439D-903E-04156A3693AE}" type="pres">
      <dgm:prSet presAssocID="{C6CAC5EB-4656-414D-B406-199F76ED9D51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3561A568-59AD-46E4-A4FE-F0E7B666E0F3}" type="pres">
      <dgm:prSet presAssocID="{09602ECA-7D13-4431-9F87-C3BBF42FC263}" presName="bottomLine" presStyleLbl="alignNode1" presStyleIdx="9" presStyleCnt="14">
        <dgm:presLayoutVars/>
      </dgm:prSet>
      <dgm:spPr/>
    </dgm:pt>
    <dgm:pt modelId="{7F5DA4D9-1FB9-4169-9BEE-233A79B27C9A}" type="pres">
      <dgm:prSet presAssocID="{09602ECA-7D13-4431-9F87-C3BBF42FC263}" presName="nodeText" presStyleLbl="bgAccFollowNode1" presStyleIdx="4" presStyleCnt="7">
        <dgm:presLayoutVars>
          <dgm:bulletEnabled val="1"/>
        </dgm:presLayoutVars>
      </dgm:prSet>
      <dgm:spPr/>
    </dgm:pt>
    <dgm:pt modelId="{EAAD730B-F225-473E-BED5-1F4C66AE9D0C}" type="pres">
      <dgm:prSet presAssocID="{C6CAC5EB-4656-414D-B406-199F76ED9D51}" presName="sibTrans" presStyleCnt="0"/>
      <dgm:spPr/>
    </dgm:pt>
    <dgm:pt modelId="{EA9A8002-03FC-4241-8031-F472AF0C7A22}" type="pres">
      <dgm:prSet presAssocID="{F9146EBD-6BAF-4A99-86B1-87654B23F104}" presName="compositeNode" presStyleCnt="0">
        <dgm:presLayoutVars>
          <dgm:bulletEnabled val="1"/>
        </dgm:presLayoutVars>
      </dgm:prSet>
      <dgm:spPr/>
    </dgm:pt>
    <dgm:pt modelId="{67B035CA-AB48-4C16-8333-7A9A0E7FC7ED}" type="pres">
      <dgm:prSet presAssocID="{F9146EBD-6BAF-4A99-86B1-87654B23F104}" presName="bgRect" presStyleLbl="bgAccFollowNode1" presStyleIdx="5" presStyleCnt="7"/>
      <dgm:spPr/>
    </dgm:pt>
    <dgm:pt modelId="{0F6C1C77-9AFA-4588-A670-AF2A234B2638}" type="pres">
      <dgm:prSet presAssocID="{6A519438-2AE0-421A-9F85-8D1655EA2B47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030567DD-C1CD-454C-BB11-776339AFC453}" type="pres">
      <dgm:prSet presAssocID="{F9146EBD-6BAF-4A99-86B1-87654B23F104}" presName="bottomLine" presStyleLbl="alignNode1" presStyleIdx="11" presStyleCnt="14">
        <dgm:presLayoutVars/>
      </dgm:prSet>
      <dgm:spPr/>
    </dgm:pt>
    <dgm:pt modelId="{B23B2E23-7B58-4965-96C9-497F13A3F488}" type="pres">
      <dgm:prSet presAssocID="{F9146EBD-6BAF-4A99-86B1-87654B23F104}" presName="nodeText" presStyleLbl="bgAccFollowNode1" presStyleIdx="5" presStyleCnt="7">
        <dgm:presLayoutVars>
          <dgm:bulletEnabled val="1"/>
        </dgm:presLayoutVars>
      </dgm:prSet>
      <dgm:spPr/>
    </dgm:pt>
    <dgm:pt modelId="{896116AE-BAED-4173-B2C2-BE874E54CB29}" type="pres">
      <dgm:prSet presAssocID="{6A519438-2AE0-421A-9F85-8D1655EA2B47}" presName="sibTrans" presStyleCnt="0"/>
      <dgm:spPr/>
    </dgm:pt>
    <dgm:pt modelId="{9DD5963B-8226-4116-805C-431786D11516}" type="pres">
      <dgm:prSet presAssocID="{54C0A54D-0126-4A27-9EC6-6AA119A6C9FB}" presName="compositeNode" presStyleCnt="0">
        <dgm:presLayoutVars>
          <dgm:bulletEnabled val="1"/>
        </dgm:presLayoutVars>
      </dgm:prSet>
      <dgm:spPr/>
    </dgm:pt>
    <dgm:pt modelId="{AB63AC9A-DB26-46FF-9D8D-58F453981304}" type="pres">
      <dgm:prSet presAssocID="{54C0A54D-0126-4A27-9EC6-6AA119A6C9FB}" presName="bgRect" presStyleLbl="bgAccFollowNode1" presStyleIdx="6" presStyleCnt="7"/>
      <dgm:spPr/>
    </dgm:pt>
    <dgm:pt modelId="{84DD09ED-C171-41AE-92FF-5378B7883A08}" type="pres">
      <dgm:prSet presAssocID="{06516702-D3F4-4659-81BA-222A298085B3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44F5479E-A3E4-4189-B966-BA3A87D551D5}" type="pres">
      <dgm:prSet presAssocID="{54C0A54D-0126-4A27-9EC6-6AA119A6C9FB}" presName="bottomLine" presStyleLbl="alignNode1" presStyleIdx="13" presStyleCnt="14">
        <dgm:presLayoutVars/>
      </dgm:prSet>
      <dgm:spPr/>
    </dgm:pt>
    <dgm:pt modelId="{F14DBD76-D4A8-425A-89D8-57F658607C17}" type="pres">
      <dgm:prSet presAssocID="{54C0A54D-0126-4A27-9EC6-6AA119A6C9FB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42F60C0E-80D1-426E-912A-425484D50EB7}" type="presOf" srcId="{1F9A942A-CF4E-479A-976D-9DD061D81B9F}" destId="{0CAB1DD9-6881-41BD-B1E2-2CD0778008C2}" srcOrd="0" destOrd="0" presId="urn:microsoft.com/office/officeart/2016/7/layout/BasicLinearProcessNumbered"/>
    <dgm:cxn modelId="{E577F726-9D6E-4B4C-A935-87659468220B}" srcId="{1D97F8FF-4940-4D9B-A9FD-D1C5518CCC6E}" destId="{68B41A7E-CA23-485E-A092-8A7B765A7951}" srcOrd="3" destOrd="0" parTransId="{E4D7DBC0-B783-48F9-8389-B17AF10DCFE3}" sibTransId="{1F9A942A-CF4E-479A-976D-9DD061D81B9F}"/>
    <dgm:cxn modelId="{CDCF012B-8E95-4CD8-B33B-9E3EE1661837}" type="presOf" srcId="{09602ECA-7D13-4431-9F87-C3BBF42FC263}" destId="{7F5DA4D9-1FB9-4169-9BEE-233A79B27C9A}" srcOrd="1" destOrd="0" presId="urn:microsoft.com/office/officeart/2016/7/layout/BasicLinearProcessNumbered"/>
    <dgm:cxn modelId="{444B922B-BAD5-4457-828E-BE91AC342042}" srcId="{1D97F8FF-4940-4D9B-A9FD-D1C5518CCC6E}" destId="{54C0A54D-0126-4A27-9EC6-6AA119A6C9FB}" srcOrd="6" destOrd="0" parTransId="{E2C11DA3-909D-482A-8686-3847E7BA508B}" sibTransId="{06516702-D3F4-4659-81BA-222A298085B3}"/>
    <dgm:cxn modelId="{E4022631-2387-4FFB-B186-27BC11038F92}" type="presOf" srcId="{C6CAC5EB-4656-414D-B406-199F76ED9D51}" destId="{A17FCF13-6E2C-439D-903E-04156A3693AE}" srcOrd="0" destOrd="0" presId="urn:microsoft.com/office/officeart/2016/7/layout/BasicLinearProcessNumbered"/>
    <dgm:cxn modelId="{9B00A033-362C-400C-B4D5-886F1F1A4E5A}" type="presOf" srcId="{68B41A7E-CA23-485E-A092-8A7B765A7951}" destId="{F1B75CDB-8BC0-4223-AF6C-4084E9506BB6}" srcOrd="0" destOrd="0" presId="urn:microsoft.com/office/officeart/2016/7/layout/BasicLinearProcessNumbered"/>
    <dgm:cxn modelId="{D7DF885E-6ABE-47A2-9556-B11140D2434C}" srcId="{1D97F8FF-4940-4D9B-A9FD-D1C5518CCC6E}" destId="{A9EF1848-C80E-46A7-BC18-4713103EF367}" srcOrd="2" destOrd="0" parTransId="{3DCC2771-DA8E-4CF9-B357-1EAFB3FB36EA}" sibTransId="{8D966A53-F256-44A7-96F5-4454B5BD0142}"/>
    <dgm:cxn modelId="{1DC1C561-FF11-4D47-AE6B-C9BB16CBD958}" srcId="{1D97F8FF-4940-4D9B-A9FD-D1C5518CCC6E}" destId="{09602ECA-7D13-4431-9F87-C3BBF42FC263}" srcOrd="4" destOrd="0" parTransId="{2115C404-122C-46BA-9A73-0FE00C5023C7}" sibTransId="{C6CAC5EB-4656-414D-B406-199F76ED9D51}"/>
    <dgm:cxn modelId="{39E80243-E409-436D-B937-86A9E343F312}" type="presOf" srcId="{6A519438-2AE0-421A-9F85-8D1655EA2B47}" destId="{0F6C1C77-9AFA-4588-A670-AF2A234B2638}" srcOrd="0" destOrd="0" presId="urn:microsoft.com/office/officeart/2016/7/layout/BasicLinearProcessNumbered"/>
    <dgm:cxn modelId="{032DC263-701F-41D8-BC26-90D482D1C224}" type="presOf" srcId="{54C0A54D-0126-4A27-9EC6-6AA119A6C9FB}" destId="{F14DBD76-D4A8-425A-89D8-57F658607C17}" srcOrd="1" destOrd="0" presId="urn:microsoft.com/office/officeart/2016/7/layout/BasicLinearProcessNumbered"/>
    <dgm:cxn modelId="{270EE644-A148-4BD8-860B-833D6C286147}" type="presOf" srcId="{F9146EBD-6BAF-4A99-86B1-87654B23F104}" destId="{67B035CA-AB48-4C16-8333-7A9A0E7FC7ED}" srcOrd="0" destOrd="0" presId="urn:microsoft.com/office/officeart/2016/7/layout/BasicLinearProcessNumbered"/>
    <dgm:cxn modelId="{581AE369-ED68-4B96-9EF2-80380A1F8817}" type="presOf" srcId="{A9EF1848-C80E-46A7-BC18-4713103EF367}" destId="{ACBB191F-2448-49C7-BEA0-B31074E1BAF4}" srcOrd="0" destOrd="0" presId="urn:microsoft.com/office/officeart/2016/7/layout/BasicLinearProcessNumbered"/>
    <dgm:cxn modelId="{2A86366D-875A-40A4-8179-6A350C5F1865}" srcId="{1D97F8FF-4940-4D9B-A9FD-D1C5518CCC6E}" destId="{8A243C23-F53D-407E-8071-D133ACD2A1E1}" srcOrd="1" destOrd="0" parTransId="{BADA579B-9E89-4842-8E55-9B30959B71CC}" sibTransId="{73C3D621-DDCE-4598-B548-BF978F41B3C9}"/>
    <dgm:cxn modelId="{8E81F177-8C33-4860-8DC9-5392D68C327B}" type="presOf" srcId="{C233BD80-3100-402F-B3FF-17D4AA7BF886}" destId="{E05299F5-8966-4F5A-BCEC-8BDF65A61E47}" srcOrd="0" destOrd="0" presId="urn:microsoft.com/office/officeart/2016/7/layout/BasicLinearProcessNumbered"/>
    <dgm:cxn modelId="{53491F78-61FA-459E-AA47-7D2DD10C3785}" type="presOf" srcId="{73C3D621-DDCE-4598-B548-BF978F41B3C9}" destId="{272C0492-8DC8-4F2C-B98F-05D1F9AD6557}" srcOrd="0" destOrd="0" presId="urn:microsoft.com/office/officeart/2016/7/layout/BasicLinearProcessNumbered"/>
    <dgm:cxn modelId="{8261075A-DA5F-443C-BD3C-9ACB2E863E74}" type="presOf" srcId="{54C0A54D-0126-4A27-9EC6-6AA119A6C9FB}" destId="{AB63AC9A-DB26-46FF-9D8D-58F453981304}" srcOrd="0" destOrd="0" presId="urn:microsoft.com/office/officeart/2016/7/layout/BasicLinearProcessNumbered"/>
    <dgm:cxn modelId="{630B5184-C7F6-4DE5-B743-1EBE4C7107F1}" type="presOf" srcId="{8A243C23-F53D-407E-8071-D133ACD2A1E1}" destId="{F0B63441-D218-4B52-8EC6-4D65763C531D}" srcOrd="1" destOrd="0" presId="urn:microsoft.com/office/officeart/2016/7/layout/BasicLinearProcessNumbered"/>
    <dgm:cxn modelId="{1103DF88-FFFE-46A0-849B-FAED3F8FAC06}" type="presOf" srcId="{392CA768-954A-4C55-9988-7E55D64D5F5D}" destId="{0A9DC6A1-C363-479B-8A92-7A541429E6B3}" srcOrd="0" destOrd="0" presId="urn:microsoft.com/office/officeart/2016/7/layout/BasicLinearProcessNumbered"/>
    <dgm:cxn modelId="{2D834392-18C6-468C-A5A9-A42613A3A1EF}" type="presOf" srcId="{A9EF1848-C80E-46A7-BC18-4713103EF367}" destId="{A17EF939-E192-4B6D-AFD9-868CA0085F3C}" srcOrd="1" destOrd="0" presId="urn:microsoft.com/office/officeart/2016/7/layout/BasicLinearProcessNumbered"/>
    <dgm:cxn modelId="{8DB10A9C-8642-4E30-BDDF-A5309E929AB5}" type="presOf" srcId="{F9146EBD-6BAF-4A99-86B1-87654B23F104}" destId="{B23B2E23-7B58-4965-96C9-497F13A3F488}" srcOrd="1" destOrd="0" presId="urn:microsoft.com/office/officeart/2016/7/layout/BasicLinearProcessNumbered"/>
    <dgm:cxn modelId="{C98CDFB2-BB43-4AD4-8E9E-A42F8ED2F314}" srcId="{1D97F8FF-4940-4D9B-A9FD-D1C5518CCC6E}" destId="{392CA768-954A-4C55-9988-7E55D64D5F5D}" srcOrd="0" destOrd="0" parTransId="{29AD8075-0E38-4DB6-B249-287B69E9CAAF}" sibTransId="{C233BD80-3100-402F-B3FF-17D4AA7BF886}"/>
    <dgm:cxn modelId="{7F2EECD4-9E9C-4F25-ADA5-8D7DAD7FF4AA}" srcId="{1D97F8FF-4940-4D9B-A9FD-D1C5518CCC6E}" destId="{F9146EBD-6BAF-4A99-86B1-87654B23F104}" srcOrd="5" destOrd="0" parTransId="{C88C4796-C9EA-462A-835E-9415D4D5D6CB}" sibTransId="{6A519438-2AE0-421A-9F85-8D1655EA2B47}"/>
    <dgm:cxn modelId="{21B4A7D7-14E8-4F46-A24D-6E7D222E7621}" type="presOf" srcId="{09602ECA-7D13-4431-9F87-C3BBF42FC263}" destId="{79CCF220-D883-49B3-A724-69F4D5485FE8}" srcOrd="0" destOrd="0" presId="urn:microsoft.com/office/officeart/2016/7/layout/BasicLinearProcessNumbered"/>
    <dgm:cxn modelId="{C6268AE2-97AE-4080-81B7-F2784FC62491}" type="presOf" srcId="{06516702-D3F4-4659-81BA-222A298085B3}" destId="{84DD09ED-C171-41AE-92FF-5378B7883A08}" srcOrd="0" destOrd="0" presId="urn:microsoft.com/office/officeart/2016/7/layout/BasicLinearProcessNumbered"/>
    <dgm:cxn modelId="{450AB0E7-2958-4196-A16C-CE82EF8F088A}" type="presOf" srcId="{8D966A53-F256-44A7-96F5-4454B5BD0142}" destId="{55E2289E-41BF-403B-831F-49E927102891}" srcOrd="0" destOrd="0" presId="urn:microsoft.com/office/officeart/2016/7/layout/BasicLinearProcessNumbered"/>
    <dgm:cxn modelId="{1358DCEB-E467-4D5D-9B03-C00601CA5988}" type="presOf" srcId="{1D97F8FF-4940-4D9B-A9FD-D1C5518CCC6E}" destId="{66967C53-965B-4EA6-A886-CDC272D11019}" srcOrd="0" destOrd="0" presId="urn:microsoft.com/office/officeart/2016/7/layout/BasicLinearProcessNumbered"/>
    <dgm:cxn modelId="{98F638EF-E262-4727-9606-AC9100596212}" type="presOf" srcId="{8A243C23-F53D-407E-8071-D133ACD2A1E1}" destId="{7A09287B-40F7-45B8-B689-952A13DAE308}" srcOrd="0" destOrd="0" presId="urn:microsoft.com/office/officeart/2016/7/layout/BasicLinearProcessNumbered"/>
    <dgm:cxn modelId="{E4FE3EF0-B01F-408D-AB4E-7DFDE67CF7D3}" type="presOf" srcId="{392CA768-954A-4C55-9988-7E55D64D5F5D}" destId="{CF24DA0F-0B41-4509-9962-B5AE4F6A8142}" srcOrd="1" destOrd="0" presId="urn:microsoft.com/office/officeart/2016/7/layout/BasicLinearProcessNumbered"/>
    <dgm:cxn modelId="{28637EF9-2841-4A86-92CF-C965D92A152B}" type="presOf" srcId="{68B41A7E-CA23-485E-A092-8A7B765A7951}" destId="{358C4F78-A8A5-4FD6-941E-370BEAB84070}" srcOrd="1" destOrd="0" presId="urn:microsoft.com/office/officeart/2016/7/layout/BasicLinearProcessNumbered"/>
    <dgm:cxn modelId="{25AAB27F-B134-4CC4-841E-1FE101CB2279}" type="presParOf" srcId="{66967C53-965B-4EA6-A886-CDC272D11019}" destId="{92F20649-507C-4D34-BCD0-D30C4F4CD40E}" srcOrd="0" destOrd="0" presId="urn:microsoft.com/office/officeart/2016/7/layout/BasicLinearProcessNumbered"/>
    <dgm:cxn modelId="{6148BDE5-E23A-4952-9160-15AF910A94FB}" type="presParOf" srcId="{92F20649-507C-4D34-BCD0-D30C4F4CD40E}" destId="{0A9DC6A1-C363-479B-8A92-7A541429E6B3}" srcOrd="0" destOrd="0" presId="urn:microsoft.com/office/officeart/2016/7/layout/BasicLinearProcessNumbered"/>
    <dgm:cxn modelId="{18AA0AA3-09A2-4BC1-BDFE-CCEEB346B3B2}" type="presParOf" srcId="{92F20649-507C-4D34-BCD0-D30C4F4CD40E}" destId="{E05299F5-8966-4F5A-BCEC-8BDF65A61E47}" srcOrd="1" destOrd="0" presId="urn:microsoft.com/office/officeart/2016/7/layout/BasicLinearProcessNumbered"/>
    <dgm:cxn modelId="{74B06695-FC30-46BC-8333-D8BC20DABB53}" type="presParOf" srcId="{92F20649-507C-4D34-BCD0-D30C4F4CD40E}" destId="{C6866BE2-C9CE-452A-BAB7-37ABEBB0CE1B}" srcOrd="2" destOrd="0" presId="urn:microsoft.com/office/officeart/2016/7/layout/BasicLinearProcessNumbered"/>
    <dgm:cxn modelId="{EBACB3FE-081F-4516-B86F-B51B7F6EC382}" type="presParOf" srcId="{92F20649-507C-4D34-BCD0-D30C4F4CD40E}" destId="{CF24DA0F-0B41-4509-9962-B5AE4F6A8142}" srcOrd="3" destOrd="0" presId="urn:microsoft.com/office/officeart/2016/7/layout/BasicLinearProcessNumbered"/>
    <dgm:cxn modelId="{39849335-7EE5-4C86-9A95-6E700A47ACB8}" type="presParOf" srcId="{66967C53-965B-4EA6-A886-CDC272D11019}" destId="{FCF60EBD-9AAA-4959-BE91-DDB43E85E824}" srcOrd="1" destOrd="0" presId="urn:microsoft.com/office/officeart/2016/7/layout/BasicLinearProcessNumbered"/>
    <dgm:cxn modelId="{57B66DDC-4757-4C91-80BF-D504B3E8647B}" type="presParOf" srcId="{66967C53-965B-4EA6-A886-CDC272D11019}" destId="{51E5B1F7-3970-4D83-8FAB-568E9D1A63D3}" srcOrd="2" destOrd="0" presId="urn:microsoft.com/office/officeart/2016/7/layout/BasicLinearProcessNumbered"/>
    <dgm:cxn modelId="{A1C9DCAC-34FB-4805-BD53-9B76D9C6A6E9}" type="presParOf" srcId="{51E5B1F7-3970-4D83-8FAB-568E9D1A63D3}" destId="{7A09287B-40F7-45B8-B689-952A13DAE308}" srcOrd="0" destOrd="0" presId="urn:microsoft.com/office/officeart/2016/7/layout/BasicLinearProcessNumbered"/>
    <dgm:cxn modelId="{F3B59A89-2E91-4AF3-9AB5-919C2FA2D2D1}" type="presParOf" srcId="{51E5B1F7-3970-4D83-8FAB-568E9D1A63D3}" destId="{272C0492-8DC8-4F2C-B98F-05D1F9AD6557}" srcOrd="1" destOrd="0" presId="urn:microsoft.com/office/officeart/2016/7/layout/BasicLinearProcessNumbered"/>
    <dgm:cxn modelId="{4DCD10BF-145A-4855-ACE2-32ACC386BF6E}" type="presParOf" srcId="{51E5B1F7-3970-4D83-8FAB-568E9D1A63D3}" destId="{35973C0B-DC52-4E73-ABC7-B3CDC264E87E}" srcOrd="2" destOrd="0" presId="urn:microsoft.com/office/officeart/2016/7/layout/BasicLinearProcessNumbered"/>
    <dgm:cxn modelId="{1DCA7659-6091-4CDF-9965-897ACC6AFCBE}" type="presParOf" srcId="{51E5B1F7-3970-4D83-8FAB-568E9D1A63D3}" destId="{F0B63441-D218-4B52-8EC6-4D65763C531D}" srcOrd="3" destOrd="0" presId="urn:microsoft.com/office/officeart/2016/7/layout/BasicLinearProcessNumbered"/>
    <dgm:cxn modelId="{82B043FA-D141-4503-87B7-45646696E5D9}" type="presParOf" srcId="{66967C53-965B-4EA6-A886-CDC272D11019}" destId="{AEB51BEF-0BEC-43D8-B508-A2795F972538}" srcOrd="3" destOrd="0" presId="urn:microsoft.com/office/officeart/2016/7/layout/BasicLinearProcessNumbered"/>
    <dgm:cxn modelId="{6A445C98-D3F7-4294-85F7-E458B30B3D9F}" type="presParOf" srcId="{66967C53-965B-4EA6-A886-CDC272D11019}" destId="{825531DF-67A7-42AE-91A3-BC3645CF9CAC}" srcOrd="4" destOrd="0" presId="urn:microsoft.com/office/officeart/2016/7/layout/BasicLinearProcessNumbered"/>
    <dgm:cxn modelId="{D869CB04-9C34-4EA9-8B11-95C2A2BFF020}" type="presParOf" srcId="{825531DF-67A7-42AE-91A3-BC3645CF9CAC}" destId="{ACBB191F-2448-49C7-BEA0-B31074E1BAF4}" srcOrd="0" destOrd="0" presId="urn:microsoft.com/office/officeart/2016/7/layout/BasicLinearProcessNumbered"/>
    <dgm:cxn modelId="{1D80B188-6CA7-42AF-B173-9AAB6C430683}" type="presParOf" srcId="{825531DF-67A7-42AE-91A3-BC3645CF9CAC}" destId="{55E2289E-41BF-403B-831F-49E927102891}" srcOrd="1" destOrd="0" presId="urn:microsoft.com/office/officeart/2016/7/layout/BasicLinearProcessNumbered"/>
    <dgm:cxn modelId="{599F4928-96CB-410B-971B-7E467B56537D}" type="presParOf" srcId="{825531DF-67A7-42AE-91A3-BC3645CF9CAC}" destId="{8D22F88C-E4CA-4EBD-BF25-4176A8348CEC}" srcOrd="2" destOrd="0" presId="urn:microsoft.com/office/officeart/2016/7/layout/BasicLinearProcessNumbered"/>
    <dgm:cxn modelId="{FDFC697E-60B2-41E8-B903-C189DFA45EC0}" type="presParOf" srcId="{825531DF-67A7-42AE-91A3-BC3645CF9CAC}" destId="{A17EF939-E192-4B6D-AFD9-868CA0085F3C}" srcOrd="3" destOrd="0" presId="urn:microsoft.com/office/officeart/2016/7/layout/BasicLinearProcessNumbered"/>
    <dgm:cxn modelId="{EA91E03C-13A8-46DB-8109-0DB1C139E726}" type="presParOf" srcId="{66967C53-965B-4EA6-A886-CDC272D11019}" destId="{BB60D624-C403-4656-B32A-C0F7C2230281}" srcOrd="5" destOrd="0" presId="urn:microsoft.com/office/officeart/2016/7/layout/BasicLinearProcessNumbered"/>
    <dgm:cxn modelId="{A7D021E3-EC27-4F92-B451-0022390D820F}" type="presParOf" srcId="{66967C53-965B-4EA6-A886-CDC272D11019}" destId="{3CBB7913-87E2-40FB-B14C-AC5A256A6FD9}" srcOrd="6" destOrd="0" presId="urn:microsoft.com/office/officeart/2016/7/layout/BasicLinearProcessNumbered"/>
    <dgm:cxn modelId="{6D1146D2-CE2F-4396-8A1E-6C591ABDCF8A}" type="presParOf" srcId="{3CBB7913-87E2-40FB-B14C-AC5A256A6FD9}" destId="{F1B75CDB-8BC0-4223-AF6C-4084E9506BB6}" srcOrd="0" destOrd="0" presId="urn:microsoft.com/office/officeart/2016/7/layout/BasicLinearProcessNumbered"/>
    <dgm:cxn modelId="{0B7DCF7B-DA62-4BA8-9992-67F73A324496}" type="presParOf" srcId="{3CBB7913-87E2-40FB-B14C-AC5A256A6FD9}" destId="{0CAB1DD9-6881-41BD-B1E2-2CD0778008C2}" srcOrd="1" destOrd="0" presId="urn:microsoft.com/office/officeart/2016/7/layout/BasicLinearProcessNumbered"/>
    <dgm:cxn modelId="{C65F3656-CCE4-48EC-952D-292D8A0BDCC4}" type="presParOf" srcId="{3CBB7913-87E2-40FB-B14C-AC5A256A6FD9}" destId="{4595A88B-32F2-4C47-BEF2-D39B7900EDFB}" srcOrd="2" destOrd="0" presId="urn:microsoft.com/office/officeart/2016/7/layout/BasicLinearProcessNumbered"/>
    <dgm:cxn modelId="{CBB055AE-68F5-4A0C-A931-8E7185F3011A}" type="presParOf" srcId="{3CBB7913-87E2-40FB-B14C-AC5A256A6FD9}" destId="{358C4F78-A8A5-4FD6-941E-370BEAB84070}" srcOrd="3" destOrd="0" presId="urn:microsoft.com/office/officeart/2016/7/layout/BasicLinearProcessNumbered"/>
    <dgm:cxn modelId="{93661462-F5D8-4962-83ED-76356456E5E4}" type="presParOf" srcId="{66967C53-965B-4EA6-A886-CDC272D11019}" destId="{3C797965-4801-47B6-A2AF-FBBE88441934}" srcOrd="7" destOrd="0" presId="urn:microsoft.com/office/officeart/2016/7/layout/BasicLinearProcessNumbered"/>
    <dgm:cxn modelId="{1FC795DD-CA66-48E2-9BDE-8CD0E319227A}" type="presParOf" srcId="{66967C53-965B-4EA6-A886-CDC272D11019}" destId="{046925FE-1A79-4697-95C7-BB6744BFA92D}" srcOrd="8" destOrd="0" presId="urn:microsoft.com/office/officeart/2016/7/layout/BasicLinearProcessNumbered"/>
    <dgm:cxn modelId="{A7BABA66-F123-4142-A3ED-7708AA2495CB}" type="presParOf" srcId="{046925FE-1A79-4697-95C7-BB6744BFA92D}" destId="{79CCF220-D883-49B3-A724-69F4D5485FE8}" srcOrd="0" destOrd="0" presId="urn:microsoft.com/office/officeart/2016/7/layout/BasicLinearProcessNumbered"/>
    <dgm:cxn modelId="{4416340A-BA06-453E-A7D3-41B399B26602}" type="presParOf" srcId="{046925FE-1A79-4697-95C7-BB6744BFA92D}" destId="{A17FCF13-6E2C-439D-903E-04156A3693AE}" srcOrd="1" destOrd="0" presId="urn:microsoft.com/office/officeart/2016/7/layout/BasicLinearProcessNumbered"/>
    <dgm:cxn modelId="{0185CC74-74B5-4DA2-8894-632529CA751B}" type="presParOf" srcId="{046925FE-1A79-4697-95C7-BB6744BFA92D}" destId="{3561A568-59AD-46E4-A4FE-F0E7B666E0F3}" srcOrd="2" destOrd="0" presId="urn:microsoft.com/office/officeart/2016/7/layout/BasicLinearProcessNumbered"/>
    <dgm:cxn modelId="{F93A5FCF-F0EC-4225-A393-F38036044EE8}" type="presParOf" srcId="{046925FE-1A79-4697-95C7-BB6744BFA92D}" destId="{7F5DA4D9-1FB9-4169-9BEE-233A79B27C9A}" srcOrd="3" destOrd="0" presId="urn:microsoft.com/office/officeart/2016/7/layout/BasicLinearProcessNumbered"/>
    <dgm:cxn modelId="{FE0CB5EF-330A-4DB6-8E87-084EFFB716E6}" type="presParOf" srcId="{66967C53-965B-4EA6-A886-CDC272D11019}" destId="{EAAD730B-F225-473E-BED5-1F4C66AE9D0C}" srcOrd="9" destOrd="0" presId="urn:microsoft.com/office/officeart/2016/7/layout/BasicLinearProcessNumbered"/>
    <dgm:cxn modelId="{DCE5B3E5-D6AE-4690-AF0A-770957C34AEF}" type="presParOf" srcId="{66967C53-965B-4EA6-A886-CDC272D11019}" destId="{EA9A8002-03FC-4241-8031-F472AF0C7A22}" srcOrd="10" destOrd="0" presId="urn:microsoft.com/office/officeart/2016/7/layout/BasicLinearProcessNumbered"/>
    <dgm:cxn modelId="{E0A5BF0D-5B9B-497A-9865-78008D04404B}" type="presParOf" srcId="{EA9A8002-03FC-4241-8031-F472AF0C7A22}" destId="{67B035CA-AB48-4C16-8333-7A9A0E7FC7ED}" srcOrd="0" destOrd="0" presId="urn:microsoft.com/office/officeart/2016/7/layout/BasicLinearProcessNumbered"/>
    <dgm:cxn modelId="{9897022C-6F81-49F1-8473-5D490E4CFDCF}" type="presParOf" srcId="{EA9A8002-03FC-4241-8031-F472AF0C7A22}" destId="{0F6C1C77-9AFA-4588-A670-AF2A234B2638}" srcOrd="1" destOrd="0" presId="urn:microsoft.com/office/officeart/2016/7/layout/BasicLinearProcessNumbered"/>
    <dgm:cxn modelId="{D2E8C53E-6F60-4A93-914B-17483EA69F27}" type="presParOf" srcId="{EA9A8002-03FC-4241-8031-F472AF0C7A22}" destId="{030567DD-C1CD-454C-BB11-776339AFC453}" srcOrd="2" destOrd="0" presId="urn:microsoft.com/office/officeart/2016/7/layout/BasicLinearProcessNumbered"/>
    <dgm:cxn modelId="{B4DEA052-6812-431B-AA6E-773280A22A0F}" type="presParOf" srcId="{EA9A8002-03FC-4241-8031-F472AF0C7A22}" destId="{B23B2E23-7B58-4965-96C9-497F13A3F488}" srcOrd="3" destOrd="0" presId="urn:microsoft.com/office/officeart/2016/7/layout/BasicLinearProcessNumbered"/>
    <dgm:cxn modelId="{71F5E4B0-BA1D-49FD-9788-5C338E343594}" type="presParOf" srcId="{66967C53-965B-4EA6-A886-CDC272D11019}" destId="{896116AE-BAED-4173-B2C2-BE874E54CB29}" srcOrd="11" destOrd="0" presId="urn:microsoft.com/office/officeart/2016/7/layout/BasicLinearProcessNumbered"/>
    <dgm:cxn modelId="{2A2338D0-9054-4258-99D1-7671DB78F35F}" type="presParOf" srcId="{66967C53-965B-4EA6-A886-CDC272D11019}" destId="{9DD5963B-8226-4116-805C-431786D11516}" srcOrd="12" destOrd="0" presId="urn:microsoft.com/office/officeart/2016/7/layout/BasicLinearProcessNumbered"/>
    <dgm:cxn modelId="{8FFBB155-E575-48CC-9B75-60E0B31EDEE0}" type="presParOf" srcId="{9DD5963B-8226-4116-805C-431786D11516}" destId="{AB63AC9A-DB26-46FF-9D8D-58F453981304}" srcOrd="0" destOrd="0" presId="urn:microsoft.com/office/officeart/2016/7/layout/BasicLinearProcessNumbered"/>
    <dgm:cxn modelId="{8318756D-1A3A-4DBC-8FC2-B52D67311BB9}" type="presParOf" srcId="{9DD5963B-8226-4116-805C-431786D11516}" destId="{84DD09ED-C171-41AE-92FF-5378B7883A08}" srcOrd="1" destOrd="0" presId="urn:microsoft.com/office/officeart/2016/7/layout/BasicLinearProcessNumbered"/>
    <dgm:cxn modelId="{87F7CAA5-5572-40D5-893E-13C173EE1330}" type="presParOf" srcId="{9DD5963B-8226-4116-805C-431786D11516}" destId="{44F5479E-A3E4-4189-B966-BA3A87D551D5}" srcOrd="2" destOrd="0" presId="urn:microsoft.com/office/officeart/2016/7/layout/BasicLinearProcessNumbered"/>
    <dgm:cxn modelId="{C4BFF059-9B09-4C87-A84F-3CC6FF0A3012}" type="presParOf" srcId="{9DD5963B-8226-4116-805C-431786D11516}" destId="{F14DBD76-D4A8-425A-89D8-57F658607C1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A9387-396E-465F-A78D-8E283F4E058A}" type="doc">
      <dgm:prSet loTypeId="urn:microsoft.com/office/officeart/2005/8/layout/list1" loCatId="Inbo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FA6F5D-6364-450F-AFBE-EA9E63892FEE}">
      <dgm:prSet/>
      <dgm:spPr/>
      <dgm:t>
        <a:bodyPr/>
        <a:lstStyle/>
        <a:p>
          <a:r>
            <a:rPr lang="en-US"/>
            <a:t>group: org.mrpaulwoods</a:t>
          </a:r>
        </a:p>
      </dgm:t>
    </dgm:pt>
    <dgm:pt modelId="{0C18C2FF-6E27-4F61-B4DD-5952D5B06CFC}" type="parTrans" cxnId="{9E00381E-A83C-428C-9474-8FAEDC95D72F}">
      <dgm:prSet/>
      <dgm:spPr/>
      <dgm:t>
        <a:bodyPr/>
        <a:lstStyle/>
        <a:p>
          <a:endParaRPr lang="en-US"/>
        </a:p>
      </dgm:t>
    </dgm:pt>
    <dgm:pt modelId="{700F9433-8192-4471-A88C-5791AB81F401}" type="sibTrans" cxnId="{9E00381E-A83C-428C-9474-8FAEDC95D72F}">
      <dgm:prSet/>
      <dgm:spPr/>
      <dgm:t>
        <a:bodyPr/>
        <a:lstStyle/>
        <a:p>
          <a:endParaRPr lang="en-US"/>
        </a:p>
      </dgm:t>
    </dgm:pt>
    <dgm:pt modelId="{764E8C88-EA45-49E3-8904-0360967070D3}">
      <dgm:prSet/>
      <dgm:spPr/>
      <dgm:t>
        <a:bodyPr/>
        <a:lstStyle/>
        <a:p>
          <a:r>
            <a:rPr lang="en-US"/>
            <a:t>artifact: instaboot</a:t>
          </a:r>
        </a:p>
      </dgm:t>
    </dgm:pt>
    <dgm:pt modelId="{EED402F5-432E-4A74-B5C0-3850FB293BAB}" type="parTrans" cxnId="{8E44CB74-913D-4FEC-81E2-BD002721FB5F}">
      <dgm:prSet/>
      <dgm:spPr/>
      <dgm:t>
        <a:bodyPr/>
        <a:lstStyle/>
        <a:p>
          <a:endParaRPr lang="en-US"/>
        </a:p>
      </dgm:t>
    </dgm:pt>
    <dgm:pt modelId="{836D361B-F010-4759-A598-3402FD857ABE}" type="sibTrans" cxnId="{8E44CB74-913D-4FEC-81E2-BD002721FB5F}">
      <dgm:prSet/>
      <dgm:spPr/>
      <dgm:t>
        <a:bodyPr/>
        <a:lstStyle/>
        <a:p>
          <a:endParaRPr lang="en-US"/>
        </a:p>
      </dgm:t>
    </dgm:pt>
    <dgm:pt modelId="{1B02EAA8-4F22-4B02-8910-9190599DB1D8}">
      <dgm:prSet/>
      <dgm:spPr/>
      <dgm:t>
        <a:bodyPr/>
        <a:lstStyle/>
        <a:p>
          <a:r>
            <a:rPr lang="en-US"/>
            <a:t>type: gradle project</a:t>
          </a:r>
        </a:p>
      </dgm:t>
    </dgm:pt>
    <dgm:pt modelId="{8FEC6FC8-3F26-4A6E-A7A2-0FDE4455871E}" type="parTrans" cxnId="{C71FBCD6-F6DF-4661-A386-1657205812BC}">
      <dgm:prSet/>
      <dgm:spPr/>
      <dgm:t>
        <a:bodyPr/>
        <a:lstStyle/>
        <a:p>
          <a:endParaRPr lang="en-US"/>
        </a:p>
      </dgm:t>
    </dgm:pt>
    <dgm:pt modelId="{61F9B0FF-792D-4984-8955-277D10163467}" type="sibTrans" cxnId="{C71FBCD6-F6DF-4661-A386-1657205812BC}">
      <dgm:prSet/>
      <dgm:spPr/>
      <dgm:t>
        <a:bodyPr/>
        <a:lstStyle/>
        <a:p>
          <a:endParaRPr lang="en-US"/>
        </a:p>
      </dgm:t>
    </dgm:pt>
    <dgm:pt modelId="{C84FC22D-9BB8-45E8-B628-C49521CAA7FB}">
      <dgm:prSet/>
      <dgm:spPr/>
      <dgm:t>
        <a:bodyPr/>
        <a:lstStyle/>
        <a:p>
          <a:r>
            <a:rPr lang="en-US"/>
            <a:t>language: groovy</a:t>
          </a:r>
        </a:p>
      </dgm:t>
    </dgm:pt>
    <dgm:pt modelId="{67324812-C7DC-4BA9-B112-9768C5048DA8}" type="parTrans" cxnId="{E22D7588-8D15-4AA1-8B76-A3B02AB50834}">
      <dgm:prSet/>
      <dgm:spPr/>
      <dgm:t>
        <a:bodyPr/>
        <a:lstStyle/>
        <a:p>
          <a:endParaRPr lang="en-US"/>
        </a:p>
      </dgm:t>
    </dgm:pt>
    <dgm:pt modelId="{06172169-0E33-440C-9971-6FD9D7E04312}" type="sibTrans" cxnId="{E22D7588-8D15-4AA1-8B76-A3B02AB50834}">
      <dgm:prSet/>
      <dgm:spPr/>
      <dgm:t>
        <a:bodyPr/>
        <a:lstStyle/>
        <a:p>
          <a:endParaRPr lang="en-US"/>
        </a:p>
      </dgm:t>
    </dgm:pt>
    <dgm:pt modelId="{6B0EAC72-C5E4-4065-8AD1-4BD75AD770C1}">
      <dgm:prSet/>
      <dgm:spPr/>
      <dgm:t>
        <a:bodyPr/>
        <a:lstStyle/>
        <a:p>
          <a:r>
            <a:rPr lang="en-US"/>
            <a:t>packagin: war</a:t>
          </a:r>
        </a:p>
      </dgm:t>
    </dgm:pt>
    <dgm:pt modelId="{13911AC7-E49A-4310-9E83-C843149D7CB9}" type="parTrans" cxnId="{EBB67F23-CAB2-44BD-8AD0-A171A079716D}">
      <dgm:prSet/>
      <dgm:spPr/>
      <dgm:t>
        <a:bodyPr/>
        <a:lstStyle/>
        <a:p>
          <a:endParaRPr lang="en-US"/>
        </a:p>
      </dgm:t>
    </dgm:pt>
    <dgm:pt modelId="{115E82A3-367C-4F2D-90F3-C8830A51EC77}" type="sibTrans" cxnId="{EBB67F23-CAB2-44BD-8AD0-A171A079716D}">
      <dgm:prSet/>
      <dgm:spPr/>
      <dgm:t>
        <a:bodyPr/>
        <a:lstStyle/>
        <a:p>
          <a:endParaRPr lang="en-US"/>
        </a:p>
      </dgm:t>
    </dgm:pt>
    <dgm:pt modelId="{D91624E1-1958-46BA-8E2F-D293EB2A4CC2}">
      <dgm:prSet/>
      <dgm:spPr/>
      <dgm:t>
        <a:bodyPr/>
        <a:lstStyle/>
        <a:p>
          <a:r>
            <a:rPr lang="en-US"/>
            <a:t>java version: 1.8</a:t>
          </a:r>
        </a:p>
      </dgm:t>
    </dgm:pt>
    <dgm:pt modelId="{505ECF80-779B-4B29-B813-CC5BDAF51013}" type="parTrans" cxnId="{A06C9BF5-B4D1-4126-B5CB-24E4EC8A104B}">
      <dgm:prSet/>
      <dgm:spPr/>
      <dgm:t>
        <a:bodyPr/>
        <a:lstStyle/>
        <a:p>
          <a:endParaRPr lang="en-US"/>
        </a:p>
      </dgm:t>
    </dgm:pt>
    <dgm:pt modelId="{71C5A936-F186-4C38-94FE-22C63FB888EE}" type="sibTrans" cxnId="{A06C9BF5-B4D1-4126-B5CB-24E4EC8A104B}">
      <dgm:prSet/>
      <dgm:spPr/>
      <dgm:t>
        <a:bodyPr/>
        <a:lstStyle/>
        <a:p>
          <a:endParaRPr lang="en-US"/>
        </a:p>
      </dgm:t>
    </dgm:pt>
    <dgm:pt modelId="{38E87260-D5C8-4B6F-91CC-0A5B11BAC8EB}" type="pres">
      <dgm:prSet presAssocID="{256A9387-396E-465F-A78D-8E283F4E058A}" presName="linear" presStyleCnt="0">
        <dgm:presLayoutVars>
          <dgm:dir/>
          <dgm:animLvl val="lvl"/>
          <dgm:resizeHandles val="exact"/>
        </dgm:presLayoutVars>
      </dgm:prSet>
      <dgm:spPr/>
    </dgm:pt>
    <dgm:pt modelId="{A564E8CC-C737-4927-8D3E-6726D0F8DC47}" type="pres">
      <dgm:prSet presAssocID="{10FA6F5D-6364-450F-AFBE-EA9E63892FEE}" presName="parentLin" presStyleCnt="0"/>
      <dgm:spPr/>
    </dgm:pt>
    <dgm:pt modelId="{671632AF-407F-4937-BE36-F215B9DA4486}" type="pres">
      <dgm:prSet presAssocID="{10FA6F5D-6364-450F-AFBE-EA9E63892FEE}" presName="parentLeftMargin" presStyleLbl="node1" presStyleIdx="0" presStyleCnt="6"/>
      <dgm:spPr/>
    </dgm:pt>
    <dgm:pt modelId="{D7EF0082-FD18-4BBE-83E9-1695F2160D82}" type="pres">
      <dgm:prSet presAssocID="{10FA6F5D-6364-450F-AFBE-EA9E63892FE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37F7523-903A-4605-9459-5DC9C2323F42}" type="pres">
      <dgm:prSet presAssocID="{10FA6F5D-6364-450F-AFBE-EA9E63892FEE}" presName="negativeSpace" presStyleCnt="0"/>
      <dgm:spPr/>
    </dgm:pt>
    <dgm:pt modelId="{04E21222-C864-4349-8D90-3359534E82A2}" type="pres">
      <dgm:prSet presAssocID="{10FA6F5D-6364-450F-AFBE-EA9E63892FEE}" presName="childText" presStyleLbl="conFgAcc1" presStyleIdx="0" presStyleCnt="6">
        <dgm:presLayoutVars>
          <dgm:bulletEnabled val="1"/>
        </dgm:presLayoutVars>
      </dgm:prSet>
      <dgm:spPr/>
    </dgm:pt>
    <dgm:pt modelId="{EA0F443B-55DF-436E-81D4-BABB9F968261}" type="pres">
      <dgm:prSet presAssocID="{700F9433-8192-4471-A88C-5791AB81F401}" presName="spaceBetweenRectangles" presStyleCnt="0"/>
      <dgm:spPr/>
    </dgm:pt>
    <dgm:pt modelId="{0A5C9163-AE56-4E21-AAAB-261574B67366}" type="pres">
      <dgm:prSet presAssocID="{764E8C88-EA45-49E3-8904-0360967070D3}" presName="parentLin" presStyleCnt="0"/>
      <dgm:spPr/>
    </dgm:pt>
    <dgm:pt modelId="{E74D4793-1015-44C3-87E1-F12386EDED30}" type="pres">
      <dgm:prSet presAssocID="{764E8C88-EA45-49E3-8904-0360967070D3}" presName="parentLeftMargin" presStyleLbl="node1" presStyleIdx="0" presStyleCnt="6"/>
      <dgm:spPr/>
    </dgm:pt>
    <dgm:pt modelId="{34542403-3598-4ED8-A61C-780DF035C1CB}" type="pres">
      <dgm:prSet presAssocID="{764E8C88-EA45-49E3-8904-0360967070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3008F23-A0BD-4B47-8787-46200C5A6B98}" type="pres">
      <dgm:prSet presAssocID="{764E8C88-EA45-49E3-8904-0360967070D3}" presName="negativeSpace" presStyleCnt="0"/>
      <dgm:spPr/>
    </dgm:pt>
    <dgm:pt modelId="{169EF336-39D5-45DE-B581-948D446E6CE2}" type="pres">
      <dgm:prSet presAssocID="{764E8C88-EA45-49E3-8904-0360967070D3}" presName="childText" presStyleLbl="conFgAcc1" presStyleIdx="1" presStyleCnt="6">
        <dgm:presLayoutVars>
          <dgm:bulletEnabled val="1"/>
        </dgm:presLayoutVars>
      </dgm:prSet>
      <dgm:spPr/>
    </dgm:pt>
    <dgm:pt modelId="{789A7CC6-C4F9-43AF-805E-08E95F14BC7B}" type="pres">
      <dgm:prSet presAssocID="{836D361B-F010-4759-A598-3402FD857ABE}" presName="spaceBetweenRectangles" presStyleCnt="0"/>
      <dgm:spPr/>
    </dgm:pt>
    <dgm:pt modelId="{2C326402-756B-4D39-BCA6-AC25308F6176}" type="pres">
      <dgm:prSet presAssocID="{1B02EAA8-4F22-4B02-8910-9190599DB1D8}" presName="parentLin" presStyleCnt="0"/>
      <dgm:spPr/>
    </dgm:pt>
    <dgm:pt modelId="{DA65D215-ADA2-4F63-993D-36BC17A5FD39}" type="pres">
      <dgm:prSet presAssocID="{1B02EAA8-4F22-4B02-8910-9190599DB1D8}" presName="parentLeftMargin" presStyleLbl="node1" presStyleIdx="1" presStyleCnt="6"/>
      <dgm:spPr/>
    </dgm:pt>
    <dgm:pt modelId="{D86FCAC3-FCD4-4D63-B6D2-EF01217AA7DD}" type="pres">
      <dgm:prSet presAssocID="{1B02EAA8-4F22-4B02-8910-9190599DB1D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B842D4-3CEE-4F56-A66A-0780B79E810A}" type="pres">
      <dgm:prSet presAssocID="{1B02EAA8-4F22-4B02-8910-9190599DB1D8}" presName="negativeSpace" presStyleCnt="0"/>
      <dgm:spPr/>
    </dgm:pt>
    <dgm:pt modelId="{FEE01BA0-46EF-4EED-BD40-3ADE8294C296}" type="pres">
      <dgm:prSet presAssocID="{1B02EAA8-4F22-4B02-8910-9190599DB1D8}" presName="childText" presStyleLbl="conFgAcc1" presStyleIdx="2" presStyleCnt="6">
        <dgm:presLayoutVars>
          <dgm:bulletEnabled val="1"/>
        </dgm:presLayoutVars>
      </dgm:prSet>
      <dgm:spPr/>
    </dgm:pt>
    <dgm:pt modelId="{671A426B-BC55-48F5-9B0F-E4D765D79FC4}" type="pres">
      <dgm:prSet presAssocID="{61F9B0FF-792D-4984-8955-277D10163467}" presName="spaceBetweenRectangles" presStyleCnt="0"/>
      <dgm:spPr/>
    </dgm:pt>
    <dgm:pt modelId="{D5EB6476-F3E2-4825-9253-91388A3A1F3A}" type="pres">
      <dgm:prSet presAssocID="{C84FC22D-9BB8-45E8-B628-C49521CAA7FB}" presName="parentLin" presStyleCnt="0"/>
      <dgm:spPr/>
    </dgm:pt>
    <dgm:pt modelId="{3A5E8753-68DB-4228-9B97-6E527D5532CD}" type="pres">
      <dgm:prSet presAssocID="{C84FC22D-9BB8-45E8-B628-C49521CAA7FB}" presName="parentLeftMargin" presStyleLbl="node1" presStyleIdx="2" presStyleCnt="6"/>
      <dgm:spPr/>
    </dgm:pt>
    <dgm:pt modelId="{49FC704F-C3ED-4917-B06C-83B6FA466474}" type="pres">
      <dgm:prSet presAssocID="{C84FC22D-9BB8-45E8-B628-C49521CAA7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04BE753-1B5A-46B1-BC21-53568679ED42}" type="pres">
      <dgm:prSet presAssocID="{C84FC22D-9BB8-45E8-B628-C49521CAA7FB}" presName="negativeSpace" presStyleCnt="0"/>
      <dgm:spPr/>
    </dgm:pt>
    <dgm:pt modelId="{4C8292D3-0126-4856-B879-A7873FA567C1}" type="pres">
      <dgm:prSet presAssocID="{C84FC22D-9BB8-45E8-B628-C49521CAA7FB}" presName="childText" presStyleLbl="conFgAcc1" presStyleIdx="3" presStyleCnt="6">
        <dgm:presLayoutVars>
          <dgm:bulletEnabled val="1"/>
        </dgm:presLayoutVars>
      </dgm:prSet>
      <dgm:spPr/>
    </dgm:pt>
    <dgm:pt modelId="{C5C19282-9624-47EA-99BC-49299E0DE71F}" type="pres">
      <dgm:prSet presAssocID="{06172169-0E33-440C-9971-6FD9D7E04312}" presName="spaceBetweenRectangles" presStyleCnt="0"/>
      <dgm:spPr/>
    </dgm:pt>
    <dgm:pt modelId="{5439B751-BEB6-4568-BC99-EB49072B0756}" type="pres">
      <dgm:prSet presAssocID="{6B0EAC72-C5E4-4065-8AD1-4BD75AD770C1}" presName="parentLin" presStyleCnt="0"/>
      <dgm:spPr/>
    </dgm:pt>
    <dgm:pt modelId="{A8BE05EF-10E7-4799-A026-1B44AC16C54B}" type="pres">
      <dgm:prSet presAssocID="{6B0EAC72-C5E4-4065-8AD1-4BD75AD770C1}" presName="parentLeftMargin" presStyleLbl="node1" presStyleIdx="3" presStyleCnt="6"/>
      <dgm:spPr/>
    </dgm:pt>
    <dgm:pt modelId="{B4517779-8A34-4078-87C3-FD3738CF1EEB}" type="pres">
      <dgm:prSet presAssocID="{6B0EAC72-C5E4-4065-8AD1-4BD75AD770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52A1B93-2F99-47AD-A47A-C9783CDFAFCE}" type="pres">
      <dgm:prSet presAssocID="{6B0EAC72-C5E4-4065-8AD1-4BD75AD770C1}" presName="negativeSpace" presStyleCnt="0"/>
      <dgm:spPr/>
    </dgm:pt>
    <dgm:pt modelId="{CD645DAB-1152-4691-B6B6-7BFE84F2E008}" type="pres">
      <dgm:prSet presAssocID="{6B0EAC72-C5E4-4065-8AD1-4BD75AD770C1}" presName="childText" presStyleLbl="conFgAcc1" presStyleIdx="4" presStyleCnt="6">
        <dgm:presLayoutVars>
          <dgm:bulletEnabled val="1"/>
        </dgm:presLayoutVars>
      </dgm:prSet>
      <dgm:spPr/>
    </dgm:pt>
    <dgm:pt modelId="{2BE0CB1C-7119-474E-8478-AAD0454C992A}" type="pres">
      <dgm:prSet presAssocID="{115E82A3-367C-4F2D-90F3-C8830A51EC77}" presName="spaceBetweenRectangles" presStyleCnt="0"/>
      <dgm:spPr/>
    </dgm:pt>
    <dgm:pt modelId="{E6092AB0-53A1-4BD4-B950-13F7804CEA95}" type="pres">
      <dgm:prSet presAssocID="{D91624E1-1958-46BA-8E2F-D293EB2A4CC2}" presName="parentLin" presStyleCnt="0"/>
      <dgm:spPr/>
    </dgm:pt>
    <dgm:pt modelId="{ECCE423F-A80D-4159-88E8-18FBF4A757B1}" type="pres">
      <dgm:prSet presAssocID="{D91624E1-1958-46BA-8E2F-D293EB2A4CC2}" presName="parentLeftMargin" presStyleLbl="node1" presStyleIdx="4" presStyleCnt="6"/>
      <dgm:spPr/>
    </dgm:pt>
    <dgm:pt modelId="{83D85E49-E9A2-4284-B5FC-7629994E071B}" type="pres">
      <dgm:prSet presAssocID="{D91624E1-1958-46BA-8E2F-D293EB2A4CC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25003CA-B694-4F3C-A68F-64F67F5F73E2}" type="pres">
      <dgm:prSet presAssocID="{D91624E1-1958-46BA-8E2F-D293EB2A4CC2}" presName="negativeSpace" presStyleCnt="0"/>
      <dgm:spPr/>
    </dgm:pt>
    <dgm:pt modelId="{708CF314-9BCF-4B64-83E0-B55923AFF780}" type="pres">
      <dgm:prSet presAssocID="{D91624E1-1958-46BA-8E2F-D293EB2A4CC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6B68413-78F0-4D15-A6F1-BF0ED1AFA869}" type="presOf" srcId="{256A9387-396E-465F-A78D-8E283F4E058A}" destId="{38E87260-D5C8-4B6F-91CC-0A5B11BAC8EB}" srcOrd="0" destOrd="0" presId="urn:microsoft.com/office/officeart/2005/8/layout/list1"/>
    <dgm:cxn modelId="{1AB3FE16-B2CB-494B-B75F-4F595DFF390B}" type="presOf" srcId="{D91624E1-1958-46BA-8E2F-D293EB2A4CC2}" destId="{ECCE423F-A80D-4159-88E8-18FBF4A757B1}" srcOrd="0" destOrd="0" presId="urn:microsoft.com/office/officeart/2005/8/layout/list1"/>
    <dgm:cxn modelId="{9E00381E-A83C-428C-9474-8FAEDC95D72F}" srcId="{256A9387-396E-465F-A78D-8E283F4E058A}" destId="{10FA6F5D-6364-450F-AFBE-EA9E63892FEE}" srcOrd="0" destOrd="0" parTransId="{0C18C2FF-6E27-4F61-B4DD-5952D5B06CFC}" sibTransId="{700F9433-8192-4471-A88C-5791AB81F401}"/>
    <dgm:cxn modelId="{EBB67F23-CAB2-44BD-8AD0-A171A079716D}" srcId="{256A9387-396E-465F-A78D-8E283F4E058A}" destId="{6B0EAC72-C5E4-4065-8AD1-4BD75AD770C1}" srcOrd="4" destOrd="0" parTransId="{13911AC7-E49A-4310-9E83-C843149D7CB9}" sibTransId="{115E82A3-367C-4F2D-90F3-C8830A51EC77}"/>
    <dgm:cxn modelId="{9E58ED4E-A1A2-406E-BE71-60B1CCDDFE36}" type="presOf" srcId="{10FA6F5D-6364-450F-AFBE-EA9E63892FEE}" destId="{671632AF-407F-4937-BE36-F215B9DA4486}" srcOrd="0" destOrd="0" presId="urn:microsoft.com/office/officeart/2005/8/layout/list1"/>
    <dgm:cxn modelId="{938CC150-4E97-417B-AC12-D6B1DBFABD1A}" type="presOf" srcId="{6B0EAC72-C5E4-4065-8AD1-4BD75AD770C1}" destId="{B4517779-8A34-4078-87C3-FD3738CF1EEB}" srcOrd="1" destOrd="0" presId="urn:microsoft.com/office/officeart/2005/8/layout/list1"/>
    <dgm:cxn modelId="{8E44CB74-913D-4FEC-81E2-BD002721FB5F}" srcId="{256A9387-396E-465F-A78D-8E283F4E058A}" destId="{764E8C88-EA45-49E3-8904-0360967070D3}" srcOrd="1" destOrd="0" parTransId="{EED402F5-432E-4A74-B5C0-3850FB293BAB}" sibTransId="{836D361B-F010-4759-A598-3402FD857ABE}"/>
    <dgm:cxn modelId="{43066C79-32B3-4913-96A5-F47BAF99E535}" type="presOf" srcId="{1B02EAA8-4F22-4B02-8910-9190599DB1D8}" destId="{D86FCAC3-FCD4-4D63-B6D2-EF01217AA7DD}" srcOrd="1" destOrd="0" presId="urn:microsoft.com/office/officeart/2005/8/layout/list1"/>
    <dgm:cxn modelId="{F93A1585-B8B3-464F-A677-6D3B8FB20BA9}" type="presOf" srcId="{6B0EAC72-C5E4-4065-8AD1-4BD75AD770C1}" destId="{A8BE05EF-10E7-4799-A026-1B44AC16C54B}" srcOrd="0" destOrd="0" presId="urn:microsoft.com/office/officeart/2005/8/layout/list1"/>
    <dgm:cxn modelId="{E22D7588-8D15-4AA1-8B76-A3B02AB50834}" srcId="{256A9387-396E-465F-A78D-8E283F4E058A}" destId="{C84FC22D-9BB8-45E8-B628-C49521CAA7FB}" srcOrd="3" destOrd="0" parTransId="{67324812-C7DC-4BA9-B112-9768C5048DA8}" sibTransId="{06172169-0E33-440C-9971-6FD9D7E04312}"/>
    <dgm:cxn modelId="{683FEE8E-365E-4131-B790-9907FB0B3226}" type="presOf" srcId="{10FA6F5D-6364-450F-AFBE-EA9E63892FEE}" destId="{D7EF0082-FD18-4BBE-83E9-1695F2160D82}" srcOrd="1" destOrd="0" presId="urn:microsoft.com/office/officeart/2005/8/layout/list1"/>
    <dgm:cxn modelId="{76BDFC95-670D-4418-98F6-E1670C519D10}" type="presOf" srcId="{764E8C88-EA45-49E3-8904-0360967070D3}" destId="{E74D4793-1015-44C3-87E1-F12386EDED30}" srcOrd="0" destOrd="0" presId="urn:microsoft.com/office/officeart/2005/8/layout/list1"/>
    <dgm:cxn modelId="{FD357EBE-3310-46DB-B812-214677FE8E77}" type="presOf" srcId="{C84FC22D-9BB8-45E8-B628-C49521CAA7FB}" destId="{49FC704F-C3ED-4917-B06C-83B6FA466474}" srcOrd="1" destOrd="0" presId="urn:microsoft.com/office/officeart/2005/8/layout/list1"/>
    <dgm:cxn modelId="{C71FBCD6-F6DF-4661-A386-1657205812BC}" srcId="{256A9387-396E-465F-A78D-8E283F4E058A}" destId="{1B02EAA8-4F22-4B02-8910-9190599DB1D8}" srcOrd="2" destOrd="0" parTransId="{8FEC6FC8-3F26-4A6E-A7A2-0FDE4455871E}" sibTransId="{61F9B0FF-792D-4984-8955-277D10163467}"/>
    <dgm:cxn modelId="{82050EEB-5B3C-4CE4-9F09-CCE61DFD6584}" type="presOf" srcId="{1B02EAA8-4F22-4B02-8910-9190599DB1D8}" destId="{DA65D215-ADA2-4F63-993D-36BC17A5FD39}" srcOrd="0" destOrd="0" presId="urn:microsoft.com/office/officeart/2005/8/layout/list1"/>
    <dgm:cxn modelId="{194B30EF-0350-4120-BD2E-6F0872264B89}" type="presOf" srcId="{C84FC22D-9BB8-45E8-B628-C49521CAA7FB}" destId="{3A5E8753-68DB-4228-9B97-6E527D5532CD}" srcOrd="0" destOrd="0" presId="urn:microsoft.com/office/officeart/2005/8/layout/list1"/>
    <dgm:cxn modelId="{2CCF6FF1-853E-4295-A9A8-8C748000F37E}" type="presOf" srcId="{D91624E1-1958-46BA-8E2F-D293EB2A4CC2}" destId="{83D85E49-E9A2-4284-B5FC-7629994E071B}" srcOrd="1" destOrd="0" presId="urn:microsoft.com/office/officeart/2005/8/layout/list1"/>
    <dgm:cxn modelId="{A06C9BF5-B4D1-4126-B5CB-24E4EC8A104B}" srcId="{256A9387-396E-465F-A78D-8E283F4E058A}" destId="{D91624E1-1958-46BA-8E2F-D293EB2A4CC2}" srcOrd="5" destOrd="0" parTransId="{505ECF80-779B-4B29-B813-CC5BDAF51013}" sibTransId="{71C5A936-F186-4C38-94FE-22C63FB888EE}"/>
    <dgm:cxn modelId="{82744AFA-DD27-4E1F-8364-00CC6361CCA2}" type="presOf" srcId="{764E8C88-EA45-49E3-8904-0360967070D3}" destId="{34542403-3598-4ED8-A61C-780DF035C1CB}" srcOrd="1" destOrd="0" presId="urn:microsoft.com/office/officeart/2005/8/layout/list1"/>
    <dgm:cxn modelId="{DF46EE50-C8FC-4148-8F00-AD3EDF7D1969}" type="presParOf" srcId="{38E87260-D5C8-4B6F-91CC-0A5B11BAC8EB}" destId="{A564E8CC-C737-4927-8D3E-6726D0F8DC47}" srcOrd="0" destOrd="0" presId="urn:microsoft.com/office/officeart/2005/8/layout/list1"/>
    <dgm:cxn modelId="{49CF0EFA-9062-4FB2-80B1-8D176E6B2C91}" type="presParOf" srcId="{A564E8CC-C737-4927-8D3E-6726D0F8DC47}" destId="{671632AF-407F-4937-BE36-F215B9DA4486}" srcOrd="0" destOrd="0" presId="urn:microsoft.com/office/officeart/2005/8/layout/list1"/>
    <dgm:cxn modelId="{8F2A3CC7-79DE-4574-94BD-87269F69F204}" type="presParOf" srcId="{A564E8CC-C737-4927-8D3E-6726D0F8DC47}" destId="{D7EF0082-FD18-4BBE-83E9-1695F2160D82}" srcOrd="1" destOrd="0" presId="urn:microsoft.com/office/officeart/2005/8/layout/list1"/>
    <dgm:cxn modelId="{7E703351-EFA5-40C1-8328-BF43C05242CC}" type="presParOf" srcId="{38E87260-D5C8-4B6F-91CC-0A5B11BAC8EB}" destId="{937F7523-903A-4605-9459-5DC9C2323F42}" srcOrd="1" destOrd="0" presId="urn:microsoft.com/office/officeart/2005/8/layout/list1"/>
    <dgm:cxn modelId="{1FD3850C-F34C-40BE-9CD7-C6F0AC7516E2}" type="presParOf" srcId="{38E87260-D5C8-4B6F-91CC-0A5B11BAC8EB}" destId="{04E21222-C864-4349-8D90-3359534E82A2}" srcOrd="2" destOrd="0" presId="urn:microsoft.com/office/officeart/2005/8/layout/list1"/>
    <dgm:cxn modelId="{7DFF57B9-D3AA-41A2-B735-6023DBA348E9}" type="presParOf" srcId="{38E87260-D5C8-4B6F-91CC-0A5B11BAC8EB}" destId="{EA0F443B-55DF-436E-81D4-BABB9F968261}" srcOrd="3" destOrd="0" presId="urn:microsoft.com/office/officeart/2005/8/layout/list1"/>
    <dgm:cxn modelId="{63D22908-F9E7-42CF-8416-4034AD0D4C68}" type="presParOf" srcId="{38E87260-D5C8-4B6F-91CC-0A5B11BAC8EB}" destId="{0A5C9163-AE56-4E21-AAAB-261574B67366}" srcOrd="4" destOrd="0" presId="urn:microsoft.com/office/officeart/2005/8/layout/list1"/>
    <dgm:cxn modelId="{3FA57313-8FDC-40E1-9CBD-8DE24CD63160}" type="presParOf" srcId="{0A5C9163-AE56-4E21-AAAB-261574B67366}" destId="{E74D4793-1015-44C3-87E1-F12386EDED30}" srcOrd="0" destOrd="0" presId="urn:microsoft.com/office/officeart/2005/8/layout/list1"/>
    <dgm:cxn modelId="{92D1DB98-2AD4-4924-AD6C-E856050D46F9}" type="presParOf" srcId="{0A5C9163-AE56-4E21-AAAB-261574B67366}" destId="{34542403-3598-4ED8-A61C-780DF035C1CB}" srcOrd="1" destOrd="0" presId="urn:microsoft.com/office/officeart/2005/8/layout/list1"/>
    <dgm:cxn modelId="{63C4AA09-925B-4172-8857-1BF8C0572CED}" type="presParOf" srcId="{38E87260-D5C8-4B6F-91CC-0A5B11BAC8EB}" destId="{F3008F23-A0BD-4B47-8787-46200C5A6B98}" srcOrd="5" destOrd="0" presId="urn:microsoft.com/office/officeart/2005/8/layout/list1"/>
    <dgm:cxn modelId="{5A4326F8-2799-41F6-9A00-2D6DC694FCDF}" type="presParOf" srcId="{38E87260-D5C8-4B6F-91CC-0A5B11BAC8EB}" destId="{169EF336-39D5-45DE-B581-948D446E6CE2}" srcOrd="6" destOrd="0" presId="urn:microsoft.com/office/officeart/2005/8/layout/list1"/>
    <dgm:cxn modelId="{AD29AD50-09F6-4774-B25E-91AA3B136A59}" type="presParOf" srcId="{38E87260-D5C8-4B6F-91CC-0A5B11BAC8EB}" destId="{789A7CC6-C4F9-43AF-805E-08E95F14BC7B}" srcOrd="7" destOrd="0" presId="urn:microsoft.com/office/officeart/2005/8/layout/list1"/>
    <dgm:cxn modelId="{57151166-398A-42B5-8460-5395B767C00A}" type="presParOf" srcId="{38E87260-D5C8-4B6F-91CC-0A5B11BAC8EB}" destId="{2C326402-756B-4D39-BCA6-AC25308F6176}" srcOrd="8" destOrd="0" presId="urn:microsoft.com/office/officeart/2005/8/layout/list1"/>
    <dgm:cxn modelId="{33F42ABC-1AE9-405C-8BCE-017B90672D62}" type="presParOf" srcId="{2C326402-756B-4D39-BCA6-AC25308F6176}" destId="{DA65D215-ADA2-4F63-993D-36BC17A5FD39}" srcOrd="0" destOrd="0" presId="urn:microsoft.com/office/officeart/2005/8/layout/list1"/>
    <dgm:cxn modelId="{3309C5E5-E42B-4FAB-947B-D670539DD0D2}" type="presParOf" srcId="{2C326402-756B-4D39-BCA6-AC25308F6176}" destId="{D86FCAC3-FCD4-4D63-B6D2-EF01217AA7DD}" srcOrd="1" destOrd="0" presId="urn:microsoft.com/office/officeart/2005/8/layout/list1"/>
    <dgm:cxn modelId="{4B26493E-EB34-4AB3-82A4-8C61EB28FE84}" type="presParOf" srcId="{38E87260-D5C8-4B6F-91CC-0A5B11BAC8EB}" destId="{DEB842D4-3CEE-4F56-A66A-0780B79E810A}" srcOrd="9" destOrd="0" presId="urn:microsoft.com/office/officeart/2005/8/layout/list1"/>
    <dgm:cxn modelId="{E2A97A99-C005-46B9-8534-0D9D310D8432}" type="presParOf" srcId="{38E87260-D5C8-4B6F-91CC-0A5B11BAC8EB}" destId="{FEE01BA0-46EF-4EED-BD40-3ADE8294C296}" srcOrd="10" destOrd="0" presId="urn:microsoft.com/office/officeart/2005/8/layout/list1"/>
    <dgm:cxn modelId="{D06E2C2D-F851-4A65-91F3-4EBA7143F6ED}" type="presParOf" srcId="{38E87260-D5C8-4B6F-91CC-0A5B11BAC8EB}" destId="{671A426B-BC55-48F5-9B0F-E4D765D79FC4}" srcOrd="11" destOrd="0" presId="urn:microsoft.com/office/officeart/2005/8/layout/list1"/>
    <dgm:cxn modelId="{CA12302F-04CB-4D21-9E68-2FF693A34E67}" type="presParOf" srcId="{38E87260-D5C8-4B6F-91CC-0A5B11BAC8EB}" destId="{D5EB6476-F3E2-4825-9253-91388A3A1F3A}" srcOrd="12" destOrd="0" presId="urn:microsoft.com/office/officeart/2005/8/layout/list1"/>
    <dgm:cxn modelId="{C3654E75-DD54-40F1-AA9E-C1DAB847DF65}" type="presParOf" srcId="{D5EB6476-F3E2-4825-9253-91388A3A1F3A}" destId="{3A5E8753-68DB-4228-9B97-6E527D5532CD}" srcOrd="0" destOrd="0" presId="urn:microsoft.com/office/officeart/2005/8/layout/list1"/>
    <dgm:cxn modelId="{9009387F-33EE-4039-BEFD-25B086781418}" type="presParOf" srcId="{D5EB6476-F3E2-4825-9253-91388A3A1F3A}" destId="{49FC704F-C3ED-4917-B06C-83B6FA466474}" srcOrd="1" destOrd="0" presId="urn:microsoft.com/office/officeart/2005/8/layout/list1"/>
    <dgm:cxn modelId="{406B060C-7419-472F-9E39-D5B9E17E921C}" type="presParOf" srcId="{38E87260-D5C8-4B6F-91CC-0A5B11BAC8EB}" destId="{A04BE753-1B5A-46B1-BC21-53568679ED42}" srcOrd="13" destOrd="0" presId="urn:microsoft.com/office/officeart/2005/8/layout/list1"/>
    <dgm:cxn modelId="{9A02D0F2-8DEB-4F5B-B6EF-C8DE85FB2B73}" type="presParOf" srcId="{38E87260-D5C8-4B6F-91CC-0A5B11BAC8EB}" destId="{4C8292D3-0126-4856-B879-A7873FA567C1}" srcOrd="14" destOrd="0" presId="urn:microsoft.com/office/officeart/2005/8/layout/list1"/>
    <dgm:cxn modelId="{4C88B9D0-77E8-4B7E-88C9-28CFEF72A58A}" type="presParOf" srcId="{38E87260-D5C8-4B6F-91CC-0A5B11BAC8EB}" destId="{C5C19282-9624-47EA-99BC-49299E0DE71F}" srcOrd="15" destOrd="0" presId="urn:microsoft.com/office/officeart/2005/8/layout/list1"/>
    <dgm:cxn modelId="{CE296CBF-2009-429C-8BFF-712688F970EF}" type="presParOf" srcId="{38E87260-D5C8-4B6F-91CC-0A5B11BAC8EB}" destId="{5439B751-BEB6-4568-BC99-EB49072B0756}" srcOrd="16" destOrd="0" presId="urn:microsoft.com/office/officeart/2005/8/layout/list1"/>
    <dgm:cxn modelId="{6DD7AAA7-0443-405C-9568-F3B6497D7BA3}" type="presParOf" srcId="{5439B751-BEB6-4568-BC99-EB49072B0756}" destId="{A8BE05EF-10E7-4799-A026-1B44AC16C54B}" srcOrd="0" destOrd="0" presId="urn:microsoft.com/office/officeart/2005/8/layout/list1"/>
    <dgm:cxn modelId="{321FB9BE-0180-4559-96D8-B117D4170830}" type="presParOf" srcId="{5439B751-BEB6-4568-BC99-EB49072B0756}" destId="{B4517779-8A34-4078-87C3-FD3738CF1EEB}" srcOrd="1" destOrd="0" presId="urn:microsoft.com/office/officeart/2005/8/layout/list1"/>
    <dgm:cxn modelId="{89BA9C42-E300-4B0F-98FB-9370F9DC43B8}" type="presParOf" srcId="{38E87260-D5C8-4B6F-91CC-0A5B11BAC8EB}" destId="{052A1B93-2F99-47AD-A47A-C9783CDFAFCE}" srcOrd="17" destOrd="0" presId="urn:microsoft.com/office/officeart/2005/8/layout/list1"/>
    <dgm:cxn modelId="{C0A689B0-AC57-479B-AC10-598BAF55F979}" type="presParOf" srcId="{38E87260-D5C8-4B6F-91CC-0A5B11BAC8EB}" destId="{CD645DAB-1152-4691-B6B6-7BFE84F2E008}" srcOrd="18" destOrd="0" presId="urn:microsoft.com/office/officeart/2005/8/layout/list1"/>
    <dgm:cxn modelId="{E4F29FFC-C3B2-47D4-9B67-5153A8474CAB}" type="presParOf" srcId="{38E87260-D5C8-4B6F-91CC-0A5B11BAC8EB}" destId="{2BE0CB1C-7119-474E-8478-AAD0454C992A}" srcOrd="19" destOrd="0" presId="urn:microsoft.com/office/officeart/2005/8/layout/list1"/>
    <dgm:cxn modelId="{CD7F56AE-3603-4641-B17E-F494D6DCC599}" type="presParOf" srcId="{38E87260-D5C8-4B6F-91CC-0A5B11BAC8EB}" destId="{E6092AB0-53A1-4BD4-B950-13F7804CEA95}" srcOrd="20" destOrd="0" presId="urn:microsoft.com/office/officeart/2005/8/layout/list1"/>
    <dgm:cxn modelId="{11F474EE-A66A-4BB7-AD3F-B064618ACB61}" type="presParOf" srcId="{E6092AB0-53A1-4BD4-B950-13F7804CEA95}" destId="{ECCE423F-A80D-4159-88E8-18FBF4A757B1}" srcOrd="0" destOrd="0" presId="urn:microsoft.com/office/officeart/2005/8/layout/list1"/>
    <dgm:cxn modelId="{82B98236-2BF8-470A-BB30-5103B92A41BD}" type="presParOf" srcId="{E6092AB0-53A1-4BD4-B950-13F7804CEA95}" destId="{83D85E49-E9A2-4284-B5FC-7629994E071B}" srcOrd="1" destOrd="0" presId="urn:microsoft.com/office/officeart/2005/8/layout/list1"/>
    <dgm:cxn modelId="{AA5564F9-94F2-48A5-A33B-D504111608FF}" type="presParOf" srcId="{38E87260-D5C8-4B6F-91CC-0A5B11BAC8EB}" destId="{E25003CA-B694-4F3C-A68F-64F67F5F73E2}" srcOrd="21" destOrd="0" presId="urn:microsoft.com/office/officeart/2005/8/layout/list1"/>
    <dgm:cxn modelId="{F5F1E0FC-5AB3-409B-BAEB-4742DD7DDF14}" type="presParOf" srcId="{38E87260-D5C8-4B6F-91CC-0A5B11BAC8EB}" destId="{708CF314-9BCF-4B64-83E0-B55923AFF78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90F4E1-B4A5-4C3E-9E9C-D6E976B4F793}" type="doc">
      <dgm:prSet loTypeId="urn:microsoft.com/office/officeart/2005/8/layout/hierarchy1" loCatId="Inbo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DD1A62-E74B-43BE-8410-1E4E0DB9A993}">
      <dgm:prSet/>
      <dgm:spPr/>
      <dgm:t>
        <a:bodyPr/>
        <a:lstStyle/>
        <a:p>
          <a:r>
            <a:rPr lang="en-US"/>
            <a:t>core: security, devtools</a:t>
          </a:r>
        </a:p>
      </dgm:t>
    </dgm:pt>
    <dgm:pt modelId="{BA0DFA6C-00EF-493E-8C6C-3E9E94D6D58B}" type="parTrans" cxnId="{174F4776-7FC0-4A2B-917E-BBB797F0B2C8}">
      <dgm:prSet/>
      <dgm:spPr/>
      <dgm:t>
        <a:bodyPr/>
        <a:lstStyle/>
        <a:p>
          <a:endParaRPr lang="en-US"/>
        </a:p>
      </dgm:t>
    </dgm:pt>
    <dgm:pt modelId="{36167891-53C6-4C56-BC47-A1A053CA9FA2}" type="sibTrans" cxnId="{174F4776-7FC0-4A2B-917E-BBB797F0B2C8}">
      <dgm:prSet/>
      <dgm:spPr/>
      <dgm:t>
        <a:bodyPr/>
        <a:lstStyle/>
        <a:p>
          <a:endParaRPr lang="en-US"/>
        </a:p>
      </dgm:t>
    </dgm:pt>
    <dgm:pt modelId="{15CCF97C-BE21-428B-8D8D-8A0BD6CEF15B}">
      <dgm:prSet/>
      <dgm:spPr/>
      <dgm:t>
        <a:bodyPr/>
        <a:lstStyle/>
        <a:p>
          <a:r>
            <a:rPr lang="en-US"/>
            <a:t>web: web</a:t>
          </a:r>
        </a:p>
      </dgm:t>
    </dgm:pt>
    <dgm:pt modelId="{A366C744-26AF-4E5A-918F-350789556689}" type="parTrans" cxnId="{1C81D7A6-3811-419F-8055-441B08F2C1BB}">
      <dgm:prSet/>
      <dgm:spPr/>
      <dgm:t>
        <a:bodyPr/>
        <a:lstStyle/>
        <a:p>
          <a:endParaRPr lang="en-US"/>
        </a:p>
      </dgm:t>
    </dgm:pt>
    <dgm:pt modelId="{613AFDFC-71A8-40F6-9954-E6903E633D70}" type="sibTrans" cxnId="{1C81D7A6-3811-419F-8055-441B08F2C1BB}">
      <dgm:prSet/>
      <dgm:spPr/>
      <dgm:t>
        <a:bodyPr/>
        <a:lstStyle/>
        <a:p>
          <a:endParaRPr lang="en-US"/>
        </a:p>
      </dgm:t>
    </dgm:pt>
    <dgm:pt modelId="{ED5372F7-4E9A-47FB-83FD-0F7CC5AAC1BC}">
      <dgm:prSet/>
      <dgm:spPr/>
      <dgm:t>
        <a:bodyPr/>
        <a:lstStyle/>
        <a:p>
          <a:r>
            <a:rPr lang="en-US"/>
            <a:t>template engines: thymeleaf</a:t>
          </a:r>
        </a:p>
      </dgm:t>
    </dgm:pt>
    <dgm:pt modelId="{B0B2EE4E-7A28-407C-89A5-1854402530C0}" type="parTrans" cxnId="{2AFF7C94-47FE-4939-95E9-E138F2B41B80}">
      <dgm:prSet/>
      <dgm:spPr/>
      <dgm:t>
        <a:bodyPr/>
        <a:lstStyle/>
        <a:p>
          <a:endParaRPr lang="en-US"/>
        </a:p>
      </dgm:t>
    </dgm:pt>
    <dgm:pt modelId="{CAEEE9A1-BF26-41FF-8140-BB5151E3D604}" type="sibTrans" cxnId="{2AFF7C94-47FE-4939-95E9-E138F2B41B80}">
      <dgm:prSet/>
      <dgm:spPr/>
      <dgm:t>
        <a:bodyPr/>
        <a:lstStyle/>
        <a:p>
          <a:endParaRPr lang="en-US"/>
        </a:p>
      </dgm:t>
    </dgm:pt>
    <dgm:pt modelId="{1AAD568F-32B8-48AB-B690-84868A59279C}">
      <dgm:prSet/>
      <dgm:spPr/>
      <dgm:t>
        <a:bodyPr/>
        <a:lstStyle/>
        <a:p>
          <a:r>
            <a:rPr lang="en-US"/>
            <a:t>sql: jpa, h2</a:t>
          </a:r>
        </a:p>
      </dgm:t>
    </dgm:pt>
    <dgm:pt modelId="{28EE8AD3-D0AB-4C6E-8799-88362495BBCB}" type="parTrans" cxnId="{99AB6DFD-3D42-46C2-BE0B-4A2EFA858B36}">
      <dgm:prSet/>
      <dgm:spPr/>
      <dgm:t>
        <a:bodyPr/>
        <a:lstStyle/>
        <a:p>
          <a:endParaRPr lang="en-US"/>
        </a:p>
      </dgm:t>
    </dgm:pt>
    <dgm:pt modelId="{A5BD62C8-C82F-48C5-9BA3-491C3348EE42}" type="sibTrans" cxnId="{99AB6DFD-3D42-46C2-BE0B-4A2EFA858B36}">
      <dgm:prSet/>
      <dgm:spPr/>
      <dgm:t>
        <a:bodyPr/>
        <a:lstStyle/>
        <a:p>
          <a:endParaRPr lang="en-US"/>
        </a:p>
      </dgm:t>
    </dgm:pt>
    <dgm:pt modelId="{78344F3E-C16D-4876-B63E-34F4BC37028C}">
      <dgm:prSet/>
      <dgm:spPr/>
      <dgm:t>
        <a:bodyPr/>
        <a:lstStyle/>
        <a:p>
          <a:r>
            <a:rPr lang="en-US"/>
            <a:t>ops: Actuator</a:t>
          </a:r>
        </a:p>
      </dgm:t>
    </dgm:pt>
    <dgm:pt modelId="{82CE6214-5C77-4CD0-A115-3EB00AFA13D7}" type="parTrans" cxnId="{FF817DFC-9751-4EB6-A476-A4FD298F4C67}">
      <dgm:prSet/>
      <dgm:spPr/>
      <dgm:t>
        <a:bodyPr/>
        <a:lstStyle/>
        <a:p>
          <a:endParaRPr lang="en-US"/>
        </a:p>
      </dgm:t>
    </dgm:pt>
    <dgm:pt modelId="{13BF8763-BA9A-4829-9D81-041D4D46A218}" type="sibTrans" cxnId="{FF817DFC-9751-4EB6-A476-A4FD298F4C67}">
      <dgm:prSet/>
      <dgm:spPr/>
      <dgm:t>
        <a:bodyPr/>
        <a:lstStyle/>
        <a:p>
          <a:endParaRPr lang="en-US"/>
        </a:p>
      </dgm:t>
    </dgm:pt>
    <dgm:pt modelId="{C940CBAA-FCBD-43F7-83A7-878455393D96}" type="pres">
      <dgm:prSet presAssocID="{5F90F4E1-B4A5-4C3E-9E9C-D6E976B4F7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D1A55B-F74E-44F5-9D72-12A79C96B085}" type="pres">
      <dgm:prSet presAssocID="{EDDD1A62-E74B-43BE-8410-1E4E0DB9A993}" presName="hierRoot1" presStyleCnt="0"/>
      <dgm:spPr/>
    </dgm:pt>
    <dgm:pt modelId="{7D3B777B-7674-46E0-96EA-997CB255746B}" type="pres">
      <dgm:prSet presAssocID="{EDDD1A62-E74B-43BE-8410-1E4E0DB9A993}" presName="composite" presStyleCnt="0"/>
      <dgm:spPr/>
    </dgm:pt>
    <dgm:pt modelId="{1B1A803B-BE8F-47AE-ADFA-1A13A860E238}" type="pres">
      <dgm:prSet presAssocID="{EDDD1A62-E74B-43BE-8410-1E4E0DB9A993}" presName="background" presStyleLbl="node0" presStyleIdx="0" presStyleCnt="5"/>
      <dgm:spPr/>
    </dgm:pt>
    <dgm:pt modelId="{03B477B6-C357-40DB-8F9D-51F5E393B3C4}" type="pres">
      <dgm:prSet presAssocID="{EDDD1A62-E74B-43BE-8410-1E4E0DB9A993}" presName="text" presStyleLbl="fgAcc0" presStyleIdx="0" presStyleCnt="5">
        <dgm:presLayoutVars>
          <dgm:chPref val="3"/>
        </dgm:presLayoutVars>
      </dgm:prSet>
      <dgm:spPr/>
    </dgm:pt>
    <dgm:pt modelId="{F6383826-1AAF-4217-A298-8E7A212455AA}" type="pres">
      <dgm:prSet presAssocID="{EDDD1A62-E74B-43BE-8410-1E4E0DB9A993}" presName="hierChild2" presStyleCnt="0"/>
      <dgm:spPr/>
    </dgm:pt>
    <dgm:pt modelId="{414418AE-BE90-4E0F-801E-72F8FFA185CF}" type="pres">
      <dgm:prSet presAssocID="{15CCF97C-BE21-428B-8D8D-8A0BD6CEF15B}" presName="hierRoot1" presStyleCnt="0"/>
      <dgm:spPr/>
    </dgm:pt>
    <dgm:pt modelId="{1501BA68-FC13-4915-BD67-66775A2FF00A}" type="pres">
      <dgm:prSet presAssocID="{15CCF97C-BE21-428B-8D8D-8A0BD6CEF15B}" presName="composite" presStyleCnt="0"/>
      <dgm:spPr/>
    </dgm:pt>
    <dgm:pt modelId="{9AADC797-431D-481E-9205-CC90B75E10E8}" type="pres">
      <dgm:prSet presAssocID="{15CCF97C-BE21-428B-8D8D-8A0BD6CEF15B}" presName="background" presStyleLbl="node0" presStyleIdx="1" presStyleCnt="5"/>
      <dgm:spPr/>
    </dgm:pt>
    <dgm:pt modelId="{A9946ED5-1D59-4E78-A4F6-9F5F2D3F8C90}" type="pres">
      <dgm:prSet presAssocID="{15CCF97C-BE21-428B-8D8D-8A0BD6CEF15B}" presName="text" presStyleLbl="fgAcc0" presStyleIdx="1" presStyleCnt="5">
        <dgm:presLayoutVars>
          <dgm:chPref val="3"/>
        </dgm:presLayoutVars>
      </dgm:prSet>
      <dgm:spPr/>
    </dgm:pt>
    <dgm:pt modelId="{F54C06E5-6C75-4B7D-977C-4A12C6F05543}" type="pres">
      <dgm:prSet presAssocID="{15CCF97C-BE21-428B-8D8D-8A0BD6CEF15B}" presName="hierChild2" presStyleCnt="0"/>
      <dgm:spPr/>
    </dgm:pt>
    <dgm:pt modelId="{49298E28-5703-4FE4-AB47-14FEC322E49F}" type="pres">
      <dgm:prSet presAssocID="{ED5372F7-4E9A-47FB-83FD-0F7CC5AAC1BC}" presName="hierRoot1" presStyleCnt="0"/>
      <dgm:spPr/>
    </dgm:pt>
    <dgm:pt modelId="{58B63B74-809E-4343-8D6F-DF382F710D97}" type="pres">
      <dgm:prSet presAssocID="{ED5372F7-4E9A-47FB-83FD-0F7CC5AAC1BC}" presName="composite" presStyleCnt="0"/>
      <dgm:spPr/>
    </dgm:pt>
    <dgm:pt modelId="{D67EA4B9-1AC5-45C0-A452-D9AC49832BD8}" type="pres">
      <dgm:prSet presAssocID="{ED5372F7-4E9A-47FB-83FD-0F7CC5AAC1BC}" presName="background" presStyleLbl="node0" presStyleIdx="2" presStyleCnt="5"/>
      <dgm:spPr/>
    </dgm:pt>
    <dgm:pt modelId="{873120E8-5D3A-4C0D-AFBE-CB1FEDE08A47}" type="pres">
      <dgm:prSet presAssocID="{ED5372F7-4E9A-47FB-83FD-0F7CC5AAC1BC}" presName="text" presStyleLbl="fgAcc0" presStyleIdx="2" presStyleCnt="5">
        <dgm:presLayoutVars>
          <dgm:chPref val="3"/>
        </dgm:presLayoutVars>
      </dgm:prSet>
      <dgm:spPr/>
    </dgm:pt>
    <dgm:pt modelId="{F7D10739-26DA-4115-B654-B3F8C7A3E1E6}" type="pres">
      <dgm:prSet presAssocID="{ED5372F7-4E9A-47FB-83FD-0F7CC5AAC1BC}" presName="hierChild2" presStyleCnt="0"/>
      <dgm:spPr/>
    </dgm:pt>
    <dgm:pt modelId="{041AE1DD-8D89-4C11-AB69-D33C6FA49A62}" type="pres">
      <dgm:prSet presAssocID="{1AAD568F-32B8-48AB-B690-84868A59279C}" presName="hierRoot1" presStyleCnt="0"/>
      <dgm:spPr/>
    </dgm:pt>
    <dgm:pt modelId="{5E5B58DD-9FB8-4F6F-8D28-4C318604806F}" type="pres">
      <dgm:prSet presAssocID="{1AAD568F-32B8-48AB-B690-84868A59279C}" presName="composite" presStyleCnt="0"/>
      <dgm:spPr/>
    </dgm:pt>
    <dgm:pt modelId="{8EBD0261-843B-4EA7-B81A-B0A08D023D68}" type="pres">
      <dgm:prSet presAssocID="{1AAD568F-32B8-48AB-B690-84868A59279C}" presName="background" presStyleLbl="node0" presStyleIdx="3" presStyleCnt="5"/>
      <dgm:spPr/>
    </dgm:pt>
    <dgm:pt modelId="{930D324D-1618-4A54-91DB-D21FF5579514}" type="pres">
      <dgm:prSet presAssocID="{1AAD568F-32B8-48AB-B690-84868A59279C}" presName="text" presStyleLbl="fgAcc0" presStyleIdx="3" presStyleCnt="5">
        <dgm:presLayoutVars>
          <dgm:chPref val="3"/>
        </dgm:presLayoutVars>
      </dgm:prSet>
      <dgm:spPr/>
    </dgm:pt>
    <dgm:pt modelId="{7CAC5C67-C64E-4A89-987E-6AC7A37FB822}" type="pres">
      <dgm:prSet presAssocID="{1AAD568F-32B8-48AB-B690-84868A59279C}" presName="hierChild2" presStyleCnt="0"/>
      <dgm:spPr/>
    </dgm:pt>
    <dgm:pt modelId="{4F723C42-A52C-47FC-A6EC-89DB6AF01D24}" type="pres">
      <dgm:prSet presAssocID="{78344F3E-C16D-4876-B63E-34F4BC37028C}" presName="hierRoot1" presStyleCnt="0"/>
      <dgm:spPr/>
    </dgm:pt>
    <dgm:pt modelId="{E81AB32F-B061-4DA9-A000-0892455DBE6D}" type="pres">
      <dgm:prSet presAssocID="{78344F3E-C16D-4876-B63E-34F4BC37028C}" presName="composite" presStyleCnt="0"/>
      <dgm:spPr/>
    </dgm:pt>
    <dgm:pt modelId="{652410D2-A28F-4C0B-93E8-19734F16AAB2}" type="pres">
      <dgm:prSet presAssocID="{78344F3E-C16D-4876-B63E-34F4BC37028C}" presName="background" presStyleLbl="node0" presStyleIdx="4" presStyleCnt="5"/>
      <dgm:spPr/>
    </dgm:pt>
    <dgm:pt modelId="{C7649F6F-772E-4AD4-BA52-B5F860448976}" type="pres">
      <dgm:prSet presAssocID="{78344F3E-C16D-4876-B63E-34F4BC37028C}" presName="text" presStyleLbl="fgAcc0" presStyleIdx="4" presStyleCnt="5">
        <dgm:presLayoutVars>
          <dgm:chPref val="3"/>
        </dgm:presLayoutVars>
      </dgm:prSet>
      <dgm:spPr/>
    </dgm:pt>
    <dgm:pt modelId="{ADCC4F20-2E85-4CE1-91A0-BBC3E4EE2026}" type="pres">
      <dgm:prSet presAssocID="{78344F3E-C16D-4876-B63E-34F4BC37028C}" presName="hierChild2" presStyleCnt="0"/>
      <dgm:spPr/>
    </dgm:pt>
  </dgm:ptLst>
  <dgm:cxnLst>
    <dgm:cxn modelId="{F9B4650A-FBDF-4BC2-9338-7D39FBB46EEF}" type="presOf" srcId="{ED5372F7-4E9A-47FB-83FD-0F7CC5AAC1BC}" destId="{873120E8-5D3A-4C0D-AFBE-CB1FEDE08A47}" srcOrd="0" destOrd="0" presId="urn:microsoft.com/office/officeart/2005/8/layout/hierarchy1"/>
    <dgm:cxn modelId="{098A2814-9D4D-414F-895B-3310FBF7F372}" type="presOf" srcId="{78344F3E-C16D-4876-B63E-34F4BC37028C}" destId="{C7649F6F-772E-4AD4-BA52-B5F860448976}" srcOrd="0" destOrd="0" presId="urn:microsoft.com/office/officeart/2005/8/layout/hierarchy1"/>
    <dgm:cxn modelId="{1813D461-620F-436A-A34B-070DDA4C462B}" type="presOf" srcId="{15CCF97C-BE21-428B-8D8D-8A0BD6CEF15B}" destId="{A9946ED5-1D59-4E78-A4F6-9F5F2D3F8C90}" srcOrd="0" destOrd="0" presId="urn:microsoft.com/office/officeart/2005/8/layout/hierarchy1"/>
    <dgm:cxn modelId="{174F4776-7FC0-4A2B-917E-BBB797F0B2C8}" srcId="{5F90F4E1-B4A5-4C3E-9E9C-D6E976B4F793}" destId="{EDDD1A62-E74B-43BE-8410-1E4E0DB9A993}" srcOrd="0" destOrd="0" parTransId="{BA0DFA6C-00EF-493E-8C6C-3E9E94D6D58B}" sibTransId="{36167891-53C6-4C56-BC47-A1A053CA9FA2}"/>
    <dgm:cxn modelId="{138F317E-2FAC-4C70-B3E1-05D347A580CE}" type="presOf" srcId="{EDDD1A62-E74B-43BE-8410-1E4E0DB9A993}" destId="{03B477B6-C357-40DB-8F9D-51F5E393B3C4}" srcOrd="0" destOrd="0" presId="urn:microsoft.com/office/officeart/2005/8/layout/hierarchy1"/>
    <dgm:cxn modelId="{31821693-4B54-4F09-B92E-5232AF22B4B5}" type="presOf" srcId="{1AAD568F-32B8-48AB-B690-84868A59279C}" destId="{930D324D-1618-4A54-91DB-D21FF5579514}" srcOrd="0" destOrd="0" presId="urn:microsoft.com/office/officeart/2005/8/layout/hierarchy1"/>
    <dgm:cxn modelId="{2AFF7C94-47FE-4939-95E9-E138F2B41B80}" srcId="{5F90F4E1-B4A5-4C3E-9E9C-D6E976B4F793}" destId="{ED5372F7-4E9A-47FB-83FD-0F7CC5AAC1BC}" srcOrd="2" destOrd="0" parTransId="{B0B2EE4E-7A28-407C-89A5-1854402530C0}" sibTransId="{CAEEE9A1-BF26-41FF-8140-BB5151E3D604}"/>
    <dgm:cxn modelId="{1C81D7A6-3811-419F-8055-441B08F2C1BB}" srcId="{5F90F4E1-B4A5-4C3E-9E9C-D6E976B4F793}" destId="{15CCF97C-BE21-428B-8D8D-8A0BD6CEF15B}" srcOrd="1" destOrd="0" parTransId="{A366C744-26AF-4E5A-918F-350789556689}" sibTransId="{613AFDFC-71A8-40F6-9954-E6903E633D70}"/>
    <dgm:cxn modelId="{48BD3FF8-18B2-4C18-AAF8-7CCD20FC5710}" type="presOf" srcId="{5F90F4E1-B4A5-4C3E-9E9C-D6E976B4F793}" destId="{C940CBAA-FCBD-43F7-83A7-878455393D96}" srcOrd="0" destOrd="0" presId="urn:microsoft.com/office/officeart/2005/8/layout/hierarchy1"/>
    <dgm:cxn modelId="{FF817DFC-9751-4EB6-A476-A4FD298F4C67}" srcId="{5F90F4E1-B4A5-4C3E-9E9C-D6E976B4F793}" destId="{78344F3E-C16D-4876-B63E-34F4BC37028C}" srcOrd="4" destOrd="0" parTransId="{82CE6214-5C77-4CD0-A115-3EB00AFA13D7}" sibTransId="{13BF8763-BA9A-4829-9D81-041D4D46A218}"/>
    <dgm:cxn modelId="{99AB6DFD-3D42-46C2-BE0B-4A2EFA858B36}" srcId="{5F90F4E1-B4A5-4C3E-9E9C-D6E976B4F793}" destId="{1AAD568F-32B8-48AB-B690-84868A59279C}" srcOrd="3" destOrd="0" parTransId="{28EE8AD3-D0AB-4C6E-8799-88362495BBCB}" sibTransId="{A5BD62C8-C82F-48C5-9BA3-491C3348EE42}"/>
    <dgm:cxn modelId="{8A8D8355-B3B2-4556-A024-C4601A73EFC7}" type="presParOf" srcId="{C940CBAA-FCBD-43F7-83A7-878455393D96}" destId="{CED1A55B-F74E-44F5-9D72-12A79C96B085}" srcOrd="0" destOrd="0" presId="urn:microsoft.com/office/officeart/2005/8/layout/hierarchy1"/>
    <dgm:cxn modelId="{49520649-CCF8-4E1A-98AB-053334724F35}" type="presParOf" srcId="{CED1A55B-F74E-44F5-9D72-12A79C96B085}" destId="{7D3B777B-7674-46E0-96EA-997CB255746B}" srcOrd="0" destOrd="0" presId="urn:microsoft.com/office/officeart/2005/8/layout/hierarchy1"/>
    <dgm:cxn modelId="{C99E00FB-AB37-4ADD-B03F-31C528E4448E}" type="presParOf" srcId="{7D3B777B-7674-46E0-96EA-997CB255746B}" destId="{1B1A803B-BE8F-47AE-ADFA-1A13A860E238}" srcOrd="0" destOrd="0" presId="urn:microsoft.com/office/officeart/2005/8/layout/hierarchy1"/>
    <dgm:cxn modelId="{51EEAA52-EE90-4052-9727-B4397D30E583}" type="presParOf" srcId="{7D3B777B-7674-46E0-96EA-997CB255746B}" destId="{03B477B6-C357-40DB-8F9D-51F5E393B3C4}" srcOrd="1" destOrd="0" presId="urn:microsoft.com/office/officeart/2005/8/layout/hierarchy1"/>
    <dgm:cxn modelId="{6BA4EC50-844A-4464-8355-DD01A78EE408}" type="presParOf" srcId="{CED1A55B-F74E-44F5-9D72-12A79C96B085}" destId="{F6383826-1AAF-4217-A298-8E7A212455AA}" srcOrd="1" destOrd="0" presId="urn:microsoft.com/office/officeart/2005/8/layout/hierarchy1"/>
    <dgm:cxn modelId="{94E9D503-CEAD-47D3-86BE-F4F42E2A256C}" type="presParOf" srcId="{C940CBAA-FCBD-43F7-83A7-878455393D96}" destId="{414418AE-BE90-4E0F-801E-72F8FFA185CF}" srcOrd="1" destOrd="0" presId="urn:microsoft.com/office/officeart/2005/8/layout/hierarchy1"/>
    <dgm:cxn modelId="{055F8CE9-9177-4AFA-9630-B95B4F106C8F}" type="presParOf" srcId="{414418AE-BE90-4E0F-801E-72F8FFA185CF}" destId="{1501BA68-FC13-4915-BD67-66775A2FF00A}" srcOrd="0" destOrd="0" presId="urn:microsoft.com/office/officeart/2005/8/layout/hierarchy1"/>
    <dgm:cxn modelId="{2CD33512-6473-4BE3-8418-A4BDC7864108}" type="presParOf" srcId="{1501BA68-FC13-4915-BD67-66775A2FF00A}" destId="{9AADC797-431D-481E-9205-CC90B75E10E8}" srcOrd="0" destOrd="0" presId="urn:microsoft.com/office/officeart/2005/8/layout/hierarchy1"/>
    <dgm:cxn modelId="{68CFBA3E-4E59-47FE-A222-70F7E2CCF92C}" type="presParOf" srcId="{1501BA68-FC13-4915-BD67-66775A2FF00A}" destId="{A9946ED5-1D59-4E78-A4F6-9F5F2D3F8C90}" srcOrd="1" destOrd="0" presId="urn:microsoft.com/office/officeart/2005/8/layout/hierarchy1"/>
    <dgm:cxn modelId="{63EF5AFD-909E-4D5D-8444-8C3C14A5D471}" type="presParOf" srcId="{414418AE-BE90-4E0F-801E-72F8FFA185CF}" destId="{F54C06E5-6C75-4B7D-977C-4A12C6F05543}" srcOrd="1" destOrd="0" presId="urn:microsoft.com/office/officeart/2005/8/layout/hierarchy1"/>
    <dgm:cxn modelId="{B02E93E9-B27B-4B2E-BC2E-13781B6279AE}" type="presParOf" srcId="{C940CBAA-FCBD-43F7-83A7-878455393D96}" destId="{49298E28-5703-4FE4-AB47-14FEC322E49F}" srcOrd="2" destOrd="0" presId="urn:microsoft.com/office/officeart/2005/8/layout/hierarchy1"/>
    <dgm:cxn modelId="{00963A90-EC14-4525-A0BC-14462BCCA32E}" type="presParOf" srcId="{49298E28-5703-4FE4-AB47-14FEC322E49F}" destId="{58B63B74-809E-4343-8D6F-DF382F710D97}" srcOrd="0" destOrd="0" presId="urn:microsoft.com/office/officeart/2005/8/layout/hierarchy1"/>
    <dgm:cxn modelId="{6AF6863A-4224-4F16-84CB-F4A0F5B240E0}" type="presParOf" srcId="{58B63B74-809E-4343-8D6F-DF382F710D97}" destId="{D67EA4B9-1AC5-45C0-A452-D9AC49832BD8}" srcOrd="0" destOrd="0" presId="urn:microsoft.com/office/officeart/2005/8/layout/hierarchy1"/>
    <dgm:cxn modelId="{552081B0-CA66-4933-92EC-61B3D5F4F0E3}" type="presParOf" srcId="{58B63B74-809E-4343-8D6F-DF382F710D97}" destId="{873120E8-5D3A-4C0D-AFBE-CB1FEDE08A47}" srcOrd="1" destOrd="0" presId="urn:microsoft.com/office/officeart/2005/8/layout/hierarchy1"/>
    <dgm:cxn modelId="{491D3E58-C08B-4B61-A7C5-725388BDBC77}" type="presParOf" srcId="{49298E28-5703-4FE4-AB47-14FEC322E49F}" destId="{F7D10739-26DA-4115-B654-B3F8C7A3E1E6}" srcOrd="1" destOrd="0" presId="urn:microsoft.com/office/officeart/2005/8/layout/hierarchy1"/>
    <dgm:cxn modelId="{A1488C2F-FA1D-4880-9663-EE51CAF76937}" type="presParOf" srcId="{C940CBAA-FCBD-43F7-83A7-878455393D96}" destId="{041AE1DD-8D89-4C11-AB69-D33C6FA49A62}" srcOrd="3" destOrd="0" presId="urn:microsoft.com/office/officeart/2005/8/layout/hierarchy1"/>
    <dgm:cxn modelId="{A126D1F8-C730-4EC1-9FE1-1DC1ADB31020}" type="presParOf" srcId="{041AE1DD-8D89-4C11-AB69-D33C6FA49A62}" destId="{5E5B58DD-9FB8-4F6F-8D28-4C318604806F}" srcOrd="0" destOrd="0" presId="urn:microsoft.com/office/officeart/2005/8/layout/hierarchy1"/>
    <dgm:cxn modelId="{4FC152F3-D6D8-40DD-95D6-9D7625F2C677}" type="presParOf" srcId="{5E5B58DD-9FB8-4F6F-8D28-4C318604806F}" destId="{8EBD0261-843B-4EA7-B81A-B0A08D023D68}" srcOrd="0" destOrd="0" presId="urn:microsoft.com/office/officeart/2005/8/layout/hierarchy1"/>
    <dgm:cxn modelId="{F88A47F9-0DAB-4987-8BCD-89DF5B3C6B9D}" type="presParOf" srcId="{5E5B58DD-9FB8-4F6F-8D28-4C318604806F}" destId="{930D324D-1618-4A54-91DB-D21FF5579514}" srcOrd="1" destOrd="0" presId="urn:microsoft.com/office/officeart/2005/8/layout/hierarchy1"/>
    <dgm:cxn modelId="{0D61818A-2CDD-48DD-9EFF-802A63FB7291}" type="presParOf" srcId="{041AE1DD-8D89-4C11-AB69-D33C6FA49A62}" destId="{7CAC5C67-C64E-4A89-987E-6AC7A37FB822}" srcOrd="1" destOrd="0" presId="urn:microsoft.com/office/officeart/2005/8/layout/hierarchy1"/>
    <dgm:cxn modelId="{C879C89C-C941-4871-B5F9-B0AE124AA4CC}" type="presParOf" srcId="{C940CBAA-FCBD-43F7-83A7-878455393D96}" destId="{4F723C42-A52C-47FC-A6EC-89DB6AF01D24}" srcOrd="4" destOrd="0" presId="urn:microsoft.com/office/officeart/2005/8/layout/hierarchy1"/>
    <dgm:cxn modelId="{257FF5FD-E0FF-4470-A58C-A3C596E25E62}" type="presParOf" srcId="{4F723C42-A52C-47FC-A6EC-89DB6AF01D24}" destId="{E81AB32F-B061-4DA9-A000-0892455DBE6D}" srcOrd="0" destOrd="0" presId="urn:microsoft.com/office/officeart/2005/8/layout/hierarchy1"/>
    <dgm:cxn modelId="{60CDB9CC-ACB7-46FC-BE12-B423DE38CFCD}" type="presParOf" srcId="{E81AB32F-B061-4DA9-A000-0892455DBE6D}" destId="{652410D2-A28F-4C0B-93E8-19734F16AAB2}" srcOrd="0" destOrd="0" presId="urn:microsoft.com/office/officeart/2005/8/layout/hierarchy1"/>
    <dgm:cxn modelId="{83D79658-2D9A-499C-BE71-5EEC767917F2}" type="presParOf" srcId="{E81AB32F-B061-4DA9-A000-0892455DBE6D}" destId="{C7649F6F-772E-4AD4-BA52-B5F860448976}" srcOrd="1" destOrd="0" presId="urn:microsoft.com/office/officeart/2005/8/layout/hierarchy1"/>
    <dgm:cxn modelId="{3CFCDACC-A13F-4D9D-96F1-4334C847BD21}" type="presParOf" srcId="{4F723C42-A52C-47FC-A6EC-89DB6AF01D24}" destId="{ADCC4F20-2E85-4CE1-91A0-BBC3E4EE20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51E0A-E672-4E7A-B43D-2B1E099B653F}">
      <dsp:nvSpPr>
        <dsp:cNvPr id="0" name=""/>
        <dsp:cNvSpPr/>
      </dsp:nvSpPr>
      <dsp:spPr>
        <a:xfrm>
          <a:off x="1162" y="1076728"/>
          <a:ext cx="1317864" cy="83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61D53-4E20-452B-899F-40E5CC599269}">
      <dsp:nvSpPr>
        <dsp:cNvPr id="0" name=""/>
        <dsp:cNvSpPr/>
      </dsp:nvSpPr>
      <dsp:spPr>
        <a:xfrm>
          <a:off x="147591" y="1215836"/>
          <a:ext cx="1317864" cy="836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Groovy</a:t>
          </a:r>
        </a:p>
      </dsp:txBody>
      <dsp:txXfrm>
        <a:off x="172101" y="1240346"/>
        <a:ext cx="1268844" cy="787824"/>
      </dsp:txXfrm>
    </dsp:sp>
    <dsp:sp modelId="{97B92895-C09F-40E9-AB20-63ED8451B6D5}">
      <dsp:nvSpPr>
        <dsp:cNvPr id="0" name=""/>
        <dsp:cNvSpPr/>
      </dsp:nvSpPr>
      <dsp:spPr>
        <a:xfrm>
          <a:off x="1611885" y="1076728"/>
          <a:ext cx="1317864" cy="83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E39C6D-5391-4EDB-8284-D2E3249C7B94}">
      <dsp:nvSpPr>
        <dsp:cNvPr id="0" name=""/>
        <dsp:cNvSpPr/>
      </dsp:nvSpPr>
      <dsp:spPr>
        <a:xfrm>
          <a:off x="1758315" y="1215836"/>
          <a:ext cx="1317864" cy="836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Spring Boot</a:t>
          </a:r>
        </a:p>
      </dsp:txBody>
      <dsp:txXfrm>
        <a:off x="1782825" y="1240346"/>
        <a:ext cx="1268844" cy="787824"/>
      </dsp:txXfrm>
    </dsp:sp>
    <dsp:sp modelId="{F10A1CC2-6506-443B-9A5B-8CDCFE882011}">
      <dsp:nvSpPr>
        <dsp:cNvPr id="0" name=""/>
        <dsp:cNvSpPr/>
      </dsp:nvSpPr>
      <dsp:spPr>
        <a:xfrm>
          <a:off x="3222609" y="1076728"/>
          <a:ext cx="1317864" cy="83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3DA44-54DE-4CA1-85F3-DE77A0DD1E58}">
      <dsp:nvSpPr>
        <dsp:cNvPr id="0" name=""/>
        <dsp:cNvSpPr/>
      </dsp:nvSpPr>
      <dsp:spPr>
        <a:xfrm>
          <a:off x="3369038" y="1215836"/>
          <a:ext cx="1317864" cy="836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Spring Security</a:t>
          </a:r>
        </a:p>
      </dsp:txBody>
      <dsp:txXfrm>
        <a:off x="3393548" y="1240346"/>
        <a:ext cx="1268844" cy="787824"/>
      </dsp:txXfrm>
    </dsp:sp>
    <dsp:sp modelId="{A9243725-2372-437F-8A70-09C963BC4090}">
      <dsp:nvSpPr>
        <dsp:cNvPr id="0" name=""/>
        <dsp:cNvSpPr/>
      </dsp:nvSpPr>
      <dsp:spPr>
        <a:xfrm>
          <a:off x="4833333" y="1076728"/>
          <a:ext cx="1317864" cy="83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B2400F-0A39-446F-9832-494C8BD07A1B}">
      <dsp:nvSpPr>
        <dsp:cNvPr id="0" name=""/>
        <dsp:cNvSpPr/>
      </dsp:nvSpPr>
      <dsp:spPr>
        <a:xfrm>
          <a:off x="4979762" y="1215836"/>
          <a:ext cx="1317864" cy="836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Spring Data</a:t>
          </a:r>
        </a:p>
      </dsp:txBody>
      <dsp:txXfrm>
        <a:off x="5004272" y="1240346"/>
        <a:ext cx="1268844" cy="787824"/>
      </dsp:txXfrm>
    </dsp:sp>
    <dsp:sp modelId="{92686F9C-E408-4CCA-BC4F-A2BAF60CE467}">
      <dsp:nvSpPr>
        <dsp:cNvPr id="0" name=""/>
        <dsp:cNvSpPr/>
      </dsp:nvSpPr>
      <dsp:spPr>
        <a:xfrm>
          <a:off x="6444056" y="1076728"/>
          <a:ext cx="1317864" cy="83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27915-8EE5-4946-BC19-3E6C82357EC4}">
      <dsp:nvSpPr>
        <dsp:cNvPr id="0" name=""/>
        <dsp:cNvSpPr/>
      </dsp:nvSpPr>
      <dsp:spPr>
        <a:xfrm>
          <a:off x="6590486" y="1215836"/>
          <a:ext cx="1317864" cy="836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Thymeleaf</a:t>
          </a:r>
        </a:p>
      </dsp:txBody>
      <dsp:txXfrm>
        <a:off x="6614996" y="1240346"/>
        <a:ext cx="1268844" cy="787824"/>
      </dsp:txXfrm>
    </dsp:sp>
    <dsp:sp modelId="{60A1C0B8-A3F5-4177-B672-57D3946DEEF3}">
      <dsp:nvSpPr>
        <dsp:cNvPr id="0" name=""/>
        <dsp:cNvSpPr/>
      </dsp:nvSpPr>
      <dsp:spPr>
        <a:xfrm>
          <a:off x="8054780" y="1076728"/>
          <a:ext cx="1317864" cy="83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2E716-527E-4038-9B29-8EC698341941}">
      <dsp:nvSpPr>
        <dsp:cNvPr id="0" name=""/>
        <dsp:cNvSpPr/>
      </dsp:nvSpPr>
      <dsp:spPr>
        <a:xfrm>
          <a:off x="8201210" y="1215836"/>
          <a:ext cx="1317864" cy="8368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Spock Framework</a:t>
          </a:r>
        </a:p>
      </dsp:txBody>
      <dsp:txXfrm>
        <a:off x="8225720" y="1240346"/>
        <a:ext cx="1268844" cy="787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DC6A1-C363-479B-8A92-7A541429E6B3}">
      <dsp:nvSpPr>
        <dsp:cNvPr id="0" name=""/>
        <dsp:cNvSpPr/>
      </dsp:nvSpPr>
      <dsp:spPr>
        <a:xfrm>
          <a:off x="8367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Spring Boot Project</a:t>
          </a:r>
        </a:p>
      </dsp:txBody>
      <dsp:txXfrm>
        <a:off x="8367" y="1354627"/>
        <a:ext cx="1250460" cy="1050387"/>
      </dsp:txXfrm>
    </dsp:sp>
    <dsp:sp modelId="{E05299F5-8966-4F5A-BCEC-8BDF65A61E47}">
      <dsp:nvSpPr>
        <dsp:cNvPr id="0" name=""/>
        <dsp:cNvSpPr/>
      </dsp:nvSpPr>
      <dsp:spPr>
        <a:xfrm>
          <a:off x="371001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447914" y="941359"/>
        <a:ext cx="371367" cy="371367"/>
      </dsp:txXfrm>
    </dsp:sp>
    <dsp:sp modelId="{C6866BE2-C9CE-452A-BAB7-37ABEBB0CE1B}">
      <dsp:nvSpPr>
        <dsp:cNvPr id="0" name=""/>
        <dsp:cNvSpPr/>
      </dsp:nvSpPr>
      <dsp:spPr>
        <a:xfrm>
          <a:off x="8367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09287B-40F7-45B8-B689-952A13DAE308}">
      <dsp:nvSpPr>
        <dsp:cNvPr id="0" name=""/>
        <dsp:cNvSpPr/>
      </dsp:nvSpPr>
      <dsp:spPr>
        <a:xfrm>
          <a:off x="1383874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Fix build.gradle</a:t>
          </a:r>
        </a:p>
      </dsp:txBody>
      <dsp:txXfrm>
        <a:off x="1383874" y="1354627"/>
        <a:ext cx="1250460" cy="1050387"/>
      </dsp:txXfrm>
    </dsp:sp>
    <dsp:sp modelId="{272C0492-8DC8-4F2C-B98F-05D1F9AD6557}">
      <dsp:nvSpPr>
        <dsp:cNvPr id="0" name=""/>
        <dsp:cNvSpPr/>
      </dsp:nvSpPr>
      <dsp:spPr>
        <a:xfrm>
          <a:off x="1746507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823420" y="941359"/>
        <a:ext cx="371367" cy="371367"/>
      </dsp:txXfrm>
    </dsp:sp>
    <dsp:sp modelId="{35973C0B-DC52-4E73-ABC7-B3CDC264E87E}">
      <dsp:nvSpPr>
        <dsp:cNvPr id="0" name=""/>
        <dsp:cNvSpPr/>
      </dsp:nvSpPr>
      <dsp:spPr>
        <a:xfrm>
          <a:off x="1383874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B191F-2448-49C7-BEA0-B31074E1BAF4}">
      <dsp:nvSpPr>
        <dsp:cNvPr id="0" name=""/>
        <dsp:cNvSpPr/>
      </dsp:nvSpPr>
      <dsp:spPr>
        <a:xfrm>
          <a:off x="2759381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HomeController</a:t>
          </a:r>
        </a:p>
      </dsp:txBody>
      <dsp:txXfrm>
        <a:off x="2759381" y="1354627"/>
        <a:ext cx="1250460" cy="1050387"/>
      </dsp:txXfrm>
    </dsp:sp>
    <dsp:sp modelId="{55E2289E-41BF-403B-831F-49E927102891}">
      <dsp:nvSpPr>
        <dsp:cNvPr id="0" name=""/>
        <dsp:cNvSpPr/>
      </dsp:nvSpPr>
      <dsp:spPr>
        <a:xfrm>
          <a:off x="3122014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3198927" y="941359"/>
        <a:ext cx="371367" cy="371367"/>
      </dsp:txXfrm>
    </dsp:sp>
    <dsp:sp modelId="{8D22F88C-E4CA-4EBD-BF25-4176A8348CEC}">
      <dsp:nvSpPr>
        <dsp:cNvPr id="0" name=""/>
        <dsp:cNvSpPr/>
      </dsp:nvSpPr>
      <dsp:spPr>
        <a:xfrm>
          <a:off x="2759381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75CDB-8BC0-4223-AF6C-4084E9506BB6}">
      <dsp:nvSpPr>
        <dsp:cNvPr id="0" name=""/>
        <dsp:cNvSpPr/>
      </dsp:nvSpPr>
      <dsp:spPr>
        <a:xfrm>
          <a:off x="4134888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home/index.html</a:t>
          </a:r>
        </a:p>
      </dsp:txBody>
      <dsp:txXfrm>
        <a:off x="4134888" y="1354627"/>
        <a:ext cx="1250460" cy="1050387"/>
      </dsp:txXfrm>
    </dsp:sp>
    <dsp:sp modelId="{0CAB1DD9-6881-41BD-B1E2-2CD0778008C2}">
      <dsp:nvSpPr>
        <dsp:cNvPr id="0" name=""/>
        <dsp:cNvSpPr/>
      </dsp:nvSpPr>
      <dsp:spPr>
        <a:xfrm>
          <a:off x="4497521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574434" y="941359"/>
        <a:ext cx="371367" cy="371367"/>
      </dsp:txXfrm>
    </dsp:sp>
    <dsp:sp modelId="{4595A88B-32F2-4C47-BEF2-D39B7900EDFB}">
      <dsp:nvSpPr>
        <dsp:cNvPr id="0" name=""/>
        <dsp:cNvSpPr/>
      </dsp:nvSpPr>
      <dsp:spPr>
        <a:xfrm>
          <a:off x="4134888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CCF220-D883-49B3-A724-69F4D5485FE8}">
      <dsp:nvSpPr>
        <dsp:cNvPr id="0" name=""/>
        <dsp:cNvSpPr/>
      </dsp:nvSpPr>
      <dsp:spPr>
        <a:xfrm>
          <a:off x="5510394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application</a:t>
          </a:r>
        </a:p>
      </dsp:txBody>
      <dsp:txXfrm>
        <a:off x="5510394" y="1354627"/>
        <a:ext cx="1250460" cy="1050387"/>
      </dsp:txXfrm>
    </dsp:sp>
    <dsp:sp modelId="{A17FCF13-6E2C-439D-903E-04156A3693AE}">
      <dsp:nvSpPr>
        <dsp:cNvPr id="0" name=""/>
        <dsp:cNvSpPr/>
      </dsp:nvSpPr>
      <dsp:spPr>
        <a:xfrm>
          <a:off x="5873028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</a:t>
          </a:r>
        </a:p>
      </dsp:txBody>
      <dsp:txXfrm>
        <a:off x="5949941" y="941359"/>
        <a:ext cx="371367" cy="371367"/>
      </dsp:txXfrm>
    </dsp:sp>
    <dsp:sp modelId="{3561A568-59AD-46E4-A4FE-F0E7B666E0F3}">
      <dsp:nvSpPr>
        <dsp:cNvPr id="0" name=""/>
        <dsp:cNvSpPr/>
      </dsp:nvSpPr>
      <dsp:spPr>
        <a:xfrm>
          <a:off x="5510394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035CA-AB48-4C16-8333-7A9A0E7FC7ED}">
      <dsp:nvSpPr>
        <dsp:cNvPr id="0" name=""/>
        <dsp:cNvSpPr/>
      </dsp:nvSpPr>
      <dsp:spPr>
        <a:xfrm>
          <a:off x="6885901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Enter default user and password</a:t>
          </a:r>
        </a:p>
      </dsp:txBody>
      <dsp:txXfrm>
        <a:off x="6885901" y="1354627"/>
        <a:ext cx="1250460" cy="1050387"/>
      </dsp:txXfrm>
    </dsp:sp>
    <dsp:sp modelId="{0F6C1C77-9AFA-4588-A670-AF2A234B2638}">
      <dsp:nvSpPr>
        <dsp:cNvPr id="0" name=""/>
        <dsp:cNvSpPr/>
      </dsp:nvSpPr>
      <dsp:spPr>
        <a:xfrm>
          <a:off x="7248535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6</a:t>
          </a:r>
        </a:p>
      </dsp:txBody>
      <dsp:txXfrm>
        <a:off x="7325448" y="941359"/>
        <a:ext cx="371367" cy="371367"/>
      </dsp:txXfrm>
    </dsp:sp>
    <dsp:sp modelId="{030567DD-C1CD-454C-BB11-776339AFC453}">
      <dsp:nvSpPr>
        <dsp:cNvPr id="0" name=""/>
        <dsp:cNvSpPr/>
      </dsp:nvSpPr>
      <dsp:spPr>
        <a:xfrm>
          <a:off x="6885901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3AC9A-DB26-46FF-9D8D-58F453981304}">
      <dsp:nvSpPr>
        <dsp:cNvPr id="0" name=""/>
        <dsp:cNvSpPr/>
      </dsp:nvSpPr>
      <dsp:spPr>
        <a:xfrm>
          <a:off x="8261408" y="689381"/>
          <a:ext cx="1250460" cy="1750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91" tIns="330200" rIns="9749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Set default password</a:t>
          </a:r>
        </a:p>
      </dsp:txBody>
      <dsp:txXfrm>
        <a:off x="8261408" y="1354627"/>
        <a:ext cx="1250460" cy="1050387"/>
      </dsp:txXfrm>
    </dsp:sp>
    <dsp:sp modelId="{84DD09ED-C171-41AE-92FF-5378B7883A08}">
      <dsp:nvSpPr>
        <dsp:cNvPr id="0" name=""/>
        <dsp:cNvSpPr/>
      </dsp:nvSpPr>
      <dsp:spPr>
        <a:xfrm>
          <a:off x="8624042" y="864446"/>
          <a:ext cx="525193" cy="5251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6" tIns="12700" rIns="40946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7</a:t>
          </a:r>
        </a:p>
      </dsp:txBody>
      <dsp:txXfrm>
        <a:off x="8700955" y="941359"/>
        <a:ext cx="371367" cy="371367"/>
      </dsp:txXfrm>
    </dsp:sp>
    <dsp:sp modelId="{44F5479E-A3E4-4189-B966-BA3A87D551D5}">
      <dsp:nvSpPr>
        <dsp:cNvPr id="0" name=""/>
        <dsp:cNvSpPr/>
      </dsp:nvSpPr>
      <dsp:spPr>
        <a:xfrm>
          <a:off x="8261408" y="2439955"/>
          <a:ext cx="1250460" cy="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21222-C864-4349-8D90-3359534E82A2}">
      <dsp:nvSpPr>
        <dsp:cNvPr id="0" name=""/>
        <dsp:cNvSpPr/>
      </dsp:nvSpPr>
      <dsp:spPr>
        <a:xfrm>
          <a:off x="0" y="259884"/>
          <a:ext cx="95202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F0082-FD18-4BBE-83E9-1695F2160D82}">
      <dsp:nvSpPr>
        <dsp:cNvPr id="0" name=""/>
        <dsp:cNvSpPr/>
      </dsp:nvSpPr>
      <dsp:spPr>
        <a:xfrm>
          <a:off x="476011" y="97524"/>
          <a:ext cx="6664165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890" tIns="0" rIns="2518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group: org.mrpaulwoods</a:t>
          </a:r>
        </a:p>
      </dsp:txBody>
      <dsp:txXfrm>
        <a:off x="491863" y="113376"/>
        <a:ext cx="6632461" cy="293016"/>
      </dsp:txXfrm>
    </dsp:sp>
    <dsp:sp modelId="{169EF336-39D5-45DE-B581-948D446E6CE2}">
      <dsp:nvSpPr>
        <dsp:cNvPr id="0" name=""/>
        <dsp:cNvSpPr/>
      </dsp:nvSpPr>
      <dsp:spPr>
        <a:xfrm>
          <a:off x="0" y="758844"/>
          <a:ext cx="95202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42403-3598-4ED8-A61C-780DF035C1CB}">
      <dsp:nvSpPr>
        <dsp:cNvPr id="0" name=""/>
        <dsp:cNvSpPr/>
      </dsp:nvSpPr>
      <dsp:spPr>
        <a:xfrm>
          <a:off x="476011" y="596484"/>
          <a:ext cx="6664165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890" tIns="0" rIns="2518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artifact: instaboot</a:t>
          </a:r>
        </a:p>
      </dsp:txBody>
      <dsp:txXfrm>
        <a:off x="491863" y="612336"/>
        <a:ext cx="6632461" cy="293016"/>
      </dsp:txXfrm>
    </dsp:sp>
    <dsp:sp modelId="{FEE01BA0-46EF-4EED-BD40-3ADE8294C296}">
      <dsp:nvSpPr>
        <dsp:cNvPr id="0" name=""/>
        <dsp:cNvSpPr/>
      </dsp:nvSpPr>
      <dsp:spPr>
        <a:xfrm>
          <a:off x="0" y="1257804"/>
          <a:ext cx="95202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FCAC3-FCD4-4D63-B6D2-EF01217AA7DD}">
      <dsp:nvSpPr>
        <dsp:cNvPr id="0" name=""/>
        <dsp:cNvSpPr/>
      </dsp:nvSpPr>
      <dsp:spPr>
        <a:xfrm>
          <a:off x="476011" y="1095444"/>
          <a:ext cx="6664165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890" tIns="0" rIns="2518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type: gradle project</a:t>
          </a:r>
        </a:p>
      </dsp:txBody>
      <dsp:txXfrm>
        <a:off x="491863" y="1111296"/>
        <a:ext cx="6632461" cy="293016"/>
      </dsp:txXfrm>
    </dsp:sp>
    <dsp:sp modelId="{4C8292D3-0126-4856-B879-A7873FA567C1}">
      <dsp:nvSpPr>
        <dsp:cNvPr id="0" name=""/>
        <dsp:cNvSpPr/>
      </dsp:nvSpPr>
      <dsp:spPr>
        <a:xfrm>
          <a:off x="0" y="1756764"/>
          <a:ext cx="95202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704F-C3ED-4917-B06C-83B6FA466474}">
      <dsp:nvSpPr>
        <dsp:cNvPr id="0" name=""/>
        <dsp:cNvSpPr/>
      </dsp:nvSpPr>
      <dsp:spPr>
        <a:xfrm>
          <a:off x="476011" y="1594404"/>
          <a:ext cx="6664165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890" tIns="0" rIns="2518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language: groovy</a:t>
          </a:r>
        </a:p>
      </dsp:txBody>
      <dsp:txXfrm>
        <a:off x="491863" y="1610256"/>
        <a:ext cx="6632461" cy="293016"/>
      </dsp:txXfrm>
    </dsp:sp>
    <dsp:sp modelId="{CD645DAB-1152-4691-B6B6-7BFE84F2E008}">
      <dsp:nvSpPr>
        <dsp:cNvPr id="0" name=""/>
        <dsp:cNvSpPr/>
      </dsp:nvSpPr>
      <dsp:spPr>
        <a:xfrm>
          <a:off x="0" y="2255724"/>
          <a:ext cx="95202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17779-8A34-4078-87C3-FD3738CF1EEB}">
      <dsp:nvSpPr>
        <dsp:cNvPr id="0" name=""/>
        <dsp:cNvSpPr/>
      </dsp:nvSpPr>
      <dsp:spPr>
        <a:xfrm>
          <a:off x="476011" y="2093364"/>
          <a:ext cx="6664165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890" tIns="0" rIns="2518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packagin: war</a:t>
          </a:r>
        </a:p>
      </dsp:txBody>
      <dsp:txXfrm>
        <a:off x="491863" y="2109216"/>
        <a:ext cx="6632461" cy="293016"/>
      </dsp:txXfrm>
    </dsp:sp>
    <dsp:sp modelId="{708CF314-9BCF-4B64-83E0-B55923AFF780}">
      <dsp:nvSpPr>
        <dsp:cNvPr id="0" name=""/>
        <dsp:cNvSpPr/>
      </dsp:nvSpPr>
      <dsp:spPr>
        <a:xfrm>
          <a:off x="0" y="2754684"/>
          <a:ext cx="9520237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85E49-E9A2-4284-B5FC-7629994E071B}">
      <dsp:nvSpPr>
        <dsp:cNvPr id="0" name=""/>
        <dsp:cNvSpPr/>
      </dsp:nvSpPr>
      <dsp:spPr>
        <a:xfrm>
          <a:off x="476011" y="2592324"/>
          <a:ext cx="6664165" cy="324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890" tIns="0" rIns="25189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java version: 1.8</a:t>
          </a:r>
        </a:p>
      </dsp:txBody>
      <dsp:txXfrm>
        <a:off x="491863" y="2608176"/>
        <a:ext cx="6632461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A803B-BE8F-47AE-ADFA-1A13A860E238}">
      <dsp:nvSpPr>
        <dsp:cNvPr id="0" name=""/>
        <dsp:cNvSpPr/>
      </dsp:nvSpPr>
      <dsp:spPr>
        <a:xfrm>
          <a:off x="3253" y="977584"/>
          <a:ext cx="1585621" cy="10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B477B6-C357-40DB-8F9D-51F5E393B3C4}">
      <dsp:nvSpPr>
        <dsp:cNvPr id="0" name=""/>
        <dsp:cNvSpPr/>
      </dsp:nvSpPr>
      <dsp:spPr>
        <a:xfrm>
          <a:off x="179434" y="1144955"/>
          <a:ext cx="1585621" cy="100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core: security, devtools</a:t>
          </a:r>
        </a:p>
      </dsp:txBody>
      <dsp:txXfrm>
        <a:off x="208924" y="1174445"/>
        <a:ext cx="1526641" cy="947889"/>
      </dsp:txXfrm>
    </dsp:sp>
    <dsp:sp modelId="{9AADC797-431D-481E-9205-CC90B75E10E8}">
      <dsp:nvSpPr>
        <dsp:cNvPr id="0" name=""/>
        <dsp:cNvSpPr/>
      </dsp:nvSpPr>
      <dsp:spPr>
        <a:xfrm>
          <a:off x="1941235" y="977584"/>
          <a:ext cx="1585621" cy="10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46ED5-1D59-4E78-A4F6-9F5F2D3F8C90}">
      <dsp:nvSpPr>
        <dsp:cNvPr id="0" name=""/>
        <dsp:cNvSpPr/>
      </dsp:nvSpPr>
      <dsp:spPr>
        <a:xfrm>
          <a:off x="2117415" y="1144955"/>
          <a:ext cx="1585621" cy="100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web: web</a:t>
          </a:r>
        </a:p>
      </dsp:txBody>
      <dsp:txXfrm>
        <a:off x="2146905" y="1174445"/>
        <a:ext cx="1526641" cy="947889"/>
      </dsp:txXfrm>
    </dsp:sp>
    <dsp:sp modelId="{D67EA4B9-1AC5-45C0-A452-D9AC49832BD8}">
      <dsp:nvSpPr>
        <dsp:cNvPr id="0" name=""/>
        <dsp:cNvSpPr/>
      </dsp:nvSpPr>
      <dsp:spPr>
        <a:xfrm>
          <a:off x="3879217" y="977584"/>
          <a:ext cx="1585621" cy="10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3120E8-5D3A-4C0D-AFBE-CB1FEDE08A47}">
      <dsp:nvSpPr>
        <dsp:cNvPr id="0" name=""/>
        <dsp:cNvSpPr/>
      </dsp:nvSpPr>
      <dsp:spPr>
        <a:xfrm>
          <a:off x="4055397" y="1144955"/>
          <a:ext cx="1585621" cy="100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 engines: thymeleaf</a:t>
          </a:r>
        </a:p>
      </dsp:txBody>
      <dsp:txXfrm>
        <a:off x="4084887" y="1174445"/>
        <a:ext cx="1526641" cy="947889"/>
      </dsp:txXfrm>
    </dsp:sp>
    <dsp:sp modelId="{8EBD0261-843B-4EA7-B81A-B0A08D023D68}">
      <dsp:nvSpPr>
        <dsp:cNvPr id="0" name=""/>
        <dsp:cNvSpPr/>
      </dsp:nvSpPr>
      <dsp:spPr>
        <a:xfrm>
          <a:off x="5817199" y="977584"/>
          <a:ext cx="1585621" cy="10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0D324D-1618-4A54-91DB-D21FF5579514}">
      <dsp:nvSpPr>
        <dsp:cNvPr id="0" name=""/>
        <dsp:cNvSpPr/>
      </dsp:nvSpPr>
      <dsp:spPr>
        <a:xfrm>
          <a:off x="5993379" y="1144955"/>
          <a:ext cx="1585621" cy="100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sql: jpa, h2</a:t>
          </a:r>
        </a:p>
      </dsp:txBody>
      <dsp:txXfrm>
        <a:off x="6022869" y="1174445"/>
        <a:ext cx="1526641" cy="947889"/>
      </dsp:txXfrm>
    </dsp:sp>
    <dsp:sp modelId="{652410D2-A28F-4C0B-93E8-19734F16AAB2}">
      <dsp:nvSpPr>
        <dsp:cNvPr id="0" name=""/>
        <dsp:cNvSpPr/>
      </dsp:nvSpPr>
      <dsp:spPr>
        <a:xfrm>
          <a:off x="7755181" y="977584"/>
          <a:ext cx="1585621" cy="10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649F6F-772E-4AD4-BA52-B5F860448976}">
      <dsp:nvSpPr>
        <dsp:cNvPr id="0" name=""/>
        <dsp:cNvSpPr/>
      </dsp:nvSpPr>
      <dsp:spPr>
        <a:xfrm>
          <a:off x="7931361" y="1144955"/>
          <a:ext cx="1585621" cy="1006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ops: Actuator</a:t>
          </a:r>
        </a:p>
      </dsp:txBody>
      <dsp:txXfrm>
        <a:off x="7960851" y="1174445"/>
        <a:ext cx="1526641" cy="94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EE0-2FCF-4886-AC83-C4B61C42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InstaBoot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FF865-335A-4BF4-A932-375C25259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363569"/>
          </a:xfrm>
        </p:spPr>
        <p:txBody>
          <a:bodyPr/>
          <a:lstStyle/>
          <a:p>
            <a:r>
              <a:rPr lang="en-US" cap="none" dirty="0"/>
              <a:t>Creating a photo sharing application with Groovy, Gradle, Spring Boot and </a:t>
            </a:r>
            <a:r>
              <a:rPr lang="en-US" cap="none" dirty="0" err="1"/>
              <a:t>Intellij</a:t>
            </a:r>
            <a:r>
              <a:rPr lang="en-US" cap="none" dirty="0"/>
              <a:t> Idea</a:t>
            </a:r>
          </a:p>
          <a:p>
            <a:endParaRPr lang="en-US" cap="none" dirty="0"/>
          </a:p>
          <a:p>
            <a:r>
              <a:rPr lang="en-US" cap="none" dirty="0"/>
              <a:t>Paul Woods</a:t>
            </a:r>
          </a:p>
          <a:p>
            <a:r>
              <a:rPr lang="en-US" cap="none" dirty="0"/>
              <a:t>9/6/2017</a:t>
            </a:r>
          </a:p>
        </p:txBody>
      </p:sp>
    </p:spTree>
    <p:extLst>
      <p:ext uri="{BB962C8B-B14F-4D97-AF65-F5344CB8AC3E}">
        <p14:creationId xmlns:p14="http://schemas.microsoft.com/office/powerpoint/2010/main" val="41387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067301-7FB5-417B-9B67-0D8CA255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880" y="3054323"/>
            <a:ext cx="8889210" cy="2422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2AAC8-9DA2-4FF0-83A6-D9D16787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/>
              <a:t>Default user and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9952-C918-4DDD-9270-B579D3CE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/>
          </a:bodyPr>
          <a:lstStyle/>
          <a:p>
            <a:r>
              <a:rPr lang="en-US"/>
              <a:t>Default user name is ‘user’</a:t>
            </a:r>
          </a:p>
          <a:p>
            <a:r>
              <a:rPr lang="en-US"/>
              <a:t>Password is a hash, found in the logs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E1E7-A176-412B-AB33-D5BC9CBD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Default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F69E-6981-44B4-8BDE-B741F896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application.properties</a:t>
            </a:r>
            <a:endParaRPr lang="en-US" dirty="0"/>
          </a:p>
          <a:p>
            <a:pPr lvl="1"/>
            <a:r>
              <a:rPr lang="en-US" dirty="0" err="1"/>
              <a:t>security.user.password</a:t>
            </a:r>
            <a:r>
              <a:rPr lang="en-US" dirty="0"/>
              <a:t>=123456</a:t>
            </a:r>
          </a:p>
        </p:txBody>
      </p:sp>
    </p:spTree>
    <p:extLst>
      <p:ext uri="{BB962C8B-B14F-4D97-AF65-F5344CB8AC3E}">
        <p14:creationId xmlns:p14="http://schemas.microsoft.com/office/powerpoint/2010/main" val="247807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3567-112D-47D6-817C-59A6E3A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B33C-F647-4C64-B8B3-730E39D4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0D7C-F850-40B6-9A05-41FEEDFA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64FD-02BD-41F6-B29F-CC386549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6EBE-8861-4937-8C2E-9EF81C63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EAF1-D6EF-4407-A61F-A35FBBEA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B78C-B43C-485D-85AF-799FD7E7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0EAC-DCED-45B6-B9C1-E404AF5B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  <a:p>
            <a:r>
              <a:rPr lang="en-US" dirty="0"/>
              <a:t>Hello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4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77B-8E57-43EC-ACBD-2F04CAED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77695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39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7F9E-E47B-437A-9DBC-87E3A349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Hello World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56499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F786-A7E9-402C-B0D4-565A6C07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Create Spring </a:t>
            </a:r>
            <a:r>
              <a:rPr lang="en-US" dirty="0" err="1"/>
              <a:t>Initializr</a:t>
            </a:r>
            <a:r>
              <a:rPr lang="en-US" dirty="0"/>
              <a:t> Project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852549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72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EFF-0148-4A7D-B977-4587EC40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Create Spring </a:t>
            </a:r>
            <a:r>
              <a:rPr lang="en-US" dirty="0" err="1"/>
              <a:t>Initializr</a:t>
            </a:r>
            <a:r>
              <a:rPr lang="en-US" dirty="0"/>
              <a:t> Project - Dependencies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558534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30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A1E4-2772-463F-B80C-893EC5CC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build.gradle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D155-0403-4361-BC1A-839D1DD1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IntelliJ will not start the app, until the </a:t>
            </a:r>
            <a:r>
              <a:rPr lang="en-US" dirty="0" err="1"/>
              <a:t>providedRuntime</a:t>
            </a:r>
            <a:r>
              <a:rPr lang="en-US" dirty="0"/>
              <a:t> dependency is removed</a:t>
            </a:r>
          </a:p>
          <a:p>
            <a:r>
              <a:rPr lang="en-US" dirty="0"/>
              <a:t>In </a:t>
            </a:r>
            <a:r>
              <a:rPr lang="en-US" dirty="0" err="1"/>
              <a:t>build.gradle</a:t>
            </a:r>
            <a:r>
              <a:rPr lang="en-US" dirty="0"/>
              <a:t>, comment out 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providedRuntime</a:t>
            </a:r>
            <a:r>
              <a:rPr lang="en-US" dirty="0"/>
              <a:t>('</a:t>
            </a:r>
            <a:r>
              <a:rPr lang="en-US" dirty="0" err="1"/>
              <a:t>org.springframework.boot:spring-boot-starter-tomcat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62928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4489-4426-40E5-A282-5EF17411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HomeController.groovy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C249-B0B2-4BCB-A13E-228D3A5B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68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@Slf4j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@Controller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@RequestMapping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HomeController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@</a:t>
            </a:r>
            <a:r>
              <a:rPr lang="en-US" sz="1800" dirty="0" err="1">
                <a:latin typeface="Consolas" panose="020B0609020204030204" pitchFamily="49" charset="0"/>
              </a:rPr>
              <a:t>GetMapping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String index()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"home/index"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84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A12-0D26-4D10-AC15-000DEBC3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Home/index.html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D893-59F5-488A-8FB0-BE8643FB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1276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&lt;title&gt;</a:t>
            </a:r>
            <a:r>
              <a:rPr lang="en-US" dirty="0" err="1"/>
              <a:t>Insta</a:t>
            </a:r>
            <a:r>
              <a:rPr lang="en-US" dirty="0"/>
              <a:t> Boot&lt;/title&gt;</a:t>
            </a:r>
          </a:p>
          <a:p>
            <a:pPr marL="0" indent="0">
              <a:buNone/>
            </a:pPr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charset=UTF-8"/&gt;</a:t>
            </a:r>
          </a:p>
          <a:p>
            <a:pPr marL="0" indent="0">
              <a:buNone/>
            </a:pPr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media="all" </a:t>
            </a:r>
            <a:r>
              <a:rPr lang="en-US" dirty="0" err="1"/>
              <a:t>href</a:t>
            </a:r>
            <a:r>
              <a:rPr lang="en-US" dirty="0"/>
              <a:t>="#" </a:t>
            </a:r>
            <a:r>
              <a:rPr lang="en-US" dirty="0" err="1"/>
              <a:t>th:href</a:t>
            </a:r>
            <a:r>
              <a:rPr lang="en-US" dirty="0"/>
              <a:t>="@{/</a:t>
            </a:r>
            <a:r>
              <a:rPr lang="en-US" dirty="0" err="1"/>
              <a:t>css</a:t>
            </a:r>
            <a:r>
              <a:rPr lang="en-US" dirty="0"/>
              <a:t>/styles.css}"/&gt;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</a:t>
            </a:r>
            <a:r>
              <a:rPr lang="en-US" dirty="0" err="1"/>
              <a:t>InstaBoot</a:t>
            </a:r>
            <a:r>
              <a:rPr lang="en-US" dirty="0"/>
              <a:t> Images&lt;/h1&gt;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9484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336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Palatino Linotype</vt:lpstr>
      <vt:lpstr>Gallery</vt:lpstr>
      <vt:lpstr>InstaBoot</vt:lpstr>
      <vt:lpstr>Summary</vt:lpstr>
      <vt:lpstr>Technologies</vt:lpstr>
      <vt:lpstr>Hello World</vt:lpstr>
      <vt:lpstr>Create Spring Initializr Project</vt:lpstr>
      <vt:lpstr>Create Spring Initializr Project - Dependencies</vt:lpstr>
      <vt:lpstr>Fix build.gradle</vt:lpstr>
      <vt:lpstr>HomeController.groovy</vt:lpstr>
      <vt:lpstr>Home/index.html</vt:lpstr>
      <vt:lpstr>Default user and password</vt:lpstr>
      <vt:lpstr>Set Default Password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InstaBoot</dc:title>
  <dc:creator>Paul Woods</dc:creator>
  <cp:lastModifiedBy>Paul Woods</cp:lastModifiedBy>
  <cp:revision>14</cp:revision>
  <dcterms:created xsi:type="dcterms:W3CDTF">2017-09-06T00:27:24Z</dcterms:created>
  <dcterms:modified xsi:type="dcterms:W3CDTF">2017-09-06T15:24:32Z</dcterms:modified>
</cp:coreProperties>
</file>