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75" r:id="rId6"/>
    <p:sldId id="274" r:id="rId7"/>
    <p:sldId id="273" r:id="rId8"/>
    <p:sldId id="272" r:id="rId9"/>
    <p:sldId id="271" r:id="rId10"/>
    <p:sldId id="270" r:id="rId11"/>
    <p:sldId id="276" r:id="rId12"/>
    <p:sldId id="267" r:id="rId13"/>
    <p:sldId id="268" r:id="rId14"/>
    <p:sldId id="269" r:id="rId15"/>
    <p:sldId id="277" r:id="rId16"/>
    <p:sldId id="278"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0E58F-A8C5-495A-B6A2-EF480783077F}" type="doc">
      <dgm:prSet loTypeId="urn:microsoft.com/office/officeart/2005/8/layout/chevron1" loCatId="Inbox" qsTypeId="urn:microsoft.com/office/officeart/2005/8/quickstyle/simple4" qsCatId="simple" csTypeId="urn:microsoft.com/office/officeart/2005/8/colors/accent1_2" csCatId="accent1"/>
      <dgm:spPr/>
      <dgm:t>
        <a:bodyPr/>
        <a:lstStyle/>
        <a:p>
          <a:endParaRPr lang="en-US"/>
        </a:p>
      </dgm:t>
    </dgm:pt>
    <dgm:pt modelId="{A2816D7C-8313-46F0-A047-4A8D23B0E184}">
      <dgm:prSet/>
      <dgm:spPr/>
      <dgm:t>
        <a:bodyPr/>
        <a:lstStyle/>
        <a:p>
          <a:r>
            <a:rPr lang="en-US"/>
            <a:t>Application Feaures</a:t>
          </a:r>
        </a:p>
      </dgm:t>
    </dgm:pt>
    <dgm:pt modelId="{EA690F75-F154-46C6-88A8-80D26037B5AB}" type="parTrans" cxnId="{411529E4-3C3E-4617-9841-BBC472FC2544}">
      <dgm:prSet/>
      <dgm:spPr/>
      <dgm:t>
        <a:bodyPr/>
        <a:lstStyle/>
        <a:p>
          <a:endParaRPr lang="en-US"/>
        </a:p>
      </dgm:t>
    </dgm:pt>
    <dgm:pt modelId="{138D6463-9E8A-403B-A44C-C97CAA49FF0B}" type="sibTrans" cxnId="{411529E4-3C3E-4617-9841-BBC472FC2544}">
      <dgm:prSet/>
      <dgm:spPr/>
      <dgm:t>
        <a:bodyPr/>
        <a:lstStyle/>
        <a:p>
          <a:endParaRPr lang="en-US"/>
        </a:p>
      </dgm:t>
    </dgm:pt>
    <dgm:pt modelId="{DCB2259C-869C-420E-B2B2-1A02DB6B14BD}">
      <dgm:prSet/>
      <dgm:spPr/>
      <dgm:t>
        <a:bodyPr/>
        <a:lstStyle/>
        <a:p>
          <a:r>
            <a:rPr lang="en-US"/>
            <a:t>Technologies</a:t>
          </a:r>
        </a:p>
      </dgm:t>
    </dgm:pt>
    <dgm:pt modelId="{C9A2F16C-769C-4169-AD36-33BC10789DBE}" type="parTrans" cxnId="{DB39EEF8-B8CC-4537-AE35-8C7939930131}">
      <dgm:prSet/>
      <dgm:spPr/>
      <dgm:t>
        <a:bodyPr/>
        <a:lstStyle/>
        <a:p>
          <a:endParaRPr lang="en-US"/>
        </a:p>
      </dgm:t>
    </dgm:pt>
    <dgm:pt modelId="{8E311F5A-F9DB-469D-97FD-05CBCBEC9133}" type="sibTrans" cxnId="{DB39EEF8-B8CC-4537-AE35-8C7939930131}">
      <dgm:prSet/>
      <dgm:spPr/>
      <dgm:t>
        <a:bodyPr/>
        <a:lstStyle/>
        <a:p>
          <a:endParaRPr lang="en-US"/>
        </a:p>
      </dgm:t>
    </dgm:pt>
    <dgm:pt modelId="{9971B9B0-4897-40C6-AD6F-2DC490E3D962}">
      <dgm:prSet/>
      <dgm:spPr/>
      <dgm:t>
        <a:bodyPr/>
        <a:lstStyle/>
        <a:p>
          <a:r>
            <a:rPr lang="en-US"/>
            <a:t>Paul’s Best Practices</a:t>
          </a:r>
        </a:p>
      </dgm:t>
    </dgm:pt>
    <dgm:pt modelId="{C9D94694-571D-4E3B-8FFE-035F5093A431}" type="parTrans" cxnId="{60D2D640-E2F6-496E-9A90-77FA8C05628A}">
      <dgm:prSet/>
      <dgm:spPr/>
      <dgm:t>
        <a:bodyPr/>
        <a:lstStyle/>
        <a:p>
          <a:endParaRPr lang="en-US"/>
        </a:p>
      </dgm:t>
    </dgm:pt>
    <dgm:pt modelId="{937FFFED-C8A0-4FA0-9331-9836A3F24BCE}" type="sibTrans" cxnId="{60D2D640-E2F6-496E-9A90-77FA8C05628A}">
      <dgm:prSet/>
      <dgm:spPr/>
      <dgm:t>
        <a:bodyPr/>
        <a:lstStyle/>
        <a:p>
          <a:endParaRPr lang="en-US"/>
        </a:p>
      </dgm:t>
    </dgm:pt>
    <dgm:pt modelId="{4B5480B7-5207-43B0-89DA-07EE91B04D2C}" type="pres">
      <dgm:prSet presAssocID="{EA50E58F-A8C5-495A-B6A2-EF480783077F}" presName="Name0" presStyleCnt="0">
        <dgm:presLayoutVars>
          <dgm:dir/>
          <dgm:animLvl val="lvl"/>
          <dgm:resizeHandles val="exact"/>
        </dgm:presLayoutVars>
      </dgm:prSet>
      <dgm:spPr/>
    </dgm:pt>
    <dgm:pt modelId="{B79A4A1F-77B9-4C62-9A61-3C09C16E6D3C}" type="pres">
      <dgm:prSet presAssocID="{A2816D7C-8313-46F0-A047-4A8D23B0E184}" presName="parTxOnly" presStyleLbl="node1" presStyleIdx="0" presStyleCnt="3">
        <dgm:presLayoutVars>
          <dgm:chMax val="0"/>
          <dgm:chPref val="0"/>
          <dgm:bulletEnabled val="1"/>
        </dgm:presLayoutVars>
      </dgm:prSet>
      <dgm:spPr/>
    </dgm:pt>
    <dgm:pt modelId="{CDF75402-E213-4BD5-BA33-B114192DEC54}" type="pres">
      <dgm:prSet presAssocID="{138D6463-9E8A-403B-A44C-C97CAA49FF0B}" presName="parTxOnlySpace" presStyleCnt="0"/>
      <dgm:spPr/>
    </dgm:pt>
    <dgm:pt modelId="{176B8FF5-0997-4DB6-ABF8-D581260FBB90}" type="pres">
      <dgm:prSet presAssocID="{DCB2259C-869C-420E-B2B2-1A02DB6B14BD}" presName="parTxOnly" presStyleLbl="node1" presStyleIdx="1" presStyleCnt="3">
        <dgm:presLayoutVars>
          <dgm:chMax val="0"/>
          <dgm:chPref val="0"/>
          <dgm:bulletEnabled val="1"/>
        </dgm:presLayoutVars>
      </dgm:prSet>
      <dgm:spPr/>
    </dgm:pt>
    <dgm:pt modelId="{B32F70BE-75AF-439A-AACD-40047D87D6F3}" type="pres">
      <dgm:prSet presAssocID="{8E311F5A-F9DB-469D-97FD-05CBCBEC9133}" presName="parTxOnlySpace" presStyleCnt="0"/>
      <dgm:spPr/>
    </dgm:pt>
    <dgm:pt modelId="{E581D672-01DA-4039-9846-08EEE7BAFF12}" type="pres">
      <dgm:prSet presAssocID="{9971B9B0-4897-40C6-AD6F-2DC490E3D962}" presName="parTxOnly" presStyleLbl="node1" presStyleIdx="2" presStyleCnt="3">
        <dgm:presLayoutVars>
          <dgm:chMax val="0"/>
          <dgm:chPref val="0"/>
          <dgm:bulletEnabled val="1"/>
        </dgm:presLayoutVars>
      </dgm:prSet>
      <dgm:spPr/>
    </dgm:pt>
  </dgm:ptLst>
  <dgm:cxnLst>
    <dgm:cxn modelId="{60D2D640-E2F6-496E-9A90-77FA8C05628A}" srcId="{EA50E58F-A8C5-495A-B6A2-EF480783077F}" destId="{9971B9B0-4897-40C6-AD6F-2DC490E3D962}" srcOrd="2" destOrd="0" parTransId="{C9D94694-571D-4E3B-8FFE-035F5093A431}" sibTransId="{937FFFED-C8A0-4FA0-9331-9836A3F24BCE}"/>
    <dgm:cxn modelId="{DD801143-9F1A-4A0C-84B9-C7D11ADC26B0}" type="presOf" srcId="{9971B9B0-4897-40C6-AD6F-2DC490E3D962}" destId="{E581D672-01DA-4039-9846-08EEE7BAFF12}" srcOrd="0" destOrd="0" presId="urn:microsoft.com/office/officeart/2005/8/layout/chevron1"/>
    <dgm:cxn modelId="{2118274E-27AF-4A8C-B07E-3BD4813E373E}" type="presOf" srcId="{EA50E58F-A8C5-495A-B6A2-EF480783077F}" destId="{4B5480B7-5207-43B0-89DA-07EE91B04D2C}" srcOrd="0" destOrd="0" presId="urn:microsoft.com/office/officeart/2005/8/layout/chevron1"/>
    <dgm:cxn modelId="{3E364856-2C34-4E57-85D6-1C823AD9AF41}" type="presOf" srcId="{A2816D7C-8313-46F0-A047-4A8D23B0E184}" destId="{B79A4A1F-77B9-4C62-9A61-3C09C16E6D3C}" srcOrd="0" destOrd="0" presId="urn:microsoft.com/office/officeart/2005/8/layout/chevron1"/>
    <dgm:cxn modelId="{3544CDBD-6EAF-47D7-BBD7-BB798294F302}" type="presOf" srcId="{DCB2259C-869C-420E-B2B2-1A02DB6B14BD}" destId="{176B8FF5-0997-4DB6-ABF8-D581260FBB90}" srcOrd="0" destOrd="0" presId="urn:microsoft.com/office/officeart/2005/8/layout/chevron1"/>
    <dgm:cxn modelId="{411529E4-3C3E-4617-9841-BBC472FC2544}" srcId="{EA50E58F-A8C5-495A-B6A2-EF480783077F}" destId="{A2816D7C-8313-46F0-A047-4A8D23B0E184}" srcOrd="0" destOrd="0" parTransId="{EA690F75-F154-46C6-88A8-80D26037B5AB}" sibTransId="{138D6463-9E8A-403B-A44C-C97CAA49FF0B}"/>
    <dgm:cxn modelId="{DB39EEF8-B8CC-4537-AE35-8C7939930131}" srcId="{EA50E58F-A8C5-495A-B6A2-EF480783077F}" destId="{DCB2259C-869C-420E-B2B2-1A02DB6B14BD}" srcOrd="1" destOrd="0" parTransId="{C9A2F16C-769C-4169-AD36-33BC10789DBE}" sibTransId="{8E311F5A-F9DB-469D-97FD-05CBCBEC9133}"/>
    <dgm:cxn modelId="{F772B202-D7E4-4DF7-B393-2B4E241069C9}" type="presParOf" srcId="{4B5480B7-5207-43B0-89DA-07EE91B04D2C}" destId="{B79A4A1F-77B9-4C62-9A61-3C09C16E6D3C}" srcOrd="0" destOrd="0" presId="urn:microsoft.com/office/officeart/2005/8/layout/chevron1"/>
    <dgm:cxn modelId="{5E56C821-2E0D-46FF-B234-E247B9111DE7}" type="presParOf" srcId="{4B5480B7-5207-43B0-89DA-07EE91B04D2C}" destId="{CDF75402-E213-4BD5-BA33-B114192DEC54}" srcOrd="1" destOrd="0" presId="urn:microsoft.com/office/officeart/2005/8/layout/chevron1"/>
    <dgm:cxn modelId="{9E224323-4044-4880-95FF-089F23AF4575}" type="presParOf" srcId="{4B5480B7-5207-43B0-89DA-07EE91B04D2C}" destId="{176B8FF5-0997-4DB6-ABF8-D581260FBB90}" srcOrd="2" destOrd="0" presId="urn:microsoft.com/office/officeart/2005/8/layout/chevron1"/>
    <dgm:cxn modelId="{296F8D92-5B23-45C6-8912-DF350E4E3939}" type="presParOf" srcId="{4B5480B7-5207-43B0-89DA-07EE91B04D2C}" destId="{B32F70BE-75AF-439A-AACD-40047D87D6F3}" srcOrd="3" destOrd="0" presId="urn:microsoft.com/office/officeart/2005/8/layout/chevron1"/>
    <dgm:cxn modelId="{2C3F45AF-F5DB-4069-9BC9-AAE3F6F73E8A}" type="presParOf" srcId="{4B5480B7-5207-43B0-89DA-07EE91B04D2C}" destId="{E581D672-01DA-4039-9846-08EEE7BAFF1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CB58C2-3856-46F8-9963-788F0B45616D}" type="doc">
      <dgm:prSet loTypeId="urn:microsoft.com/office/officeart/2005/8/layout/hierarchy1" loCatId="Inbox" qsTypeId="urn:microsoft.com/office/officeart/2005/8/quickstyle/simple4" qsCatId="simple" csTypeId="urn:microsoft.com/office/officeart/2005/8/colors/accent1_2" csCatId="accent1" phldr="1"/>
      <dgm:spPr/>
      <dgm:t>
        <a:bodyPr/>
        <a:lstStyle/>
        <a:p>
          <a:endParaRPr lang="en-US"/>
        </a:p>
      </dgm:t>
    </dgm:pt>
    <dgm:pt modelId="{F6D9C172-E706-424B-B853-C678A6AADB3D}">
      <dgm:prSet/>
      <dgm:spPr/>
      <dgm:t>
        <a:bodyPr/>
        <a:lstStyle/>
        <a:p>
          <a:r>
            <a:rPr lang="en-US" dirty="0"/>
            <a:t>Groovy</a:t>
          </a:r>
        </a:p>
      </dgm:t>
    </dgm:pt>
    <dgm:pt modelId="{11B41DC3-EBB5-4320-8E92-29395B3FC748}" type="parTrans" cxnId="{499B711F-52A5-4DA1-A63E-277E597592DF}">
      <dgm:prSet/>
      <dgm:spPr/>
      <dgm:t>
        <a:bodyPr/>
        <a:lstStyle/>
        <a:p>
          <a:endParaRPr lang="en-US"/>
        </a:p>
      </dgm:t>
    </dgm:pt>
    <dgm:pt modelId="{2DA2E027-B91B-41AF-B64D-262EB27D93D8}" type="sibTrans" cxnId="{499B711F-52A5-4DA1-A63E-277E597592DF}">
      <dgm:prSet/>
      <dgm:spPr/>
      <dgm:t>
        <a:bodyPr/>
        <a:lstStyle/>
        <a:p>
          <a:endParaRPr lang="en-US"/>
        </a:p>
      </dgm:t>
    </dgm:pt>
    <dgm:pt modelId="{CEC4F178-512E-4A06-9DD5-1F1EBC44904C}">
      <dgm:prSet/>
      <dgm:spPr/>
      <dgm:t>
        <a:bodyPr/>
        <a:lstStyle/>
        <a:p>
          <a:r>
            <a:rPr lang="en-US"/>
            <a:t>Spring Boot</a:t>
          </a:r>
        </a:p>
      </dgm:t>
    </dgm:pt>
    <dgm:pt modelId="{F4E94434-08E7-46BA-9809-0F5712306C86}" type="parTrans" cxnId="{01746377-98AB-40A2-8C8E-4D9612ACEC3D}">
      <dgm:prSet/>
      <dgm:spPr/>
      <dgm:t>
        <a:bodyPr/>
        <a:lstStyle/>
        <a:p>
          <a:endParaRPr lang="en-US"/>
        </a:p>
      </dgm:t>
    </dgm:pt>
    <dgm:pt modelId="{376F4D5E-8076-47F5-A59E-3D5528CA3B89}" type="sibTrans" cxnId="{01746377-98AB-40A2-8C8E-4D9612ACEC3D}">
      <dgm:prSet/>
      <dgm:spPr/>
      <dgm:t>
        <a:bodyPr/>
        <a:lstStyle/>
        <a:p>
          <a:endParaRPr lang="en-US"/>
        </a:p>
      </dgm:t>
    </dgm:pt>
    <dgm:pt modelId="{53A47B0F-EE7C-4DDD-9D38-15B64296A8BD}">
      <dgm:prSet/>
      <dgm:spPr/>
      <dgm:t>
        <a:bodyPr/>
        <a:lstStyle/>
        <a:p>
          <a:r>
            <a:rPr lang="en-US"/>
            <a:t>Spring Security</a:t>
          </a:r>
        </a:p>
      </dgm:t>
    </dgm:pt>
    <dgm:pt modelId="{18A5F2F5-5CFE-4E4E-8289-F9FD216EC328}" type="parTrans" cxnId="{2C984153-DF2B-4D93-9D74-7F675D9AEF4E}">
      <dgm:prSet/>
      <dgm:spPr/>
      <dgm:t>
        <a:bodyPr/>
        <a:lstStyle/>
        <a:p>
          <a:endParaRPr lang="en-US"/>
        </a:p>
      </dgm:t>
    </dgm:pt>
    <dgm:pt modelId="{7A6670FC-D65E-4107-9B09-73DE0FE46C16}" type="sibTrans" cxnId="{2C984153-DF2B-4D93-9D74-7F675D9AEF4E}">
      <dgm:prSet/>
      <dgm:spPr/>
      <dgm:t>
        <a:bodyPr/>
        <a:lstStyle/>
        <a:p>
          <a:endParaRPr lang="en-US"/>
        </a:p>
      </dgm:t>
    </dgm:pt>
    <dgm:pt modelId="{1823603A-8549-4155-A885-5ACE62AD01C7}">
      <dgm:prSet/>
      <dgm:spPr/>
      <dgm:t>
        <a:bodyPr/>
        <a:lstStyle/>
        <a:p>
          <a:r>
            <a:rPr lang="en-US"/>
            <a:t>Spring Data</a:t>
          </a:r>
        </a:p>
      </dgm:t>
    </dgm:pt>
    <dgm:pt modelId="{9E8CBAD1-4912-4843-9CD7-603840DD1B9D}" type="parTrans" cxnId="{59F46095-3900-4FF8-AD87-F6587DB0DB21}">
      <dgm:prSet/>
      <dgm:spPr/>
      <dgm:t>
        <a:bodyPr/>
        <a:lstStyle/>
        <a:p>
          <a:endParaRPr lang="en-US"/>
        </a:p>
      </dgm:t>
    </dgm:pt>
    <dgm:pt modelId="{554BD5BA-545C-4ADE-AE2F-01E24A440B95}" type="sibTrans" cxnId="{59F46095-3900-4FF8-AD87-F6587DB0DB21}">
      <dgm:prSet/>
      <dgm:spPr/>
      <dgm:t>
        <a:bodyPr/>
        <a:lstStyle/>
        <a:p>
          <a:endParaRPr lang="en-US"/>
        </a:p>
      </dgm:t>
    </dgm:pt>
    <dgm:pt modelId="{55FC77C6-D905-428D-82DB-BD72AA6C8129}">
      <dgm:prSet/>
      <dgm:spPr/>
      <dgm:t>
        <a:bodyPr/>
        <a:lstStyle/>
        <a:p>
          <a:r>
            <a:rPr lang="en-US"/>
            <a:t>Thymeleaf</a:t>
          </a:r>
        </a:p>
      </dgm:t>
    </dgm:pt>
    <dgm:pt modelId="{A49A2455-080A-4DAF-8764-446C4F1E18B1}" type="parTrans" cxnId="{2AC08D83-3F86-4900-B55C-C9982A745A3B}">
      <dgm:prSet/>
      <dgm:spPr/>
      <dgm:t>
        <a:bodyPr/>
        <a:lstStyle/>
        <a:p>
          <a:endParaRPr lang="en-US"/>
        </a:p>
      </dgm:t>
    </dgm:pt>
    <dgm:pt modelId="{BB3194D8-AA83-4DCB-86BC-2B7803B05136}" type="sibTrans" cxnId="{2AC08D83-3F86-4900-B55C-C9982A745A3B}">
      <dgm:prSet/>
      <dgm:spPr/>
      <dgm:t>
        <a:bodyPr/>
        <a:lstStyle/>
        <a:p>
          <a:endParaRPr lang="en-US"/>
        </a:p>
      </dgm:t>
    </dgm:pt>
    <dgm:pt modelId="{B30C493F-E63C-488A-A489-94FCEDECA4BF}">
      <dgm:prSet/>
      <dgm:spPr/>
      <dgm:t>
        <a:bodyPr/>
        <a:lstStyle/>
        <a:p>
          <a:r>
            <a:rPr lang="en-US" dirty="0"/>
            <a:t>Spock Framework</a:t>
          </a:r>
        </a:p>
      </dgm:t>
    </dgm:pt>
    <dgm:pt modelId="{5D4122F6-1441-43E6-BEF6-9814577BD7DB}" type="parTrans" cxnId="{3A886951-9165-49DC-A26C-F51CDC6BB30D}">
      <dgm:prSet/>
      <dgm:spPr/>
      <dgm:t>
        <a:bodyPr/>
        <a:lstStyle/>
        <a:p>
          <a:endParaRPr lang="en-US"/>
        </a:p>
      </dgm:t>
    </dgm:pt>
    <dgm:pt modelId="{56D3ACE7-E682-48E5-84C0-418C0BE6395B}" type="sibTrans" cxnId="{3A886951-9165-49DC-A26C-F51CDC6BB30D}">
      <dgm:prSet/>
      <dgm:spPr/>
      <dgm:t>
        <a:bodyPr/>
        <a:lstStyle/>
        <a:p>
          <a:endParaRPr lang="en-US"/>
        </a:p>
      </dgm:t>
    </dgm:pt>
    <dgm:pt modelId="{B8D35461-9319-4F38-BEB2-A71E88DDB22F}">
      <dgm:prSet/>
      <dgm:spPr/>
      <dgm:t>
        <a:bodyPr/>
        <a:lstStyle/>
        <a:p>
          <a:r>
            <a:rPr lang="en-US" dirty="0"/>
            <a:t>IntelliJ Idea</a:t>
          </a:r>
        </a:p>
      </dgm:t>
    </dgm:pt>
    <dgm:pt modelId="{9BAA9011-1F28-4F49-911F-A6257023D8F5}" type="parTrans" cxnId="{AF4619DD-7222-43EF-963C-46F729A33966}">
      <dgm:prSet/>
      <dgm:spPr/>
      <dgm:t>
        <a:bodyPr/>
        <a:lstStyle/>
        <a:p>
          <a:endParaRPr lang="en-US"/>
        </a:p>
      </dgm:t>
    </dgm:pt>
    <dgm:pt modelId="{FBF7D4D0-3560-4E76-8FE6-C2178FA2A994}" type="sibTrans" cxnId="{AF4619DD-7222-43EF-963C-46F729A33966}">
      <dgm:prSet/>
      <dgm:spPr/>
      <dgm:t>
        <a:bodyPr/>
        <a:lstStyle/>
        <a:p>
          <a:endParaRPr lang="en-US"/>
        </a:p>
      </dgm:t>
    </dgm:pt>
    <dgm:pt modelId="{737A1827-8CEE-4187-B703-8CD764DA2852}" type="pres">
      <dgm:prSet presAssocID="{01CB58C2-3856-46F8-9963-788F0B45616D}" presName="hierChild1" presStyleCnt="0">
        <dgm:presLayoutVars>
          <dgm:chPref val="1"/>
          <dgm:dir/>
          <dgm:animOne val="branch"/>
          <dgm:animLvl val="lvl"/>
          <dgm:resizeHandles/>
        </dgm:presLayoutVars>
      </dgm:prSet>
      <dgm:spPr/>
    </dgm:pt>
    <dgm:pt modelId="{C21CF1A3-86C7-4916-ACD8-E2D57CDBF7BB}" type="pres">
      <dgm:prSet presAssocID="{F6D9C172-E706-424B-B853-C678A6AADB3D}" presName="hierRoot1" presStyleCnt="0"/>
      <dgm:spPr/>
    </dgm:pt>
    <dgm:pt modelId="{0E231C94-C65F-4B2B-A395-BF155E4C6E5D}" type="pres">
      <dgm:prSet presAssocID="{F6D9C172-E706-424B-B853-C678A6AADB3D}" presName="composite" presStyleCnt="0"/>
      <dgm:spPr/>
    </dgm:pt>
    <dgm:pt modelId="{B7C51E0A-E672-4E7A-B43D-2B1E099B653F}" type="pres">
      <dgm:prSet presAssocID="{F6D9C172-E706-424B-B853-C678A6AADB3D}" presName="background" presStyleLbl="node0" presStyleIdx="0" presStyleCnt="7"/>
      <dgm:spPr/>
    </dgm:pt>
    <dgm:pt modelId="{A3661D53-4E20-452B-899F-40E5CC599269}" type="pres">
      <dgm:prSet presAssocID="{F6D9C172-E706-424B-B853-C678A6AADB3D}" presName="text" presStyleLbl="fgAcc0" presStyleIdx="0" presStyleCnt="7">
        <dgm:presLayoutVars>
          <dgm:chPref val="3"/>
        </dgm:presLayoutVars>
      </dgm:prSet>
      <dgm:spPr/>
    </dgm:pt>
    <dgm:pt modelId="{C0E765C6-6324-4EF5-810E-20BFFE1A4741}" type="pres">
      <dgm:prSet presAssocID="{F6D9C172-E706-424B-B853-C678A6AADB3D}" presName="hierChild2" presStyleCnt="0"/>
      <dgm:spPr/>
    </dgm:pt>
    <dgm:pt modelId="{18F15450-8FF9-4485-BC25-30A36CB6B92C}" type="pres">
      <dgm:prSet presAssocID="{CEC4F178-512E-4A06-9DD5-1F1EBC44904C}" presName="hierRoot1" presStyleCnt="0"/>
      <dgm:spPr/>
    </dgm:pt>
    <dgm:pt modelId="{2C56067A-22A1-45C4-83DB-E47054CFB73B}" type="pres">
      <dgm:prSet presAssocID="{CEC4F178-512E-4A06-9DD5-1F1EBC44904C}" presName="composite" presStyleCnt="0"/>
      <dgm:spPr/>
    </dgm:pt>
    <dgm:pt modelId="{97B92895-C09F-40E9-AB20-63ED8451B6D5}" type="pres">
      <dgm:prSet presAssocID="{CEC4F178-512E-4A06-9DD5-1F1EBC44904C}" presName="background" presStyleLbl="node0" presStyleIdx="1" presStyleCnt="7"/>
      <dgm:spPr/>
    </dgm:pt>
    <dgm:pt modelId="{5AE39C6D-5391-4EDB-8284-D2E3249C7B94}" type="pres">
      <dgm:prSet presAssocID="{CEC4F178-512E-4A06-9DD5-1F1EBC44904C}" presName="text" presStyleLbl="fgAcc0" presStyleIdx="1" presStyleCnt="7">
        <dgm:presLayoutVars>
          <dgm:chPref val="3"/>
        </dgm:presLayoutVars>
      </dgm:prSet>
      <dgm:spPr/>
    </dgm:pt>
    <dgm:pt modelId="{E65F6BC9-0005-459B-8DBF-DC10F245959F}" type="pres">
      <dgm:prSet presAssocID="{CEC4F178-512E-4A06-9DD5-1F1EBC44904C}" presName="hierChild2" presStyleCnt="0"/>
      <dgm:spPr/>
    </dgm:pt>
    <dgm:pt modelId="{CDBC218E-C428-43A9-AF6A-D0B72E2E747F}" type="pres">
      <dgm:prSet presAssocID="{53A47B0F-EE7C-4DDD-9D38-15B64296A8BD}" presName="hierRoot1" presStyleCnt="0"/>
      <dgm:spPr/>
    </dgm:pt>
    <dgm:pt modelId="{CDDB1D9A-197C-4C29-84A6-F2D909E1910B}" type="pres">
      <dgm:prSet presAssocID="{53A47B0F-EE7C-4DDD-9D38-15B64296A8BD}" presName="composite" presStyleCnt="0"/>
      <dgm:spPr/>
    </dgm:pt>
    <dgm:pt modelId="{F10A1CC2-6506-443B-9A5B-8CDCFE882011}" type="pres">
      <dgm:prSet presAssocID="{53A47B0F-EE7C-4DDD-9D38-15B64296A8BD}" presName="background" presStyleLbl="node0" presStyleIdx="2" presStyleCnt="7"/>
      <dgm:spPr/>
    </dgm:pt>
    <dgm:pt modelId="{23A3DA44-54DE-4CA1-85F3-DE77A0DD1E58}" type="pres">
      <dgm:prSet presAssocID="{53A47B0F-EE7C-4DDD-9D38-15B64296A8BD}" presName="text" presStyleLbl="fgAcc0" presStyleIdx="2" presStyleCnt="7">
        <dgm:presLayoutVars>
          <dgm:chPref val="3"/>
        </dgm:presLayoutVars>
      </dgm:prSet>
      <dgm:spPr/>
    </dgm:pt>
    <dgm:pt modelId="{4B06239A-87F3-498B-A92C-EE9B989D2626}" type="pres">
      <dgm:prSet presAssocID="{53A47B0F-EE7C-4DDD-9D38-15B64296A8BD}" presName="hierChild2" presStyleCnt="0"/>
      <dgm:spPr/>
    </dgm:pt>
    <dgm:pt modelId="{05D0B151-EAD6-46E4-88D2-8275A4682A39}" type="pres">
      <dgm:prSet presAssocID="{1823603A-8549-4155-A885-5ACE62AD01C7}" presName="hierRoot1" presStyleCnt="0"/>
      <dgm:spPr/>
    </dgm:pt>
    <dgm:pt modelId="{CFE5F2B3-4F28-4EB0-891F-D99B3AB3CD61}" type="pres">
      <dgm:prSet presAssocID="{1823603A-8549-4155-A885-5ACE62AD01C7}" presName="composite" presStyleCnt="0"/>
      <dgm:spPr/>
    </dgm:pt>
    <dgm:pt modelId="{A9243725-2372-437F-8A70-09C963BC4090}" type="pres">
      <dgm:prSet presAssocID="{1823603A-8549-4155-A885-5ACE62AD01C7}" presName="background" presStyleLbl="node0" presStyleIdx="3" presStyleCnt="7"/>
      <dgm:spPr/>
    </dgm:pt>
    <dgm:pt modelId="{29B2400F-0A39-446F-9832-494C8BD07A1B}" type="pres">
      <dgm:prSet presAssocID="{1823603A-8549-4155-A885-5ACE62AD01C7}" presName="text" presStyleLbl="fgAcc0" presStyleIdx="3" presStyleCnt="7">
        <dgm:presLayoutVars>
          <dgm:chPref val="3"/>
        </dgm:presLayoutVars>
      </dgm:prSet>
      <dgm:spPr/>
    </dgm:pt>
    <dgm:pt modelId="{CCD30B05-4061-4BDC-BBE5-51C78A5A4B74}" type="pres">
      <dgm:prSet presAssocID="{1823603A-8549-4155-A885-5ACE62AD01C7}" presName="hierChild2" presStyleCnt="0"/>
      <dgm:spPr/>
    </dgm:pt>
    <dgm:pt modelId="{D694947F-8421-4BB4-8E7B-8F941E415140}" type="pres">
      <dgm:prSet presAssocID="{55FC77C6-D905-428D-82DB-BD72AA6C8129}" presName="hierRoot1" presStyleCnt="0"/>
      <dgm:spPr/>
    </dgm:pt>
    <dgm:pt modelId="{275EBC43-DBC2-479B-A310-F8AEB653C862}" type="pres">
      <dgm:prSet presAssocID="{55FC77C6-D905-428D-82DB-BD72AA6C8129}" presName="composite" presStyleCnt="0"/>
      <dgm:spPr/>
    </dgm:pt>
    <dgm:pt modelId="{92686F9C-E408-4CCA-BC4F-A2BAF60CE467}" type="pres">
      <dgm:prSet presAssocID="{55FC77C6-D905-428D-82DB-BD72AA6C8129}" presName="background" presStyleLbl="node0" presStyleIdx="4" presStyleCnt="7"/>
      <dgm:spPr/>
    </dgm:pt>
    <dgm:pt modelId="{91D27915-8EE5-4946-BC19-3E6C82357EC4}" type="pres">
      <dgm:prSet presAssocID="{55FC77C6-D905-428D-82DB-BD72AA6C8129}" presName="text" presStyleLbl="fgAcc0" presStyleIdx="4" presStyleCnt="7">
        <dgm:presLayoutVars>
          <dgm:chPref val="3"/>
        </dgm:presLayoutVars>
      </dgm:prSet>
      <dgm:spPr/>
    </dgm:pt>
    <dgm:pt modelId="{767D3FB3-054A-4F7A-AD11-BC198310C718}" type="pres">
      <dgm:prSet presAssocID="{55FC77C6-D905-428D-82DB-BD72AA6C8129}" presName="hierChild2" presStyleCnt="0"/>
      <dgm:spPr/>
    </dgm:pt>
    <dgm:pt modelId="{AAA68A28-9DD8-419C-AF37-276A86A011AB}" type="pres">
      <dgm:prSet presAssocID="{B30C493F-E63C-488A-A489-94FCEDECA4BF}" presName="hierRoot1" presStyleCnt="0"/>
      <dgm:spPr/>
    </dgm:pt>
    <dgm:pt modelId="{06D044B4-C17A-412F-B3D7-43CA61269AB9}" type="pres">
      <dgm:prSet presAssocID="{B30C493F-E63C-488A-A489-94FCEDECA4BF}" presName="composite" presStyleCnt="0"/>
      <dgm:spPr/>
    </dgm:pt>
    <dgm:pt modelId="{60A1C0B8-A3F5-4177-B672-57D3946DEEF3}" type="pres">
      <dgm:prSet presAssocID="{B30C493F-E63C-488A-A489-94FCEDECA4BF}" presName="background" presStyleLbl="node0" presStyleIdx="5" presStyleCnt="7"/>
      <dgm:spPr/>
    </dgm:pt>
    <dgm:pt modelId="{A732E716-527E-4038-9B29-8EC698341941}" type="pres">
      <dgm:prSet presAssocID="{B30C493F-E63C-488A-A489-94FCEDECA4BF}" presName="text" presStyleLbl="fgAcc0" presStyleIdx="5" presStyleCnt="7">
        <dgm:presLayoutVars>
          <dgm:chPref val="3"/>
        </dgm:presLayoutVars>
      </dgm:prSet>
      <dgm:spPr/>
    </dgm:pt>
    <dgm:pt modelId="{4F8B3046-1F81-4211-BA09-628F8DE8F1D3}" type="pres">
      <dgm:prSet presAssocID="{B30C493F-E63C-488A-A489-94FCEDECA4BF}" presName="hierChild2" presStyleCnt="0"/>
      <dgm:spPr/>
    </dgm:pt>
    <dgm:pt modelId="{71A5DF75-86AD-4F42-996E-AC6D299405A7}" type="pres">
      <dgm:prSet presAssocID="{B8D35461-9319-4F38-BEB2-A71E88DDB22F}" presName="hierRoot1" presStyleCnt="0"/>
      <dgm:spPr/>
    </dgm:pt>
    <dgm:pt modelId="{32284436-5BE5-48FC-A026-CB940C9F1FD2}" type="pres">
      <dgm:prSet presAssocID="{B8D35461-9319-4F38-BEB2-A71E88DDB22F}" presName="composite" presStyleCnt="0"/>
      <dgm:spPr/>
    </dgm:pt>
    <dgm:pt modelId="{FD6C7EAB-FEFA-4C56-9907-E4E6FBA8B32B}" type="pres">
      <dgm:prSet presAssocID="{B8D35461-9319-4F38-BEB2-A71E88DDB22F}" presName="background" presStyleLbl="node0" presStyleIdx="6" presStyleCnt="7"/>
      <dgm:spPr/>
    </dgm:pt>
    <dgm:pt modelId="{8FD7ED8E-B8E1-4600-852A-42DD10C17362}" type="pres">
      <dgm:prSet presAssocID="{B8D35461-9319-4F38-BEB2-A71E88DDB22F}" presName="text" presStyleLbl="fgAcc0" presStyleIdx="6" presStyleCnt="7">
        <dgm:presLayoutVars>
          <dgm:chPref val="3"/>
        </dgm:presLayoutVars>
      </dgm:prSet>
      <dgm:spPr/>
    </dgm:pt>
    <dgm:pt modelId="{436BAB08-000D-4012-ADB2-07F499291EFF}" type="pres">
      <dgm:prSet presAssocID="{B8D35461-9319-4F38-BEB2-A71E88DDB22F}" presName="hierChild2" presStyleCnt="0"/>
      <dgm:spPr/>
    </dgm:pt>
  </dgm:ptLst>
  <dgm:cxnLst>
    <dgm:cxn modelId="{300EF80F-0137-4B7F-8F17-2DEC48954021}" type="presOf" srcId="{01CB58C2-3856-46F8-9963-788F0B45616D}" destId="{737A1827-8CEE-4187-B703-8CD764DA2852}" srcOrd="0" destOrd="0" presId="urn:microsoft.com/office/officeart/2005/8/layout/hierarchy1"/>
    <dgm:cxn modelId="{499B711F-52A5-4DA1-A63E-277E597592DF}" srcId="{01CB58C2-3856-46F8-9963-788F0B45616D}" destId="{F6D9C172-E706-424B-B853-C678A6AADB3D}" srcOrd="0" destOrd="0" parTransId="{11B41DC3-EBB5-4320-8E92-29395B3FC748}" sibTransId="{2DA2E027-B91B-41AF-B64D-262EB27D93D8}"/>
    <dgm:cxn modelId="{28EACF22-EC29-45B3-B4F6-EEEA5C24ADD1}" type="presOf" srcId="{CEC4F178-512E-4A06-9DD5-1F1EBC44904C}" destId="{5AE39C6D-5391-4EDB-8284-D2E3249C7B94}" srcOrd="0" destOrd="0" presId="urn:microsoft.com/office/officeart/2005/8/layout/hierarchy1"/>
    <dgm:cxn modelId="{7C2E8A5C-B0C0-41F8-AAF8-DB384A9F38E2}" type="presOf" srcId="{F6D9C172-E706-424B-B853-C678A6AADB3D}" destId="{A3661D53-4E20-452B-899F-40E5CC599269}" srcOrd="0" destOrd="0" presId="urn:microsoft.com/office/officeart/2005/8/layout/hierarchy1"/>
    <dgm:cxn modelId="{6F15EC6E-27C8-467C-8ECD-6604F9E01329}" type="presOf" srcId="{55FC77C6-D905-428D-82DB-BD72AA6C8129}" destId="{91D27915-8EE5-4946-BC19-3E6C82357EC4}" srcOrd="0" destOrd="0" presId="urn:microsoft.com/office/officeart/2005/8/layout/hierarchy1"/>
    <dgm:cxn modelId="{3A886951-9165-49DC-A26C-F51CDC6BB30D}" srcId="{01CB58C2-3856-46F8-9963-788F0B45616D}" destId="{B30C493F-E63C-488A-A489-94FCEDECA4BF}" srcOrd="5" destOrd="0" parTransId="{5D4122F6-1441-43E6-BEF6-9814577BD7DB}" sibTransId="{56D3ACE7-E682-48E5-84C0-418C0BE6395B}"/>
    <dgm:cxn modelId="{2C984153-DF2B-4D93-9D74-7F675D9AEF4E}" srcId="{01CB58C2-3856-46F8-9963-788F0B45616D}" destId="{53A47B0F-EE7C-4DDD-9D38-15B64296A8BD}" srcOrd="2" destOrd="0" parTransId="{18A5F2F5-5CFE-4E4E-8289-F9FD216EC328}" sibTransId="{7A6670FC-D65E-4107-9B09-73DE0FE46C16}"/>
    <dgm:cxn modelId="{01746377-98AB-40A2-8C8E-4D9612ACEC3D}" srcId="{01CB58C2-3856-46F8-9963-788F0B45616D}" destId="{CEC4F178-512E-4A06-9DD5-1F1EBC44904C}" srcOrd="1" destOrd="0" parTransId="{F4E94434-08E7-46BA-9809-0F5712306C86}" sibTransId="{376F4D5E-8076-47F5-A59E-3D5528CA3B89}"/>
    <dgm:cxn modelId="{2AC08D83-3F86-4900-B55C-C9982A745A3B}" srcId="{01CB58C2-3856-46F8-9963-788F0B45616D}" destId="{55FC77C6-D905-428D-82DB-BD72AA6C8129}" srcOrd="4" destOrd="0" parTransId="{A49A2455-080A-4DAF-8764-446C4F1E18B1}" sibTransId="{BB3194D8-AA83-4DCB-86BC-2B7803B05136}"/>
    <dgm:cxn modelId="{9290A784-289E-4452-8822-237DA30F81B4}" type="presOf" srcId="{B8D35461-9319-4F38-BEB2-A71E88DDB22F}" destId="{8FD7ED8E-B8E1-4600-852A-42DD10C17362}" srcOrd="0" destOrd="0" presId="urn:microsoft.com/office/officeart/2005/8/layout/hierarchy1"/>
    <dgm:cxn modelId="{59F46095-3900-4FF8-AD87-F6587DB0DB21}" srcId="{01CB58C2-3856-46F8-9963-788F0B45616D}" destId="{1823603A-8549-4155-A885-5ACE62AD01C7}" srcOrd="3" destOrd="0" parTransId="{9E8CBAD1-4912-4843-9CD7-603840DD1B9D}" sibTransId="{554BD5BA-545C-4ADE-AE2F-01E24A440B95}"/>
    <dgm:cxn modelId="{767994B0-CFBF-47F5-92DA-153B7743375B}" type="presOf" srcId="{B30C493F-E63C-488A-A489-94FCEDECA4BF}" destId="{A732E716-527E-4038-9B29-8EC698341941}" srcOrd="0" destOrd="0" presId="urn:microsoft.com/office/officeart/2005/8/layout/hierarchy1"/>
    <dgm:cxn modelId="{53A87BC8-A780-4414-A7E8-650F7E3A9F39}" type="presOf" srcId="{53A47B0F-EE7C-4DDD-9D38-15B64296A8BD}" destId="{23A3DA44-54DE-4CA1-85F3-DE77A0DD1E58}" srcOrd="0" destOrd="0" presId="urn:microsoft.com/office/officeart/2005/8/layout/hierarchy1"/>
    <dgm:cxn modelId="{AF4619DD-7222-43EF-963C-46F729A33966}" srcId="{01CB58C2-3856-46F8-9963-788F0B45616D}" destId="{B8D35461-9319-4F38-BEB2-A71E88DDB22F}" srcOrd="6" destOrd="0" parTransId="{9BAA9011-1F28-4F49-911F-A6257023D8F5}" sibTransId="{FBF7D4D0-3560-4E76-8FE6-C2178FA2A994}"/>
    <dgm:cxn modelId="{6F6B32FC-7BE3-426C-B26D-4C6F70D8BA74}" type="presOf" srcId="{1823603A-8549-4155-A885-5ACE62AD01C7}" destId="{29B2400F-0A39-446F-9832-494C8BD07A1B}" srcOrd="0" destOrd="0" presId="urn:microsoft.com/office/officeart/2005/8/layout/hierarchy1"/>
    <dgm:cxn modelId="{00463ED3-6477-41CD-A1F2-F49E29937174}" type="presParOf" srcId="{737A1827-8CEE-4187-B703-8CD764DA2852}" destId="{C21CF1A3-86C7-4916-ACD8-E2D57CDBF7BB}" srcOrd="0" destOrd="0" presId="urn:microsoft.com/office/officeart/2005/8/layout/hierarchy1"/>
    <dgm:cxn modelId="{59C3F009-7605-4702-95D4-389DFE480B22}" type="presParOf" srcId="{C21CF1A3-86C7-4916-ACD8-E2D57CDBF7BB}" destId="{0E231C94-C65F-4B2B-A395-BF155E4C6E5D}" srcOrd="0" destOrd="0" presId="urn:microsoft.com/office/officeart/2005/8/layout/hierarchy1"/>
    <dgm:cxn modelId="{4D8F1E19-A826-4723-9BCD-65343FE1E200}" type="presParOf" srcId="{0E231C94-C65F-4B2B-A395-BF155E4C6E5D}" destId="{B7C51E0A-E672-4E7A-B43D-2B1E099B653F}" srcOrd="0" destOrd="0" presId="urn:microsoft.com/office/officeart/2005/8/layout/hierarchy1"/>
    <dgm:cxn modelId="{434F1D61-22CE-41B1-A6D3-B2009F464C08}" type="presParOf" srcId="{0E231C94-C65F-4B2B-A395-BF155E4C6E5D}" destId="{A3661D53-4E20-452B-899F-40E5CC599269}" srcOrd="1" destOrd="0" presId="urn:microsoft.com/office/officeart/2005/8/layout/hierarchy1"/>
    <dgm:cxn modelId="{3E26D472-FA18-47D9-B407-BD680568DE1A}" type="presParOf" srcId="{C21CF1A3-86C7-4916-ACD8-E2D57CDBF7BB}" destId="{C0E765C6-6324-4EF5-810E-20BFFE1A4741}" srcOrd="1" destOrd="0" presId="urn:microsoft.com/office/officeart/2005/8/layout/hierarchy1"/>
    <dgm:cxn modelId="{5987B0E1-7247-4184-B15A-2E7A061F802B}" type="presParOf" srcId="{737A1827-8CEE-4187-B703-8CD764DA2852}" destId="{18F15450-8FF9-4485-BC25-30A36CB6B92C}" srcOrd="1" destOrd="0" presId="urn:microsoft.com/office/officeart/2005/8/layout/hierarchy1"/>
    <dgm:cxn modelId="{69C8DD82-2697-4095-A73C-3D6287B357E7}" type="presParOf" srcId="{18F15450-8FF9-4485-BC25-30A36CB6B92C}" destId="{2C56067A-22A1-45C4-83DB-E47054CFB73B}" srcOrd="0" destOrd="0" presId="urn:microsoft.com/office/officeart/2005/8/layout/hierarchy1"/>
    <dgm:cxn modelId="{11BC11AC-AFBD-4B48-8DE2-0B7547948F15}" type="presParOf" srcId="{2C56067A-22A1-45C4-83DB-E47054CFB73B}" destId="{97B92895-C09F-40E9-AB20-63ED8451B6D5}" srcOrd="0" destOrd="0" presId="urn:microsoft.com/office/officeart/2005/8/layout/hierarchy1"/>
    <dgm:cxn modelId="{D28407CC-4B8D-4CAB-BE41-56DE50AFD0FF}" type="presParOf" srcId="{2C56067A-22A1-45C4-83DB-E47054CFB73B}" destId="{5AE39C6D-5391-4EDB-8284-D2E3249C7B94}" srcOrd="1" destOrd="0" presId="urn:microsoft.com/office/officeart/2005/8/layout/hierarchy1"/>
    <dgm:cxn modelId="{492F2E4B-B7FF-4FC1-8F56-C70ADD828C00}" type="presParOf" srcId="{18F15450-8FF9-4485-BC25-30A36CB6B92C}" destId="{E65F6BC9-0005-459B-8DBF-DC10F245959F}" srcOrd="1" destOrd="0" presId="urn:microsoft.com/office/officeart/2005/8/layout/hierarchy1"/>
    <dgm:cxn modelId="{1421664A-A1AD-41FF-88B6-C8FADF7B055E}" type="presParOf" srcId="{737A1827-8CEE-4187-B703-8CD764DA2852}" destId="{CDBC218E-C428-43A9-AF6A-D0B72E2E747F}" srcOrd="2" destOrd="0" presId="urn:microsoft.com/office/officeart/2005/8/layout/hierarchy1"/>
    <dgm:cxn modelId="{E7CB2536-6D96-4862-B89C-682BE1E29069}" type="presParOf" srcId="{CDBC218E-C428-43A9-AF6A-D0B72E2E747F}" destId="{CDDB1D9A-197C-4C29-84A6-F2D909E1910B}" srcOrd="0" destOrd="0" presId="urn:microsoft.com/office/officeart/2005/8/layout/hierarchy1"/>
    <dgm:cxn modelId="{2373D50E-C430-4821-B320-15ACDF6D7453}" type="presParOf" srcId="{CDDB1D9A-197C-4C29-84A6-F2D909E1910B}" destId="{F10A1CC2-6506-443B-9A5B-8CDCFE882011}" srcOrd="0" destOrd="0" presId="urn:microsoft.com/office/officeart/2005/8/layout/hierarchy1"/>
    <dgm:cxn modelId="{491EAB40-E775-4B2C-8E96-0380D4F33C13}" type="presParOf" srcId="{CDDB1D9A-197C-4C29-84A6-F2D909E1910B}" destId="{23A3DA44-54DE-4CA1-85F3-DE77A0DD1E58}" srcOrd="1" destOrd="0" presId="urn:microsoft.com/office/officeart/2005/8/layout/hierarchy1"/>
    <dgm:cxn modelId="{210E4D60-6EE6-4131-B476-C5E164848432}" type="presParOf" srcId="{CDBC218E-C428-43A9-AF6A-D0B72E2E747F}" destId="{4B06239A-87F3-498B-A92C-EE9B989D2626}" srcOrd="1" destOrd="0" presId="urn:microsoft.com/office/officeart/2005/8/layout/hierarchy1"/>
    <dgm:cxn modelId="{5B1DF994-9EC1-4837-AEE7-4B4828E58891}" type="presParOf" srcId="{737A1827-8CEE-4187-B703-8CD764DA2852}" destId="{05D0B151-EAD6-46E4-88D2-8275A4682A39}" srcOrd="3" destOrd="0" presId="urn:microsoft.com/office/officeart/2005/8/layout/hierarchy1"/>
    <dgm:cxn modelId="{AF9D9152-C598-40A5-AB2A-02D5B1BED3D2}" type="presParOf" srcId="{05D0B151-EAD6-46E4-88D2-8275A4682A39}" destId="{CFE5F2B3-4F28-4EB0-891F-D99B3AB3CD61}" srcOrd="0" destOrd="0" presId="urn:microsoft.com/office/officeart/2005/8/layout/hierarchy1"/>
    <dgm:cxn modelId="{BCAFC913-9BD2-4FF1-9980-E525185790C4}" type="presParOf" srcId="{CFE5F2B3-4F28-4EB0-891F-D99B3AB3CD61}" destId="{A9243725-2372-437F-8A70-09C963BC4090}" srcOrd="0" destOrd="0" presId="urn:microsoft.com/office/officeart/2005/8/layout/hierarchy1"/>
    <dgm:cxn modelId="{014E986D-D0EA-463B-90ED-EE01FB4E87A3}" type="presParOf" srcId="{CFE5F2B3-4F28-4EB0-891F-D99B3AB3CD61}" destId="{29B2400F-0A39-446F-9832-494C8BD07A1B}" srcOrd="1" destOrd="0" presId="urn:microsoft.com/office/officeart/2005/8/layout/hierarchy1"/>
    <dgm:cxn modelId="{5FACE53E-2CC0-4CEC-8416-481EB6C97842}" type="presParOf" srcId="{05D0B151-EAD6-46E4-88D2-8275A4682A39}" destId="{CCD30B05-4061-4BDC-BBE5-51C78A5A4B74}" srcOrd="1" destOrd="0" presId="urn:microsoft.com/office/officeart/2005/8/layout/hierarchy1"/>
    <dgm:cxn modelId="{16910735-3CBE-410A-946D-5604D1C6E1AE}" type="presParOf" srcId="{737A1827-8CEE-4187-B703-8CD764DA2852}" destId="{D694947F-8421-4BB4-8E7B-8F941E415140}" srcOrd="4" destOrd="0" presId="urn:microsoft.com/office/officeart/2005/8/layout/hierarchy1"/>
    <dgm:cxn modelId="{E18917B1-C3E1-49F4-AE21-737CE2EDDE56}" type="presParOf" srcId="{D694947F-8421-4BB4-8E7B-8F941E415140}" destId="{275EBC43-DBC2-479B-A310-F8AEB653C862}" srcOrd="0" destOrd="0" presId="urn:microsoft.com/office/officeart/2005/8/layout/hierarchy1"/>
    <dgm:cxn modelId="{01DEC4BC-08FB-42A9-9B0F-A4EE6D985530}" type="presParOf" srcId="{275EBC43-DBC2-479B-A310-F8AEB653C862}" destId="{92686F9C-E408-4CCA-BC4F-A2BAF60CE467}" srcOrd="0" destOrd="0" presId="urn:microsoft.com/office/officeart/2005/8/layout/hierarchy1"/>
    <dgm:cxn modelId="{3F7F431C-8D10-42C7-B56E-22ED81B2169A}" type="presParOf" srcId="{275EBC43-DBC2-479B-A310-F8AEB653C862}" destId="{91D27915-8EE5-4946-BC19-3E6C82357EC4}" srcOrd="1" destOrd="0" presId="urn:microsoft.com/office/officeart/2005/8/layout/hierarchy1"/>
    <dgm:cxn modelId="{9BB7C641-BCDB-4A83-84DD-85E34EDCD5AA}" type="presParOf" srcId="{D694947F-8421-4BB4-8E7B-8F941E415140}" destId="{767D3FB3-054A-4F7A-AD11-BC198310C718}" srcOrd="1" destOrd="0" presId="urn:microsoft.com/office/officeart/2005/8/layout/hierarchy1"/>
    <dgm:cxn modelId="{D044078C-EB21-4FA1-9121-F80E8F3EC2E9}" type="presParOf" srcId="{737A1827-8CEE-4187-B703-8CD764DA2852}" destId="{AAA68A28-9DD8-419C-AF37-276A86A011AB}" srcOrd="5" destOrd="0" presId="urn:microsoft.com/office/officeart/2005/8/layout/hierarchy1"/>
    <dgm:cxn modelId="{F5303EC1-E1E9-499B-BFE8-D2B451A13B64}" type="presParOf" srcId="{AAA68A28-9DD8-419C-AF37-276A86A011AB}" destId="{06D044B4-C17A-412F-B3D7-43CA61269AB9}" srcOrd="0" destOrd="0" presId="urn:microsoft.com/office/officeart/2005/8/layout/hierarchy1"/>
    <dgm:cxn modelId="{3D94243A-5D41-4A2D-BC0A-D125BF839268}" type="presParOf" srcId="{06D044B4-C17A-412F-B3D7-43CA61269AB9}" destId="{60A1C0B8-A3F5-4177-B672-57D3946DEEF3}" srcOrd="0" destOrd="0" presId="urn:microsoft.com/office/officeart/2005/8/layout/hierarchy1"/>
    <dgm:cxn modelId="{CD6CAE21-79FA-4172-A566-D7C0A1B1F4F6}" type="presParOf" srcId="{06D044B4-C17A-412F-B3D7-43CA61269AB9}" destId="{A732E716-527E-4038-9B29-8EC698341941}" srcOrd="1" destOrd="0" presId="urn:microsoft.com/office/officeart/2005/8/layout/hierarchy1"/>
    <dgm:cxn modelId="{B4A0768E-15CE-4981-B60A-4253CD1A8F06}" type="presParOf" srcId="{AAA68A28-9DD8-419C-AF37-276A86A011AB}" destId="{4F8B3046-1F81-4211-BA09-628F8DE8F1D3}" srcOrd="1" destOrd="0" presId="urn:microsoft.com/office/officeart/2005/8/layout/hierarchy1"/>
    <dgm:cxn modelId="{6FAA6577-D272-4B43-9444-98B23740CDFA}" type="presParOf" srcId="{737A1827-8CEE-4187-B703-8CD764DA2852}" destId="{71A5DF75-86AD-4F42-996E-AC6D299405A7}" srcOrd="6" destOrd="0" presId="urn:microsoft.com/office/officeart/2005/8/layout/hierarchy1"/>
    <dgm:cxn modelId="{624C6B06-B04B-4890-8450-07A284FEAF65}" type="presParOf" srcId="{71A5DF75-86AD-4F42-996E-AC6D299405A7}" destId="{32284436-5BE5-48FC-A026-CB940C9F1FD2}" srcOrd="0" destOrd="0" presId="urn:microsoft.com/office/officeart/2005/8/layout/hierarchy1"/>
    <dgm:cxn modelId="{FA772A26-4136-44E4-A636-865A34807AE0}" type="presParOf" srcId="{32284436-5BE5-48FC-A026-CB940C9F1FD2}" destId="{FD6C7EAB-FEFA-4C56-9907-E4E6FBA8B32B}" srcOrd="0" destOrd="0" presId="urn:microsoft.com/office/officeart/2005/8/layout/hierarchy1"/>
    <dgm:cxn modelId="{AF88F7CA-97DD-47F6-896A-CFEBFDED417A}" type="presParOf" srcId="{32284436-5BE5-48FC-A026-CB940C9F1FD2}" destId="{8FD7ED8E-B8E1-4600-852A-42DD10C17362}" srcOrd="1" destOrd="0" presId="urn:microsoft.com/office/officeart/2005/8/layout/hierarchy1"/>
    <dgm:cxn modelId="{46966C01-9392-40F4-BC9A-A5F91A9C0ECD}" type="presParOf" srcId="{71A5DF75-86AD-4F42-996E-AC6D299405A7}" destId="{436BAB08-000D-4012-ADB2-07F499291E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A4A1F-77B9-4C62-9A61-3C09C16E6D3C}">
      <dsp:nvSpPr>
        <dsp:cNvPr id="0" name=""/>
        <dsp:cNvSpPr/>
      </dsp:nvSpPr>
      <dsp:spPr>
        <a:xfrm>
          <a:off x="2789" y="885086"/>
          <a:ext cx="3398092" cy="1359236"/>
        </a:xfrm>
        <a:prstGeom prst="chevron">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a:t>Application Feaures</a:t>
          </a:r>
        </a:p>
      </dsp:txBody>
      <dsp:txXfrm>
        <a:off x="682407" y="885086"/>
        <a:ext cx="2038856" cy="1359236"/>
      </dsp:txXfrm>
    </dsp:sp>
    <dsp:sp modelId="{176B8FF5-0997-4DB6-ABF8-D581260FBB90}">
      <dsp:nvSpPr>
        <dsp:cNvPr id="0" name=""/>
        <dsp:cNvSpPr/>
      </dsp:nvSpPr>
      <dsp:spPr>
        <a:xfrm>
          <a:off x="3061072" y="885086"/>
          <a:ext cx="3398092" cy="1359236"/>
        </a:xfrm>
        <a:prstGeom prst="chevron">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a:t>Technologies</a:t>
          </a:r>
        </a:p>
      </dsp:txBody>
      <dsp:txXfrm>
        <a:off x="3740690" y="885086"/>
        <a:ext cx="2038856" cy="1359236"/>
      </dsp:txXfrm>
    </dsp:sp>
    <dsp:sp modelId="{E581D672-01DA-4039-9846-08EEE7BAFF12}">
      <dsp:nvSpPr>
        <dsp:cNvPr id="0" name=""/>
        <dsp:cNvSpPr/>
      </dsp:nvSpPr>
      <dsp:spPr>
        <a:xfrm>
          <a:off x="6119355" y="885086"/>
          <a:ext cx="3398092" cy="1359236"/>
        </a:xfrm>
        <a:prstGeom prst="chevron">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a:t>Paul’s Best Practices</a:t>
          </a:r>
        </a:p>
      </dsp:txBody>
      <dsp:txXfrm>
        <a:off x="6798973" y="885086"/>
        <a:ext cx="2038856" cy="1359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51E0A-E672-4E7A-B43D-2B1E099B653F}">
      <dsp:nvSpPr>
        <dsp:cNvPr id="0" name=""/>
        <dsp:cNvSpPr/>
      </dsp:nvSpPr>
      <dsp:spPr>
        <a:xfrm>
          <a:off x="8367"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661D53-4E20-452B-899F-40E5CC599269}">
      <dsp:nvSpPr>
        <dsp:cNvPr id="0" name=""/>
        <dsp:cNvSpPr/>
      </dsp:nvSpPr>
      <dsp:spPr>
        <a:xfrm>
          <a:off x="133413"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Groovy</a:t>
          </a:r>
        </a:p>
      </dsp:txBody>
      <dsp:txXfrm>
        <a:off x="154344" y="1287713"/>
        <a:ext cx="1083552" cy="672776"/>
      </dsp:txXfrm>
    </dsp:sp>
    <dsp:sp modelId="{97B92895-C09F-40E9-AB20-63ED8451B6D5}">
      <dsp:nvSpPr>
        <dsp:cNvPr id="0" name=""/>
        <dsp:cNvSpPr/>
      </dsp:nvSpPr>
      <dsp:spPr>
        <a:xfrm>
          <a:off x="1383874"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AE39C6D-5391-4EDB-8284-D2E3249C7B94}">
      <dsp:nvSpPr>
        <dsp:cNvPr id="0" name=""/>
        <dsp:cNvSpPr/>
      </dsp:nvSpPr>
      <dsp:spPr>
        <a:xfrm>
          <a:off x="1508920"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Spring Boot</a:t>
          </a:r>
        </a:p>
      </dsp:txBody>
      <dsp:txXfrm>
        <a:off x="1529851" y="1287713"/>
        <a:ext cx="1083552" cy="672776"/>
      </dsp:txXfrm>
    </dsp:sp>
    <dsp:sp modelId="{F10A1CC2-6506-443B-9A5B-8CDCFE882011}">
      <dsp:nvSpPr>
        <dsp:cNvPr id="0" name=""/>
        <dsp:cNvSpPr/>
      </dsp:nvSpPr>
      <dsp:spPr>
        <a:xfrm>
          <a:off x="2759381"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3A3DA44-54DE-4CA1-85F3-DE77A0DD1E58}">
      <dsp:nvSpPr>
        <dsp:cNvPr id="0" name=""/>
        <dsp:cNvSpPr/>
      </dsp:nvSpPr>
      <dsp:spPr>
        <a:xfrm>
          <a:off x="2884427"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Spring Security</a:t>
          </a:r>
        </a:p>
      </dsp:txBody>
      <dsp:txXfrm>
        <a:off x="2905358" y="1287713"/>
        <a:ext cx="1083552" cy="672776"/>
      </dsp:txXfrm>
    </dsp:sp>
    <dsp:sp modelId="{A9243725-2372-437F-8A70-09C963BC4090}">
      <dsp:nvSpPr>
        <dsp:cNvPr id="0" name=""/>
        <dsp:cNvSpPr/>
      </dsp:nvSpPr>
      <dsp:spPr>
        <a:xfrm>
          <a:off x="4134888"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B2400F-0A39-446F-9832-494C8BD07A1B}">
      <dsp:nvSpPr>
        <dsp:cNvPr id="0" name=""/>
        <dsp:cNvSpPr/>
      </dsp:nvSpPr>
      <dsp:spPr>
        <a:xfrm>
          <a:off x="4259934"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Spring Data</a:t>
          </a:r>
        </a:p>
      </dsp:txBody>
      <dsp:txXfrm>
        <a:off x="4280865" y="1287713"/>
        <a:ext cx="1083552" cy="672776"/>
      </dsp:txXfrm>
    </dsp:sp>
    <dsp:sp modelId="{92686F9C-E408-4CCA-BC4F-A2BAF60CE467}">
      <dsp:nvSpPr>
        <dsp:cNvPr id="0" name=""/>
        <dsp:cNvSpPr/>
      </dsp:nvSpPr>
      <dsp:spPr>
        <a:xfrm>
          <a:off x="5510394"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1D27915-8EE5-4946-BC19-3E6C82357EC4}">
      <dsp:nvSpPr>
        <dsp:cNvPr id="0" name=""/>
        <dsp:cNvSpPr/>
      </dsp:nvSpPr>
      <dsp:spPr>
        <a:xfrm>
          <a:off x="5635441"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Thymeleaf</a:t>
          </a:r>
        </a:p>
      </dsp:txBody>
      <dsp:txXfrm>
        <a:off x="5656372" y="1287713"/>
        <a:ext cx="1083552" cy="672776"/>
      </dsp:txXfrm>
    </dsp:sp>
    <dsp:sp modelId="{60A1C0B8-A3F5-4177-B672-57D3946DEEF3}">
      <dsp:nvSpPr>
        <dsp:cNvPr id="0" name=""/>
        <dsp:cNvSpPr/>
      </dsp:nvSpPr>
      <dsp:spPr>
        <a:xfrm>
          <a:off x="6885901"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32E716-527E-4038-9B29-8EC698341941}">
      <dsp:nvSpPr>
        <dsp:cNvPr id="0" name=""/>
        <dsp:cNvSpPr/>
      </dsp:nvSpPr>
      <dsp:spPr>
        <a:xfrm>
          <a:off x="7010947"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Spock Framework</a:t>
          </a:r>
        </a:p>
      </dsp:txBody>
      <dsp:txXfrm>
        <a:off x="7031878" y="1287713"/>
        <a:ext cx="1083552" cy="672776"/>
      </dsp:txXfrm>
    </dsp:sp>
    <dsp:sp modelId="{FD6C7EAB-FEFA-4C56-9907-E4E6FBA8B32B}">
      <dsp:nvSpPr>
        <dsp:cNvPr id="0" name=""/>
        <dsp:cNvSpPr/>
      </dsp:nvSpPr>
      <dsp:spPr>
        <a:xfrm>
          <a:off x="8261408" y="1147988"/>
          <a:ext cx="1125414" cy="714638"/>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D7ED8E-B8E1-4600-852A-42DD10C17362}">
      <dsp:nvSpPr>
        <dsp:cNvPr id="0" name=""/>
        <dsp:cNvSpPr/>
      </dsp:nvSpPr>
      <dsp:spPr>
        <a:xfrm>
          <a:off x="8386454" y="1266782"/>
          <a:ext cx="1125414" cy="714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IntelliJ Idea</a:t>
          </a:r>
        </a:p>
      </dsp:txBody>
      <dsp:txXfrm>
        <a:off x="8407385" y="1287713"/>
        <a:ext cx="1083552" cy="6727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9/6/2017</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9/6/2017</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9/6/2017</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ulwoods/InstaBoot" TargetMode="External"/><Relationship Id="rId2" Type="http://schemas.openxmlformats.org/officeDocument/2006/relationships/hyperlink" Target="mailto:mr.paul.wood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ckframework.org/spock/docs/1.1/introduct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etbrains.com/ide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www.apache.org/" TargetMode="External"/><Relationship Id="rId2" Type="http://schemas.openxmlformats.org/officeDocument/2006/relationships/hyperlink" Target="http://groovy-lang.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spring.io/spring-boot/docs/current/reference/htmlsingle/#getting-started-introducing-spring-boo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spring.io/spring-security/site/docs/4.2.3.RELEASE/reference/htmlsing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rojects.spring.io/spring-data-jp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thymeleaf.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0EE0-2FCF-4886-AC83-C4B61C425A99}"/>
              </a:ext>
            </a:extLst>
          </p:cNvPr>
          <p:cNvSpPr>
            <a:spLocks noGrp="1"/>
          </p:cNvSpPr>
          <p:nvPr>
            <p:ph type="ctrTitle"/>
          </p:nvPr>
        </p:nvSpPr>
        <p:spPr/>
        <p:txBody>
          <a:bodyPr/>
          <a:lstStyle/>
          <a:p>
            <a:r>
              <a:rPr lang="en-US" dirty="0" err="1"/>
              <a:t>InstaBoot</a:t>
            </a:r>
            <a:endParaRPr lang="en-US" dirty="0"/>
          </a:p>
        </p:txBody>
      </p:sp>
      <p:sp>
        <p:nvSpPr>
          <p:cNvPr id="3" name="Subtitle 2">
            <a:extLst>
              <a:ext uri="{FF2B5EF4-FFF2-40B4-BE49-F238E27FC236}">
                <a16:creationId xmlns:a16="http://schemas.microsoft.com/office/drawing/2014/main" id="{B86FF865-335A-4BF4-A932-375C25259458}"/>
              </a:ext>
            </a:extLst>
          </p:cNvPr>
          <p:cNvSpPr>
            <a:spLocks noGrp="1"/>
          </p:cNvSpPr>
          <p:nvPr>
            <p:ph type="subTitle" idx="1"/>
          </p:nvPr>
        </p:nvSpPr>
        <p:spPr>
          <a:xfrm>
            <a:off x="2493106" y="3531204"/>
            <a:ext cx="8561746" cy="2363569"/>
          </a:xfrm>
        </p:spPr>
        <p:txBody>
          <a:bodyPr>
            <a:normAutofit fontScale="92500"/>
          </a:bodyPr>
          <a:lstStyle/>
          <a:p>
            <a:r>
              <a:rPr lang="en-US" cap="none" dirty="0"/>
              <a:t>Creating a photo sharing application with Groovy, Gradle, Spring Boot and </a:t>
            </a:r>
            <a:r>
              <a:rPr lang="en-US" cap="none" dirty="0" err="1"/>
              <a:t>Intellij</a:t>
            </a:r>
            <a:r>
              <a:rPr lang="en-US" cap="none" dirty="0"/>
              <a:t> Idea</a:t>
            </a:r>
          </a:p>
          <a:p>
            <a:endParaRPr lang="en-US" cap="none" dirty="0"/>
          </a:p>
          <a:p>
            <a:r>
              <a:rPr lang="en-US" cap="none" dirty="0"/>
              <a:t>Paul Woods | </a:t>
            </a:r>
            <a:r>
              <a:rPr lang="en-US" cap="none" dirty="0">
                <a:hlinkClick r:id="rId2"/>
              </a:rPr>
              <a:t>mr.paul.woods@gmail.com</a:t>
            </a:r>
            <a:r>
              <a:rPr lang="en-US" cap="none" dirty="0"/>
              <a:t> | @</a:t>
            </a:r>
            <a:r>
              <a:rPr lang="en-US" cap="none" dirty="0" err="1"/>
              <a:t>mr_paul_woods</a:t>
            </a:r>
            <a:endParaRPr lang="en-US" cap="none" dirty="0"/>
          </a:p>
          <a:p>
            <a:r>
              <a:rPr lang="en-US" cap="none" dirty="0"/>
              <a:t>9/6/2017</a:t>
            </a:r>
          </a:p>
          <a:p>
            <a:r>
              <a:rPr lang="en-US" cap="none" dirty="0">
                <a:hlinkClick r:id="rId3"/>
              </a:rPr>
              <a:t>https://github.com/paulwoods/InstaBoot</a:t>
            </a:r>
            <a:endParaRPr lang="en-US" cap="none" dirty="0"/>
          </a:p>
          <a:p>
            <a:endParaRPr lang="en-US" cap="none" dirty="0"/>
          </a:p>
        </p:txBody>
      </p:sp>
    </p:spTree>
    <p:extLst>
      <p:ext uri="{BB962C8B-B14F-4D97-AF65-F5344CB8AC3E}">
        <p14:creationId xmlns:p14="http://schemas.microsoft.com/office/powerpoint/2010/main" val="413879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E662-76CC-4E1B-9B41-097335CFC283}"/>
              </a:ext>
            </a:extLst>
          </p:cNvPr>
          <p:cNvSpPr>
            <a:spLocks noGrp="1"/>
          </p:cNvSpPr>
          <p:nvPr>
            <p:ph type="title"/>
          </p:nvPr>
        </p:nvSpPr>
        <p:spPr/>
        <p:txBody>
          <a:bodyPr/>
          <a:lstStyle/>
          <a:p>
            <a:r>
              <a:rPr lang="en-US" dirty="0"/>
              <a:t>Spock Framework</a:t>
            </a:r>
          </a:p>
        </p:txBody>
      </p:sp>
      <p:sp>
        <p:nvSpPr>
          <p:cNvPr id="3" name="Content Placeholder 2">
            <a:extLst>
              <a:ext uri="{FF2B5EF4-FFF2-40B4-BE49-F238E27FC236}">
                <a16:creationId xmlns:a16="http://schemas.microsoft.com/office/drawing/2014/main" id="{226E6AC4-4BFF-4CB6-B186-69AE66424AC2}"/>
              </a:ext>
            </a:extLst>
          </p:cNvPr>
          <p:cNvSpPr>
            <a:spLocks noGrp="1"/>
          </p:cNvSpPr>
          <p:nvPr>
            <p:ph idx="1"/>
          </p:nvPr>
        </p:nvSpPr>
        <p:spPr/>
        <p:txBody>
          <a:bodyPr/>
          <a:lstStyle/>
          <a:p>
            <a:pPr marL="0" indent="0">
              <a:buNone/>
            </a:pPr>
            <a:r>
              <a:rPr lang="en-US" dirty="0">
                <a:hlinkClick r:id="rId2"/>
              </a:rPr>
              <a:t>http://spockframework.org/spock/docs/1.1/introduction.html</a:t>
            </a:r>
            <a:endParaRPr lang="en-US" dirty="0"/>
          </a:p>
          <a:p>
            <a:pPr marL="0" indent="0">
              <a:buNone/>
            </a:pPr>
            <a:r>
              <a:rPr lang="en-US" dirty="0"/>
              <a:t>Spock is a testing and specification framework for Java and Groovy applications. What makes it stand out from the crowd is its beautiful and highly expressive specification language. Thanks to its JUnit runner, Spock is compatible with most IDEs, build tools, and continuous integration servers.</a:t>
            </a:r>
          </a:p>
        </p:txBody>
      </p:sp>
    </p:spTree>
    <p:extLst>
      <p:ext uri="{BB962C8B-B14F-4D97-AF65-F5344CB8AC3E}">
        <p14:creationId xmlns:p14="http://schemas.microsoft.com/office/powerpoint/2010/main" val="280418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7977-BE57-4DA6-9202-ED089FA90763}"/>
              </a:ext>
            </a:extLst>
          </p:cNvPr>
          <p:cNvSpPr>
            <a:spLocks noGrp="1"/>
          </p:cNvSpPr>
          <p:nvPr>
            <p:ph type="title"/>
          </p:nvPr>
        </p:nvSpPr>
        <p:spPr/>
        <p:txBody>
          <a:bodyPr/>
          <a:lstStyle/>
          <a:p>
            <a:r>
              <a:rPr lang="en-US" dirty="0"/>
              <a:t>IntelliJ Idea</a:t>
            </a:r>
          </a:p>
        </p:txBody>
      </p:sp>
      <p:sp>
        <p:nvSpPr>
          <p:cNvPr id="3" name="Content Placeholder 2">
            <a:extLst>
              <a:ext uri="{FF2B5EF4-FFF2-40B4-BE49-F238E27FC236}">
                <a16:creationId xmlns:a16="http://schemas.microsoft.com/office/drawing/2014/main" id="{B1B49B8E-3E64-4763-BBBF-7773CA040F3A}"/>
              </a:ext>
            </a:extLst>
          </p:cNvPr>
          <p:cNvSpPr>
            <a:spLocks noGrp="1"/>
          </p:cNvSpPr>
          <p:nvPr>
            <p:ph idx="1"/>
          </p:nvPr>
        </p:nvSpPr>
        <p:spPr/>
        <p:txBody>
          <a:bodyPr/>
          <a:lstStyle/>
          <a:p>
            <a:pPr marL="0" indent="0">
              <a:buNone/>
            </a:pPr>
            <a:r>
              <a:rPr lang="en-US" dirty="0">
                <a:hlinkClick r:id="rId2"/>
              </a:rPr>
              <a:t>https://www.javaworld.com/article/3114167/development-tools/choosing-your-java-ide.html</a:t>
            </a:r>
          </a:p>
          <a:p>
            <a:pPr marL="0" indent="0">
              <a:buNone/>
            </a:pPr>
            <a:r>
              <a:rPr lang="en-US" dirty="0">
                <a:hlinkClick r:id="rId2"/>
              </a:rPr>
              <a:t>IntelliJ IDEA</a:t>
            </a:r>
            <a:r>
              <a:rPr lang="en-US" dirty="0"/>
              <a:t>, the premier Java IDE in terms of both features and price, comes in two editions: the free Community edition, and the paid Ultimate edition, which has additional features.</a:t>
            </a:r>
          </a:p>
        </p:txBody>
      </p:sp>
    </p:spTree>
    <p:extLst>
      <p:ext uri="{BB962C8B-B14F-4D97-AF65-F5344CB8AC3E}">
        <p14:creationId xmlns:p14="http://schemas.microsoft.com/office/powerpoint/2010/main" val="364813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3567-112D-47D6-817C-59A6E3A5AD9A}"/>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35D7B33C-F647-4C64-B8B3-730E39D4279E}"/>
              </a:ext>
            </a:extLst>
          </p:cNvPr>
          <p:cNvSpPr>
            <a:spLocks noGrp="1"/>
          </p:cNvSpPr>
          <p:nvPr>
            <p:ph idx="1"/>
          </p:nvPr>
        </p:nvSpPr>
        <p:spPr/>
        <p:txBody>
          <a:bodyPr/>
          <a:lstStyle/>
          <a:p>
            <a:r>
              <a:rPr lang="en-US" dirty="0"/>
              <a:t>no List&lt;Child&gt; children in the domain objects</a:t>
            </a:r>
          </a:p>
          <a:p>
            <a:pPr lvl="1"/>
            <a:r>
              <a:rPr lang="en-US" dirty="0"/>
              <a:t>there nothing wrong with doing this. but you may end up with some</a:t>
            </a:r>
          </a:p>
          <a:p>
            <a:pPr lvl="1"/>
            <a:r>
              <a:rPr lang="en-US" dirty="0"/>
              <a:t>ugly circular dependencies when serializing to </a:t>
            </a:r>
            <a:r>
              <a:rPr lang="en-US" dirty="0" err="1"/>
              <a:t>json</a:t>
            </a:r>
            <a:r>
              <a:rPr lang="en-US" dirty="0"/>
              <a:t>/xml/...</a:t>
            </a:r>
          </a:p>
        </p:txBody>
      </p:sp>
    </p:spTree>
    <p:extLst>
      <p:ext uri="{BB962C8B-B14F-4D97-AF65-F5344CB8AC3E}">
        <p14:creationId xmlns:p14="http://schemas.microsoft.com/office/powerpoint/2010/main" val="407157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0D7C-F850-40B6-9A05-41FEEDFA96E8}"/>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D8DE64FD-02BD-41F6-B29F-CC386549EE07}"/>
              </a:ext>
            </a:extLst>
          </p:cNvPr>
          <p:cNvSpPr>
            <a:spLocks noGrp="1"/>
          </p:cNvSpPr>
          <p:nvPr>
            <p:ph idx="1"/>
          </p:nvPr>
        </p:nvSpPr>
        <p:spPr/>
        <p:txBody>
          <a:bodyPr/>
          <a:lstStyle/>
          <a:p>
            <a:r>
              <a:rPr lang="en-US" dirty="0"/>
              <a:t>one package per</a:t>
            </a:r>
          </a:p>
          <a:p>
            <a:pPr lvl="1"/>
            <a:r>
              <a:rPr lang="en-US" dirty="0"/>
              <a:t>Domain</a:t>
            </a:r>
          </a:p>
          <a:p>
            <a:pPr lvl="1"/>
            <a:r>
              <a:rPr lang="en-US" dirty="0"/>
              <a:t>Feature</a:t>
            </a:r>
          </a:p>
          <a:p>
            <a:r>
              <a:rPr lang="en-US" dirty="0"/>
              <a:t>this leads to a lot of packages, with one or just a few classes inside</a:t>
            </a:r>
          </a:p>
          <a:p>
            <a:pPr lvl="1"/>
            <a:r>
              <a:rPr lang="en-US" dirty="0"/>
              <a:t>advantage is that if a domain/feature needs to change because of a data field change, its easy to find the classes</a:t>
            </a:r>
          </a:p>
        </p:txBody>
      </p:sp>
    </p:spTree>
    <p:extLst>
      <p:ext uri="{BB962C8B-B14F-4D97-AF65-F5344CB8AC3E}">
        <p14:creationId xmlns:p14="http://schemas.microsoft.com/office/powerpoint/2010/main" val="1806126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6EBE-8861-4937-8C2E-9EF81C63F74B}"/>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8D89EAF1-D6EF-4407-A61F-A35FBBEAB73E}"/>
              </a:ext>
            </a:extLst>
          </p:cNvPr>
          <p:cNvSpPr>
            <a:spLocks noGrp="1"/>
          </p:cNvSpPr>
          <p:nvPr>
            <p:ph idx="1"/>
          </p:nvPr>
        </p:nvSpPr>
        <p:spPr/>
        <p:txBody>
          <a:bodyPr/>
          <a:lstStyle/>
          <a:p>
            <a:r>
              <a:rPr lang="en-US" dirty="0"/>
              <a:t>repositories are DMZ interfaces between the app and the data</a:t>
            </a:r>
          </a:p>
          <a:p>
            <a:pPr lvl="1"/>
            <a:r>
              <a:rPr lang="en-US" dirty="0"/>
              <a:t>only accessed by services</a:t>
            </a:r>
          </a:p>
          <a:p>
            <a:pPr lvl="1"/>
            <a:r>
              <a:rPr lang="en-US" dirty="0"/>
              <a:t>connects to databases, rest endpoints, external configuration files, ...</a:t>
            </a:r>
          </a:p>
          <a:p>
            <a:pPr lvl="1"/>
            <a:r>
              <a:rPr lang="en-US" dirty="0"/>
              <a:t>speak the language of the data source</a:t>
            </a:r>
          </a:p>
          <a:p>
            <a:endParaRPr lang="en-US" dirty="0"/>
          </a:p>
        </p:txBody>
      </p:sp>
    </p:spTree>
    <p:extLst>
      <p:ext uri="{BB962C8B-B14F-4D97-AF65-F5344CB8AC3E}">
        <p14:creationId xmlns:p14="http://schemas.microsoft.com/office/powerpoint/2010/main" val="328206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41C6-F379-460A-B73B-941937886EFD}"/>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18F46335-B941-4CB4-A360-8F2324587429}"/>
              </a:ext>
            </a:extLst>
          </p:cNvPr>
          <p:cNvSpPr>
            <a:spLocks noGrp="1"/>
          </p:cNvSpPr>
          <p:nvPr>
            <p:ph idx="1"/>
          </p:nvPr>
        </p:nvSpPr>
        <p:spPr/>
        <p:txBody>
          <a:bodyPr/>
          <a:lstStyle/>
          <a:p>
            <a:r>
              <a:rPr lang="en-US" dirty="0"/>
              <a:t>services</a:t>
            </a:r>
          </a:p>
          <a:p>
            <a:pPr lvl="1"/>
            <a:r>
              <a:rPr lang="en-US" dirty="0"/>
              <a:t>translate the language of the data source to the language of the application</a:t>
            </a:r>
          </a:p>
          <a:p>
            <a:pPr lvl="1"/>
            <a:r>
              <a:rPr lang="en-US" dirty="0"/>
              <a:t>usually only access one domain</a:t>
            </a:r>
          </a:p>
          <a:p>
            <a:pPr lvl="1"/>
            <a:r>
              <a:rPr lang="en-US" dirty="0"/>
              <a:t>exceptions - may access parent or child domains</a:t>
            </a:r>
          </a:p>
        </p:txBody>
      </p:sp>
    </p:spTree>
    <p:extLst>
      <p:ext uri="{BB962C8B-B14F-4D97-AF65-F5344CB8AC3E}">
        <p14:creationId xmlns:p14="http://schemas.microsoft.com/office/powerpoint/2010/main" val="301789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B7D2-DBDB-4256-90A3-55372DC1D387}"/>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75FDB563-E0D8-4E55-8EDB-E1D7E05068D3}"/>
              </a:ext>
            </a:extLst>
          </p:cNvPr>
          <p:cNvSpPr>
            <a:spLocks noGrp="1"/>
          </p:cNvSpPr>
          <p:nvPr>
            <p:ph idx="1"/>
          </p:nvPr>
        </p:nvSpPr>
        <p:spPr/>
        <p:txBody>
          <a:bodyPr/>
          <a:lstStyle/>
          <a:p>
            <a:r>
              <a:rPr lang="en-US" dirty="0"/>
              <a:t>Why repositories and services?</a:t>
            </a:r>
          </a:p>
          <a:p>
            <a:pPr lvl="1"/>
            <a:r>
              <a:rPr lang="en-US" dirty="0"/>
              <a:t>When things change, the changes should stop at the repository and/or service classes.</a:t>
            </a:r>
          </a:p>
          <a:p>
            <a:pPr lvl="2"/>
            <a:r>
              <a:rPr lang="en-US" dirty="0"/>
              <a:t>if a </a:t>
            </a:r>
            <a:r>
              <a:rPr lang="en-US" dirty="0" err="1"/>
              <a:t>datasource</a:t>
            </a:r>
            <a:r>
              <a:rPr lang="en-US" dirty="0"/>
              <a:t> changes, the repository should be the only thing that changes</a:t>
            </a:r>
          </a:p>
          <a:p>
            <a:pPr lvl="2"/>
            <a:r>
              <a:rPr lang="en-US" dirty="0"/>
              <a:t>in some cases, the service will need to change</a:t>
            </a:r>
          </a:p>
          <a:p>
            <a:pPr lvl="1"/>
            <a:r>
              <a:rPr lang="en-US" dirty="0"/>
              <a:t>isolates changes to a small footprint of code.</a:t>
            </a:r>
          </a:p>
        </p:txBody>
      </p:sp>
    </p:spTree>
    <p:extLst>
      <p:ext uri="{BB962C8B-B14F-4D97-AF65-F5344CB8AC3E}">
        <p14:creationId xmlns:p14="http://schemas.microsoft.com/office/powerpoint/2010/main" val="366252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79B8-A18E-46A8-9400-4C653F9D1179}"/>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412FD557-F30D-424A-BD08-3A5472A9DED7}"/>
              </a:ext>
            </a:extLst>
          </p:cNvPr>
          <p:cNvSpPr>
            <a:spLocks noGrp="1"/>
          </p:cNvSpPr>
          <p:nvPr>
            <p:ph idx="1"/>
          </p:nvPr>
        </p:nvSpPr>
        <p:spPr>
          <a:xfrm>
            <a:off x="1534696" y="2015732"/>
            <a:ext cx="9520158" cy="4180882"/>
          </a:xfrm>
        </p:spPr>
        <p:txBody>
          <a:bodyPr>
            <a:normAutofit fontScale="92500" lnSpcReduction="10000"/>
          </a:bodyPr>
          <a:lstStyle/>
          <a:p>
            <a:r>
              <a:rPr lang="en-US" dirty="0"/>
              <a:t>one class for each complex user action</a:t>
            </a:r>
          </a:p>
          <a:p>
            <a:r>
              <a:rPr lang="en-US" dirty="0"/>
              <a:t>The class has</a:t>
            </a:r>
          </a:p>
          <a:p>
            <a:pPr lvl="1"/>
            <a:r>
              <a:rPr lang="en-US" dirty="0"/>
              <a:t>A suffix of suffix = Action</a:t>
            </a:r>
          </a:p>
          <a:p>
            <a:pPr lvl="1"/>
            <a:r>
              <a:rPr lang="en-US" dirty="0"/>
              <a:t>Exists in the package … .action</a:t>
            </a:r>
          </a:p>
          <a:p>
            <a:pPr lvl="1"/>
            <a:r>
              <a:rPr lang="en-US" dirty="0"/>
              <a:t>keeps the complex code isolated</a:t>
            </a:r>
          </a:p>
          <a:p>
            <a:pPr lvl="1"/>
            <a:r>
              <a:rPr lang="en-US" dirty="0"/>
              <a:t>Makes it easy compose complete actions made up of other simpler actions</a:t>
            </a:r>
          </a:p>
          <a:p>
            <a:pPr lvl="1"/>
            <a:endParaRPr lang="en-US" dirty="0"/>
          </a:p>
          <a:p>
            <a:r>
              <a:rPr lang="en-US" dirty="0"/>
              <a:t>Example: </a:t>
            </a:r>
            <a:r>
              <a:rPr lang="en-US" dirty="0" err="1"/>
              <a:t>UploadAction.execute</a:t>
            </a:r>
            <a:r>
              <a:rPr lang="en-US" dirty="0"/>
              <a:t> would</a:t>
            </a:r>
          </a:p>
          <a:p>
            <a:pPr lvl="1"/>
            <a:r>
              <a:rPr lang="en-US" dirty="0"/>
              <a:t>Create a new Post object</a:t>
            </a:r>
          </a:p>
          <a:p>
            <a:pPr lvl="1"/>
            <a:r>
              <a:rPr lang="en-US" dirty="0"/>
              <a:t>Create a new Image object</a:t>
            </a:r>
          </a:p>
          <a:p>
            <a:pPr lvl="1"/>
            <a:r>
              <a:rPr lang="en-US" dirty="0"/>
              <a:t>Create a thumbnail image</a:t>
            </a:r>
          </a:p>
        </p:txBody>
      </p:sp>
    </p:spTree>
    <p:extLst>
      <p:ext uri="{BB962C8B-B14F-4D97-AF65-F5344CB8AC3E}">
        <p14:creationId xmlns:p14="http://schemas.microsoft.com/office/powerpoint/2010/main" val="46185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BF75-2ADB-4D2A-BC76-E716A3621FFF}"/>
              </a:ext>
            </a:extLst>
          </p:cNvPr>
          <p:cNvSpPr>
            <a:spLocks noGrp="1"/>
          </p:cNvSpPr>
          <p:nvPr>
            <p:ph type="title"/>
          </p:nvPr>
        </p:nvSpPr>
        <p:spPr/>
        <p:txBody>
          <a:bodyPr/>
          <a:lstStyle/>
          <a:p>
            <a:r>
              <a:rPr lang="en-US" dirty="0"/>
              <a:t>Paul’s </a:t>
            </a:r>
            <a:r>
              <a:rPr lang="en-US" strike="sngStrike" dirty="0"/>
              <a:t>Best</a:t>
            </a:r>
            <a:r>
              <a:rPr lang="en-US" dirty="0"/>
              <a:t> Practices</a:t>
            </a:r>
          </a:p>
        </p:txBody>
      </p:sp>
      <p:sp>
        <p:nvSpPr>
          <p:cNvPr id="3" name="Content Placeholder 2">
            <a:extLst>
              <a:ext uri="{FF2B5EF4-FFF2-40B4-BE49-F238E27FC236}">
                <a16:creationId xmlns:a16="http://schemas.microsoft.com/office/drawing/2014/main" id="{5516205A-DF93-4D9E-B575-E8918F7EA92D}"/>
              </a:ext>
            </a:extLst>
          </p:cNvPr>
          <p:cNvSpPr>
            <a:spLocks noGrp="1"/>
          </p:cNvSpPr>
          <p:nvPr>
            <p:ph idx="1"/>
          </p:nvPr>
        </p:nvSpPr>
        <p:spPr/>
        <p:txBody>
          <a:bodyPr/>
          <a:lstStyle/>
          <a:p>
            <a:r>
              <a:rPr lang="en-US" dirty="0"/>
              <a:t>first, make it work. then make it work better.</a:t>
            </a:r>
          </a:p>
          <a:p>
            <a:r>
              <a:rPr lang="en-US" dirty="0"/>
              <a:t>don't worry about performance issues and perfect algorithms at the beginning.</a:t>
            </a:r>
          </a:p>
          <a:p>
            <a:r>
              <a:rPr lang="en-US" dirty="0"/>
              <a:t>make it work first. Let the user's test it, and improve where necessary.</a:t>
            </a:r>
          </a:p>
          <a:p>
            <a:pPr lvl="1"/>
            <a:r>
              <a:rPr lang="en-US" dirty="0"/>
              <a:t>Listen to the users when it comes to performance. For example, I have some code that takes 5 minutes to run. I think this is slow. But the code reduces their time from 2 hours to 5 minutes. They’re happy, so I can go work on some other feature.</a:t>
            </a:r>
          </a:p>
        </p:txBody>
      </p:sp>
    </p:spTree>
    <p:extLst>
      <p:ext uri="{BB962C8B-B14F-4D97-AF65-F5344CB8AC3E}">
        <p14:creationId xmlns:p14="http://schemas.microsoft.com/office/powerpoint/2010/main" val="143206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B78C-B43C-485D-85AF-799FD7E7F07D}"/>
              </a:ext>
            </a:extLst>
          </p:cNvPr>
          <p:cNvSpPr>
            <a:spLocks noGrp="1"/>
          </p:cNvSpPr>
          <p:nvPr>
            <p:ph type="title"/>
          </p:nvPr>
        </p:nvSpPr>
        <p:spPr>
          <a:xfrm>
            <a:off x="1534696" y="804519"/>
            <a:ext cx="9520158" cy="1049235"/>
          </a:xfrm>
        </p:spPr>
        <p:txBody>
          <a:bodyPr>
            <a:normAutofit/>
          </a:bodyPr>
          <a:lstStyle/>
          <a:p>
            <a:r>
              <a:rPr lang="en-US" dirty="0"/>
              <a:t>Summary</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413275183"/>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34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B49A-1012-437B-8A90-3ACB5DF2A89C}"/>
              </a:ext>
            </a:extLst>
          </p:cNvPr>
          <p:cNvSpPr>
            <a:spLocks noGrp="1"/>
          </p:cNvSpPr>
          <p:nvPr>
            <p:ph type="title"/>
          </p:nvPr>
        </p:nvSpPr>
        <p:spPr/>
        <p:txBody>
          <a:bodyPr/>
          <a:lstStyle/>
          <a:p>
            <a:r>
              <a:rPr lang="en-US" dirty="0"/>
              <a:t>Application Features</a:t>
            </a:r>
          </a:p>
        </p:txBody>
      </p:sp>
      <p:sp>
        <p:nvSpPr>
          <p:cNvPr id="3" name="Content Placeholder 2">
            <a:extLst>
              <a:ext uri="{FF2B5EF4-FFF2-40B4-BE49-F238E27FC236}">
                <a16:creationId xmlns:a16="http://schemas.microsoft.com/office/drawing/2014/main" id="{289FE3AD-2AC7-424F-B360-BA4B8D6F4171}"/>
              </a:ext>
            </a:extLst>
          </p:cNvPr>
          <p:cNvSpPr>
            <a:spLocks noGrp="1"/>
          </p:cNvSpPr>
          <p:nvPr>
            <p:ph idx="1"/>
          </p:nvPr>
        </p:nvSpPr>
        <p:spPr/>
        <p:txBody>
          <a:bodyPr/>
          <a:lstStyle/>
          <a:p>
            <a:r>
              <a:rPr lang="en-US" dirty="0"/>
              <a:t>Create a photo sharing service</a:t>
            </a:r>
          </a:p>
          <a:p>
            <a:pPr lvl="1"/>
            <a:r>
              <a:rPr lang="en-US" dirty="0"/>
              <a:t>Users can login/register</a:t>
            </a:r>
          </a:p>
          <a:p>
            <a:pPr lvl="1"/>
            <a:r>
              <a:rPr lang="en-US" dirty="0"/>
              <a:t>Users upload images, and include a text Post</a:t>
            </a:r>
          </a:p>
          <a:p>
            <a:pPr lvl="1"/>
            <a:r>
              <a:rPr lang="en-US" dirty="0"/>
              <a:t>Images are displayed on the home page</a:t>
            </a:r>
          </a:p>
          <a:p>
            <a:pPr lvl="1"/>
            <a:r>
              <a:rPr lang="en-US" dirty="0"/>
              <a:t>Users can click on the images, and add comments.</a:t>
            </a:r>
          </a:p>
        </p:txBody>
      </p:sp>
    </p:spTree>
    <p:extLst>
      <p:ext uri="{BB962C8B-B14F-4D97-AF65-F5344CB8AC3E}">
        <p14:creationId xmlns:p14="http://schemas.microsoft.com/office/powerpoint/2010/main" val="343441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477B-8E57-43EC-ACBD-2F04CAEDA103}"/>
              </a:ext>
            </a:extLst>
          </p:cNvPr>
          <p:cNvSpPr>
            <a:spLocks noGrp="1"/>
          </p:cNvSpPr>
          <p:nvPr>
            <p:ph type="title"/>
          </p:nvPr>
        </p:nvSpPr>
        <p:spPr>
          <a:xfrm>
            <a:off x="1535192" y="777886"/>
            <a:ext cx="9520158" cy="1049235"/>
          </a:xfrm>
        </p:spPr>
        <p:txBody>
          <a:bodyPr>
            <a:normAutofit/>
          </a:bodyPr>
          <a:lstStyle/>
          <a:p>
            <a:r>
              <a:rPr lang="en-US" dirty="0"/>
              <a:t>Technologies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44703353"/>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639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199D-F784-437C-A905-74CFFAF07546}"/>
              </a:ext>
            </a:extLst>
          </p:cNvPr>
          <p:cNvSpPr>
            <a:spLocks noGrp="1"/>
          </p:cNvSpPr>
          <p:nvPr>
            <p:ph type="title"/>
          </p:nvPr>
        </p:nvSpPr>
        <p:spPr/>
        <p:txBody>
          <a:bodyPr/>
          <a:lstStyle/>
          <a:p>
            <a:r>
              <a:rPr lang="en-US" dirty="0"/>
              <a:t>Groovy</a:t>
            </a:r>
          </a:p>
        </p:txBody>
      </p:sp>
      <p:sp>
        <p:nvSpPr>
          <p:cNvPr id="3" name="Content Placeholder 2">
            <a:extLst>
              <a:ext uri="{FF2B5EF4-FFF2-40B4-BE49-F238E27FC236}">
                <a16:creationId xmlns:a16="http://schemas.microsoft.com/office/drawing/2014/main" id="{0E5AA665-4080-42E1-828A-FBA442871601}"/>
              </a:ext>
            </a:extLst>
          </p:cNvPr>
          <p:cNvSpPr>
            <a:spLocks noGrp="1"/>
          </p:cNvSpPr>
          <p:nvPr>
            <p:ph idx="1"/>
          </p:nvPr>
        </p:nvSpPr>
        <p:spPr/>
        <p:txBody>
          <a:bodyPr>
            <a:normAutofit lnSpcReduction="10000"/>
          </a:bodyPr>
          <a:lstStyle/>
          <a:p>
            <a:pPr marL="0" indent="0">
              <a:buNone/>
            </a:pPr>
            <a:r>
              <a:rPr lang="en-US" dirty="0">
                <a:hlinkClick r:id="rId2"/>
              </a:rPr>
              <a:t>http://groovy-lang.org/</a:t>
            </a:r>
            <a:endParaRPr lang="en-US" dirty="0"/>
          </a:p>
          <a:p>
            <a:pPr marL="0" indent="0">
              <a:buNone/>
            </a:pPr>
            <a:endParaRPr lang="en-US" dirty="0"/>
          </a:p>
          <a:p>
            <a:pPr marL="0" indent="0">
              <a:buNone/>
            </a:pPr>
            <a:r>
              <a:rPr lang="en-US" u="sng" dirty="0">
                <a:hlinkClick r:id="rId3"/>
              </a:rPr>
              <a:t>“Apache</a:t>
            </a:r>
            <a:r>
              <a:rPr lang="en-US" dirty="0"/>
              <a:t> Groovy is a </a:t>
            </a:r>
            <a:r>
              <a:rPr lang="en-US" b="1" dirty="0"/>
              <a:t>powerful</a:t>
            </a:r>
            <a:r>
              <a:rPr lang="en-US" dirty="0"/>
              <a:t>, </a:t>
            </a:r>
            <a:r>
              <a:rPr lang="en-US" b="1" dirty="0"/>
              <a:t>optionally typed</a:t>
            </a:r>
            <a:r>
              <a:rPr lang="en-US" dirty="0"/>
              <a:t> and </a:t>
            </a:r>
            <a:r>
              <a:rPr lang="en-US" b="1" dirty="0"/>
              <a:t>dynamic</a:t>
            </a:r>
            <a:r>
              <a:rPr lang="en-US" dirty="0"/>
              <a:t> language, with </a:t>
            </a:r>
            <a:r>
              <a:rPr lang="en-US" b="1" dirty="0"/>
              <a:t>static-typing and static compilation</a:t>
            </a:r>
            <a:r>
              <a:rPr lang="en-US" dirty="0"/>
              <a:t> capabilities, for the Java platform aimed at improving developer productivity thanks to a concise, </a:t>
            </a:r>
            <a:r>
              <a:rPr lang="en-US" b="1" dirty="0"/>
              <a:t>familiar and easy to learn syntax</a:t>
            </a:r>
            <a:r>
              <a:rPr lang="en-US" dirty="0"/>
              <a:t>. It integrates smoothly with any Java program, and immediately delivers to your application powerful features, including scripting capabilities, </a:t>
            </a:r>
            <a:r>
              <a:rPr lang="en-US" b="1" dirty="0"/>
              <a:t>Domain-Specific Language</a:t>
            </a:r>
            <a:r>
              <a:rPr lang="en-US" dirty="0"/>
              <a:t> authoring, runtime and compile-time </a:t>
            </a:r>
            <a:r>
              <a:rPr lang="en-US" b="1" dirty="0"/>
              <a:t>meta-programming</a:t>
            </a:r>
            <a:r>
              <a:rPr lang="en-US" dirty="0"/>
              <a:t> and </a:t>
            </a:r>
            <a:r>
              <a:rPr lang="en-US" b="1" dirty="0"/>
              <a:t>functional</a:t>
            </a:r>
            <a:r>
              <a:rPr lang="en-US" dirty="0"/>
              <a:t> programming.”</a:t>
            </a:r>
          </a:p>
        </p:txBody>
      </p:sp>
    </p:spTree>
    <p:extLst>
      <p:ext uri="{BB962C8B-B14F-4D97-AF65-F5344CB8AC3E}">
        <p14:creationId xmlns:p14="http://schemas.microsoft.com/office/powerpoint/2010/main" val="182604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0CE7-CE93-4CDA-AE74-9C782D059ADD}"/>
              </a:ext>
            </a:extLst>
          </p:cNvPr>
          <p:cNvSpPr>
            <a:spLocks noGrp="1"/>
          </p:cNvSpPr>
          <p:nvPr>
            <p:ph type="title"/>
          </p:nvPr>
        </p:nvSpPr>
        <p:spPr/>
        <p:txBody>
          <a:bodyPr/>
          <a:lstStyle/>
          <a:p>
            <a:r>
              <a:rPr lang="en-US" dirty="0"/>
              <a:t>Spring Boot</a:t>
            </a:r>
          </a:p>
        </p:txBody>
      </p:sp>
      <p:sp>
        <p:nvSpPr>
          <p:cNvPr id="3" name="Content Placeholder 2">
            <a:extLst>
              <a:ext uri="{FF2B5EF4-FFF2-40B4-BE49-F238E27FC236}">
                <a16:creationId xmlns:a16="http://schemas.microsoft.com/office/drawing/2014/main" id="{DA6BEDA3-693B-478C-9FA7-2971AE9CD33C}"/>
              </a:ext>
            </a:extLst>
          </p:cNvPr>
          <p:cNvSpPr>
            <a:spLocks noGrp="1"/>
          </p:cNvSpPr>
          <p:nvPr>
            <p:ph idx="1"/>
          </p:nvPr>
        </p:nvSpPr>
        <p:spPr/>
        <p:txBody>
          <a:bodyPr>
            <a:normAutofit fontScale="85000" lnSpcReduction="10000"/>
          </a:bodyPr>
          <a:lstStyle/>
          <a:p>
            <a:pPr marL="0" indent="0">
              <a:buNone/>
            </a:pPr>
            <a:r>
              <a:rPr lang="en-US" dirty="0">
                <a:hlinkClick r:id="rId2"/>
              </a:rPr>
              <a:t>https://docs.spring.io/spring-boot/docs/current/reference/htmlsingle/#getting-started-introducing-spring-boot</a:t>
            </a:r>
            <a:endParaRPr lang="en-US" dirty="0"/>
          </a:p>
          <a:p>
            <a:r>
              <a:rPr lang="en-US" dirty="0"/>
              <a:t>Provide a radically faster and widely accessible getting started experience for all Spring development.</a:t>
            </a:r>
          </a:p>
          <a:p>
            <a:r>
              <a:rPr lang="en-US" dirty="0"/>
              <a:t>Be opinionated out of the box, but get out of the way quickly as requirements start to diverge from the defaults.</a:t>
            </a:r>
          </a:p>
          <a:p>
            <a:r>
              <a:rPr lang="en-US" dirty="0"/>
              <a:t>Provide a range of non-functional features that are common to large classes of projects (e.g. embedded servers, security, metrics, health checks, externalized configuration).</a:t>
            </a:r>
          </a:p>
          <a:p>
            <a:r>
              <a:rPr lang="en-US" dirty="0"/>
              <a:t>Absolutely no code generation and no requirement for XML configuration.</a:t>
            </a:r>
          </a:p>
          <a:p>
            <a:endParaRPr lang="en-US" dirty="0"/>
          </a:p>
        </p:txBody>
      </p:sp>
    </p:spTree>
    <p:extLst>
      <p:ext uri="{BB962C8B-B14F-4D97-AF65-F5344CB8AC3E}">
        <p14:creationId xmlns:p14="http://schemas.microsoft.com/office/powerpoint/2010/main" val="166992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E7EE-DF70-485D-AE29-465AE5C036A3}"/>
              </a:ext>
            </a:extLst>
          </p:cNvPr>
          <p:cNvSpPr>
            <a:spLocks noGrp="1"/>
          </p:cNvSpPr>
          <p:nvPr>
            <p:ph type="title"/>
          </p:nvPr>
        </p:nvSpPr>
        <p:spPr/>
        <p:txBody>
          <a:bodyPr/>
          <a:lstStyle/>
          <a:p>
            <a:r>
              <a:rPr lang="en-US" dirty="0"/>
              <a:t>Spring Security</a:t>
            </a:r>
          </a:p>
        </p:txBody>
      </p:sp>
      <p:sp>
        <p:nvSpPr>
          <p:cNvPr id="3" name="Content Placeholder 2">
            <a:extLst>
              <a:ext uri="{FF2B5EF4-FFF2-40B4-BE49-F238E27FC236}">
                <a16:creationId xmlns:a16="http://schemas.microsoft.com/office/drawing/2014/main" id="{5CFA0D31-1E9C-4F90-AA36-E423FD0DFD57}"/>
              </a:ext>
            </a:extLst>
          </p:cNvPr>
          <p:cNvSpPr>
            <a:spLocks noGrp="1"/>
          </p:cNvSpPr>
          <p:nvPr>
            <p:ph idx="1"/>
          </p:nvPr>
        </p:nvSpPr>
        <p:spPr/>
        <p:txBody>
          <a:bodyPr>
            <a:normAutofit fontScale="92500" lnSpcReduction="10000"/>
          </a:bodyPr>
          <a:lstStyle/>
          <a:p>
            <a:pPr marL="0" indent="0">
              <a:buNone/>
            </a:pPr>
            <a:r>
              <a:rPr lang="en-US" dirty="0">
                <a:hlinkClick r:id="rId2"/>
              </a:rPr>
              <a:t>https://docs.spring.io/spring-security/site/docs/4.2.3.RELEASE/reference/htmlsingle/</a:t>
            </a:r>
            <a:endParaRPr lang="en-US" dirty="0"/>
          </a:p>
          <a:p>
            <a:pPr marL="0" indent="0">
              <a:buNone/>
            </a:pPr>
            <a:r>
              <a:rPr lang="en-US" dirty="0"/>
              <a:t>As you probably know two major areas of application security are "authentication" and "authorization" (or "access-control"). These are the two main areas that Spring Security targets. "Authentication" is the process of establishing a principal is who they claim to be (a "principal" generally means a user, device or some other system which can perform an action in your application)."Authorization" refers to the process of deciding whether a principal is allowed to perform an action within your application. To arrive at the point where an authorization decision is needed, the identity of the principal has already been established by the authentication process. These concepts are common, and not at all specific to Spring Security.</a:t>
            </a:r>
          </a:p>
        </p:txBody>
      </p:sp>
    </p:spTree>
    <p:extLst>
      <p:ext uri="{BB962C8B-B14F-4D97-AF65-F5344CB8AC3E}">
        <p14:creationId xmlns:p14="http://schemas.microsoft.com/office/powerpoint/2010/main" val="79847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4507-5C1A-48B9-B9C6-B95BD0AC190B}"/>
              </a:ext>
            </a:extLst>
          </p:cNvPr>
          <p:cNvSpPr>
            <a:spLocks noGrp="1"/>
          </p:cNvSpPr>
          <p:nvPr>
            <p:ph type="title"/>
          </p:nvPr>
        </p:nvSpPr>
        <p:spPr/>
        <p:txBody>
          <a:bodyPr/>
          <a:lstStyle/>
          <a:p>
            <a:r>
              <a:rPr lang="en-US" dirty="0"/>
              <a:t>Spring Data</a:t>
            </a:r>
          </a:p>
        </p:txBody>
      </p:sp>
      <p:sp>
        <p:nvSpPr>
          <p:cNvPr id="3" name="Content Placeholder 2">
            <a:extLst>
              <a:ext uri="{FF2B5EF4-FFF2-40B4-BE49-F238E27FC236}">
                <a16:creationId xmlns:a16="http://schemas.microsoft.com/office/drawing/2014/main" id="{113B0CAF-56C5-40F9-A954-FD2616469EE6}"/>
              </a:ext>
            </a:extLst>
          </p:cNvPr>
          <p:cNvSpPr>
            <a:spLocks noGrp="1"/>
          </p:cNvSpPr>
          <p:nvPr>
            <p:ph idx="1"/>
          </p:nvPr>
        </p:nvSpPr>
        <p:spPr/>
        <p:txBody>
          <a:bodyPr/>
          <a:lstStyle/>
          <a:p>
            <a:pPr marL="0" indent="0">
              <a:buNone/>
            </a:pPr>
            <a:r>
              <a:rPr lang="en-US" dirty="0">
                <a:hlinkClick r:id="rId2"/>
              </a:rPr>
              <a:t>http://projects.spring.io/spring-data-jpa/</a:t>
            </a:r>
            <a:endParaRPr lang="en-US" dirty="0"/>
          </a:p>
          <a:p>
            <a:pPr marL="0" indent="0">
              <a:buNone/>
            </a:pPr>
            <a:r>
              <a:rPr lang="en-US" dirty="0"/>
              <a:t>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p>
        </p:txBody>
      </p:sp>
    </p:spTree>
    <p:extLst>
      <p:ext uri="{BB962C8B-B14F-4D97-AF65-F5344CB8AC3E}">
        <p14:creationId xmlns:p14="http://schemas.microsoft.com/office/powerpoint/2010/main" val="89766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0D9C-6FD7-4BB6-823B-2E01DA697071}"/>
              </a:ext>
            </a:extLst>
          </p:cNvPr>
          <p:cNvSpPr>
            <a:spLocks noGrp="1"/>
          </p:cNvSpPr>
          <p:nvPr>
            <p:ph type="title"/>
          </p:nvPr>
        </p:nvSpPr>
        <p:spPr/>
        <p:txBody>
          <a:bodyPr/>
          <a:lstStyle/>
          <a:p>
            <a:r>
              <a:rPr lang="en-US" dirty="0" err="1"/>
              <a:t>Thymeleaf</a:t>
            </a:r>
            <a:endParaRPr lang="en-US" dirty="0"/>
          </a:p>
        </p:txBody>
      </p:sp>
      <p:sp>
        <p:nvSpPr>
          <p:cNvPr id="3" name="Content Placeholder 2">
            <a:extLst>
              <a:ext uri="{FF2B5EF4-FFF2-40B4-BE49-F238E27FC236}">
                <a16:creationId xmlns:a16="http://schemas.microsoft.com/office/drawing/2014/main" id="{B80D025C-5738-4CC9-9762-B0D74CBA975D}"/>
              </a:ext>
            </a:extLst>
          </p:cNvPr>
          <p:cNvSpPr>
            <a:spLocks noGrp="1"/>
          </p:cNvSpPr>
          <p:nvPr>
            <p:ph idx="1"/>
          </p:nvPr>
        </p:nvSpPr>
        <p:spPr/>
        <p:txBody>
          <a:bodyPr/>
          <a:lstStyle/>
          <a:p>
            <a:pPr marL="0" indent="0">
              <a:buNone/>
            </a:pPr>
            <a:r>
              <a:rPr lang="en-US" b="1" dirty="0">
                <a:hlinkClick r:id="rId2"/>
              </a:rPr>
              <a:t>http://www.thymeleaf.org/</a:t>
            </a:r>
            <a:endParaRPr lang="en-US" b="1" dirty="0"/>
          </a:p>
          <a:p>
            <a:pPr marL="0" indent="0">
              <a:buNone/>
            </a:pPr>
            <a:r>
              <a:rPr lang="en-US" b="1" dirty="0" err="1"/>
              <a:t>Thymeleaf</a:t>
            </a:r>
            <a:r>
              <a:rPr lang="en-US" dirty="0"/>
              <a:t> is a modern server-side Java template engine for both web and standalone environments.</a:t>
            </a:r>
          </a:p>
          <a:p>
            <a:pPr marL="0" indent="0">
              <a:buNone/>
            </a:pPr>
            <a:r>
              <a:rPr lang="en-US" dirty="0" err="1"/>
              <a:t>Thymeleaf's</a:t>
            </a:r>
            <a:r>
              <a:rPr lang="en-US" dirty="0"/>
              <a:t> main goal is to bring elegant </a:t>
            </a:r>
            <a:r>
              <a:rPr lang="en-US" i="1" dirty="0"/>
              <a:t>natural templates</a:t>
            </a:r>
            <a:r>
              <a:rPr lang="en-US" dirty="0"/>
              <a:t> to your development workflow — HTML that can be correctly displayed in browsers and also work as static prototypes, allowing for stronger collaboration in development teams.</a:t>
            </a:r>
          </a:p>
          <a:p>
            <a:endParaRPr lang="en-US" dirty="0"/>
          </a:p>
        </p:txBody>
      </p:sp>
    </p:spTree>
    <p:extLst>
      <p:ext uri="{BB962C8B-B14F-4D97-AF65-F5344CB8AC3E}">
        <p14:creationId xmlns:p14="http://schemas.microsoft.com/office/powerpoint/2010/main" val="22435877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282</TotalTime>
  <Words>936</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Palatino Linotype</vt:lpstr>
      <vt:lpstr>Gallery</vt:lpstr>
      <vt:lpstr>InstaBoot</vt:lpstr>
      <vt:lpstr>Summary</vt:lpstr>
      <vt:lpstr>Application Features</vt:lpstr>
      <vt:lpstr>Technologies</vt:lpstr>
      <vt:lpstr>Groovy</vt:lpstr>
      <vt:lpstr>Spring Boot</vt:lpstr>
      <vt:lpstr>Spring Security</vt:lpstr>
      <vt:lpstr>Spring Data</vt:lpstr>
      <vt:lpstr>Thymeleaf</vt:lpstr>
      <vt:lpstr>Spock Framework</vt:lpstr>
      <vt:lpstr>IntelliJ Idea</vt:lpstr>
      <vt:lpstr>Paul’s Best Practices</vt:lpstr>
      <vt:lpstr>Paul’s Best Practices</vt:lpstr>
      <vt:lpstr>Paul’s Best Practices</vt:lpstr>
      <vt:lpstr>Paul’s Best Practices</vt:lpstr>
      <vt:lpstr>Paul’s Best Practices</vt:lpstr>
      <vt:lpstr>Paul’s Best Practices</vt:lpstr>
      <vt:lpstr>Paul’s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InstaBoot</dc:title>
  <dc:creator>Paul Woods</dc:creator>
  <cp:lastModifiedBy>Paul Woods</cp:lastModifiedBy>
  <cp:revision>20</cp:revision>
  <dcterms:created xsi:type="dcterms:W3CDTF">2017-09-06T00:27:24Z</dcterms:created>
  <dcterms:modified xsi:type="dcterms:W3CDTF">2017-09-06T21:21:37Z</dcterms:modified>
</cp:coreProperties>
</file>