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6/23/11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Guava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Breidenbach</a:t>
            </a:r>
          </a:p>
          <a:p>
            <a:r>
              <a:rPr lang="en-US" dirty="0" smtClean="0"/>
              <a:t>Java </a:t>
            </a:r>
            <a:r>
              <a:rPr lang="en-US" smtClean="0"/>
              <a:t>MUG – September 14,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2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</TotalTime>
  <Words>11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Google Guava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Guava</dc:title>
  <dc:creator>Ryan Breidenbach</dc:creator>
  <cp:lastModifiedBy>Ryan Breidenbach</cp:lastModifiedBy>
  <cp:revision>1</cp:revision>
  <dcterms:created xsi:type="dcterms:W3CDTF">2011-06-23T23:33:46Z</dcterms:created>
  <dcterms:modified xsi:type="dcterms:W3CDTF">2011-06-23T23:35:33Z</dcterms:modified>
</cp:coreProperties>
</file>