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MUG</a:t>
            </a:r>
          </a:p>
          <a:p>
            <a:r>
              <a:rPr lang="en-US" dirty="0" smtClean="0"/>
              <a:t>September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415377"/>
          </a:xfrm>
        </p:spPr>
        <p:txBody>
          <a:bodyPr/>
          <a:lstStyle/>
          <a:p>
            <a:r>
              <a:rPr lang="en-US" dirty="0" smtClean="0"/>
              <a:t>Google library used by other Google Java projects</a:t>
            </a:r>
          </a:p>
          <a:p>
            <a:r>
              <a:rPr lang="en-US" dirty="0" smtClean="0"/>
              <a:t>Regular releases (roughly quarterly)</a:t>
            </a:r>
          </a:p>
          <a:p>
            <a:r>
              <a:rPr lang="en-US" dirty="0" smtClean="0"/>
              <a:t>Supplements JDK functionality</a:t>
            </a:r>
          </a:p>
          <a:p>
            <a:r>
              <a:rPr lang="en-US" dirty="0" smtClean="0"/>
              <a:t>Support for collections, concurrency, I/O</a:t>
            </a:r>
          </a:p>
        </p:txBody>
      </p:sp>
    </p:spTree>
    <p:extLst>
      <p:ext uri="{BB962C8B-B14F-4D97-AF65-F5344CB8AC3E}">
        <p14:creationId xmlns:p14="http://schemas.microsoft.com/office/powerpoint/2010/main" val="22545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Guava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61693"/>
            <a:ext cx="8042276" cy="2816935"/>
          </a:xfrm>
        </p:spPr>
        <p:txBody>
          <a:bodyPr numCol="2"/>
          <a:lstStyle/>
          <a:p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nnotations</a:t>
            </a:r>
          </a:p>
          <a:p>
            <a:r>
              <a:rPr lang="en-US" b="1" i="1" dirty="0" smtClean="0">
                <a:latin typeface="Courier"/>
                <a:cs typeface="Courier"/>
              </a:rPr>
              <a:t>base</a:t>
            </a:r>
            <a:endParaRPr lang="en-US" b="1" i="1" dirty="0"/>
          </a:p>
          <a:p>
            <a:r>
              <a:rPr lang="en-US" dirty="0" err="1" smtClean="0">
                <a:latin typeface="Courier"/>
                <a:cs typeface="Courier"/>
              </a:rPr>
              <a:t>base.internal</a:t>
            </a:r>
            <a:endParaRPr lang="en-US" dirty="0"/>
          </a:p>
          <a:p>
            <a:r>
              <a:rPr lang="en-US" b="1" i="1" dirty="0" smtClean="0">
                <a:latin typeface="Courier"/>
                <a:cs typeface="Courier"/>
              </a:rPr>
              <a:t>collect</a:t>
            </a:r>
            <a:endParaRPr lang="en-US" b="1" i="1" dirty="0" smtClean="0"/>
          </a:p>
          <a:p>
            <a:r>
              <a:rPr lang="en-US" dirty="0" err="1" smtClean="0">
                <a:latin typeface="Courier"/>
                <a:cs typeface="Courier"/>
              </a:rPr>
              <a:t>io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net</a:t>
            </a:r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primitives</a:t>
            </a:r>
          </a:p>
          <a:p>
            <a:r>
              <a:rPr lang="en-US" b="1" i="1" dirty="0" err="1" smtClean="0">
                <a:latin typeface="Courier"/>
                <a:cs typeface="Courier"/>
              </a:rPr>
              <a:t>util.conncurrent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49738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784</TotalTime>
  <Words>50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Breeze</vt:lpstr>
      <vt:lpstr>Google Guava</vt:lpstr>
      <vt:lpstr>What is Guava?</vt:lpstr>
      <vt:lpstr>Guava Packaging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10</cp:revision>
  <dcterms:created xsi:type="dcterms:W3CDTF">2011-06-23T23:33:46Z</dcterms:created>
  <dcterms:modified xsi:type="dcterms:W3CDTF">2011-06-24T12:38:09Z</dcterms:modified>
</cp:coreProperties>
</file>