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17"/>
  </p:notesMasterIdLst>
  <p:handoutMasterIdLst>
    <p:handoutMasterId r:id="rId18"/>
  </p:handoutMasterIdLst>
  <p:sldIdLst>
    <p:sldId id="270" r:id="rId3"/>
    <p:sldId id="273" r:id="rId4"/>
    <p:sldId id="279" r:id="rId5"/>
    <p:sldId id="271" r:id="rId6"/>
    <p:sldId id="272" r:id="rId7"/>
    <p:sldId id="278" r:id="rId8"/>
    <p:sldId id="274" r:id="rId9"/>
    <p:sldId id="275" r:id="rId10"/>
    <p:sldId id="276" r:id="rId11"/>
    <p:sldId id="280" r:id="rId12"/>
    <p:sldId id="281" r:id="rId13"/>
    <p:sldId id="277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58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8/7/2013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 title="Product photo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 smtClean="0"/>
              <a:t>Insert product photo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8/7/2013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paulwoods/grails-breakerbox" TargetMode="External"/><Relationship Id="rId2" Type="http://schemas.openxmlformats.org/officeDocument/2006/relationships/hyperlink" Target="https://github.com/paulwoods/grails-breakerbo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woods/grails-breakerbo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vis-ci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bout.travis-ci.org/docs/user/getting-start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Paul Woods</a:t>
            </a:r>
          </a:p>
          <a:p>
            <a:r>
              <a:rPr lang="en-US" dirty="0" smtClean="0"/>
              <a:t>8/7/2013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mr_paul_woods</a:t>
            </a:r>
            <a:endParaRPr lang="en-US" dirty="0" smtClean="0"/>
          </a:p>
          <a:p>
            <a:r>
              <a:rPr lang="en-US" dirty="0" smtClean="0"/>
              <a:t>mr.paul.woods@gmail.com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Grails Circuit Breaker Plugin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264" y="4312730"/>
            <a:ext cx="5670142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hlinkClick r:id="rId2"/>
              </a:rPr>
              <a:t>https://github.com/paulwoods/grails-breakerbox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travis-ci.org/paulwoods/grails-breakerbox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08663" y="2170664"/>
            <a:ext cx="4673637" cy="3661965"/>
          </a:xfrm>
        </p:spPr>
        <p:txBody>
          <a:bodyPr/>
          <a:lstStyle/>
          <a:p>
            <a:r>
              <a:rPr lang="en-US" dirty="0" smtClean="0"/>
              <a:t>View your Accounts page.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Travis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32" y="2170664"/>
            <a:ext cx="53149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1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4483" y="2170664"/>
            <a:ext cx="4707818" cy="3661965"/>
          </a:xfrm>
        </p:spPr>
        <p:txBody>
          <a:bodyPr/>
          <a:lstStyle/>
          <a:p>
            <a:r>
              <a:rPr lang="en-US" dirty="0" smtClean="0"/>
              <a:t>Turn on the project(s) you want Travis to build.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you don’t see your project, click the Sync Now button.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Travis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4" y="2170664"/>
            <a:ext cx="5302778" cy="42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9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dirty="0" smtClean="0">
                <a:latin typeface="Source Code Pro" panose="020B0509030403020204" pitchFamily="49" charset="0"/>
              </a:rPr>
              <a:t>Create a .</a:t>
            </a:r>
            <a:r>
              <a:rPr lang="en-US" sz="1600" dirty="0" err="1" smtClean="0">
                <a:latin typeface="Source Code Pro" panose="020B0509030403020204" pitchFamily="49" charset="0"/>
              </a:rPr>
              <a:t>travis.yml</a:t>
            </a:r>
            <a:r>
              <a:rPr lang="en-US" sz="1600" dirty="0" smtClean="0">
                <a:latin typeface="Source Code Pro" panose="020B0509030403020204" pitchFamily="49" charset="0"/>
              </a:rPr>
              <a:t> file in the root of your repository.</a:t>
            </a:r>
          </a:p>
          <a:p>
            <a:r>
              <a:rPr lang="en-US" sz="1600" dirty="0" smtClean="0">
                <a:latin typeface="Source Code Pro" panose="020B0509030403020204" pitchFamily="49" charset="0"/>
              </a:rPr>
              <a:t>Use this one to build and run the unit tests for grails apps.</a:t>
            </a:r>
          </a:p>
          <a:p>
            <a:r>
              <a:rPr lang="en-US" sz="1600" dirty="0" smtClean="0">
                <a:latin typeface="Source Code Pro" panose="020B0509030403020204" pitchFamily="49" charset="0"/>
              </a:rPr>
              <a:t>Push to </a:t>
            </a:r>
            <a:r>
              <a:rPr lang="en-US" sz="1600" dirty="0" err="1" smtClean="0">
                <a:latin typeface="Source Code Pro" panose="020B0509030403020204" pitchFamily="49" charset="0"/>
              </a:rPr>
              <a:t>Github</a:t>
            </a:r>
            <a:r>
              <a:rPr lang="en-US" sz="1600" dirty="0" smtClean="0">
                <a:latin typeface="Source Code Pro" panose="020B0509030403020204" pitchFamily="49" charset="0"/>
              </a:rPr>
              <a:t>, and Travis will schedule a build (usually within 2 minutes).</a:t>
            </a:r>
            <a:endParaRPr lang="en-US" sz="1600" dirty="0" smtClean="0">
              <a:latin typeface="Source Code Pro" panose="020B050903040302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Source Code Pro" panose="020B0509030403020204" pitchFamily="49" charset="0"/>
            </a:endParaRPr>
          </a:p>
          <a:p>
            <a:pPr marL="68580" indent="0">
              <a:buNone/>
            </a:pPr>
            <a:endParaRPr lang="en-US" sz="1600" dirty="0" smtClean="0">
              <a:latin typeface="Source Code Pro" panose="020B0509030403020204" pitchFamily="49" charset="0"/>
            </a:endParaRPr>
          </a:p>
          <a:p>
            <a:pPr marL="68580" indent="0">
              <a:buNone/>
            </a:pPr>
            <a:r>
              <a:rPr lang="en-US" sz="1600" dirty="0" smtClean="0">
                <a:latin typeface="Source Code Pro" panose="020B0509030403020204" pitchFamily="49" charset="0"/>
              </a:rPr>
              <a:t>language</a:t>
            </a:r>
            <a:r>
              <a:rPr lang="en-US" sz="1600" dirty="0">
                <a:latin typeface="Source Code Pro" panose="020B0509030403020204" pitchFamily="49" charset="0"/>
              </a:rPr>
              <a:t>: groovy</a:t>
            </a:r>
          </a:p>
          <a:p>
            <a:pPr marL="68580" indent="0">
              <a:buNone/>
            </a:pPr>
            <a:r>
              <a:rPr lang="en-US" sz="1600" dirty="0" err="1">
                <a:latin typeface="Source Code Pro" panose="020B0509030403020204" pitchFamily="49" charset="0"/>
              </a:rPr>
              <a:t>jdk</a:t>
            </a:r>
            <a:r>
              <a:rPr lang="en-US" sz="1600" dirty="0">
                <a:latin typeface="Source Code Pro" panose="020B0509030403020204" pitchFamily="49" charset="0"/>
              </a:rPr>
              <a:t>:</a:t>
            </a:r>
          </a:p>
          <a:p>
            <a:pPr marL="68580" indent="0">
              <a:buNone/>
            </a:pPr>
            <a:r>
              <a:rPr lang="en-US" sz="1600" dirty="0">
                <a:latin typeface="Source Code Pro" panose="020B0509030403020204" pitchFamily="49" charset="0"/>
              </a:rPr>
              <a:t> - oraclejdk7</a:t>
            </a:r>
          </a:p>
          <a:p>
            <a:pPr marL="68580" indent="0">
              <a:buNone/>
            </a:pPr>
            <a:r>
              <a:rPr lang="en-US" sz="1600" dirty="0">
                <a:latin typeface="Source Code Pro" panose="020B0509030403020204" pitchFamily="49" charset="0"/>
              </a:rPr>
              <a:t>branches:</a:t>
            </a:r>
          </a:p>
          <a:p>
            <a:pPr marL="68580" indent="0">
              <a:buNone/>
            </a:pPr>
            <a:r>
              <a:rPr lang="en-US" sz="1600" dirty="0">
                <a:latin typeface="Source Code Pro" panose="020B0509030403020204" pitchFamily="49" charset="0"/>
              </a:rPr>
              <a:t> only:</a:t>
            </a:r>
          </a:p>
          <a:p>
            <a:pPr marL="68580" indent="0">
              <a:buNone/>
            </a:pPr>
            <a:r>
              <a:rPr lang="en-US" sz="1600" dirty="0">
                <a:latin typeface="Source Code Pro" panose="020B0509030403020204" pitchFamily="49" charset="0"/>
              </a:rPr>
              <a:t> - master</a:t>
            </a:r>
          </a:p>
          <a:p>
            <a:pPr marL="68580" indent="0">
              <a:buNone/>
            </a:pPr>
            <a:endParaRPr lang="en-US" sz="1600" dirty="0">
              <a:latin typeface="Source Code Pro" panose="020B0509030403020204" pitchFamily="49" charset="0"/>
            </a:endParaRPr>
          </a:p>
          <a:p>
            <a:pPr marL="68580" indent="0">
              <a:buNone/>
            </a:pPr>
            <a:r>
              <a:rPr lang="en-US" sz="1600" dirty="0" err="1">
                <a:latin typeface="Source Code Pro" panose="020B0509030403020204" pitchFamily="49" charset="0"/>
              </a:rPr>
              <a:t>before_script</a:t>
            </a:r>
            <a:r>
              <a:rPr lang="en-US" sz="1600" dirty="0">
                <a:latin typeface="Source Code Pro" panose="020B0509030403020204" pitchFamily="49" charset="0"/>
              </a:rPr>
              <a:t>:</a:t>
            </a:r>
          </a:p>
          <a:p>
            <a:pPr marL="68580" indent="0">
              <a:buNone/>
            </a:pPr>
            <a:r>
              <a:rPr lang="en-US" sz="1600" dirty="0">
                <a:latin typeface="Source Code Pro" panose="020B0509030403020204" pitchFamily="49" charset="0"/>
              </a:rPr>
              <a:t> - </a:t>
            </a:r>
            <a:r>
              <a:rPr lang="en-US" sz="1600" dirty="0" err="1">
                <a:latin typeface="Source Code Pro" panose="020B0509030403020204" pitchFamily="49" charset="0"/>
              </a:rPr>
              <a:t>chmod</a:t>
            </a:r>
            <a:r>
              <a:rPr lang="en-US" sz="1600" dirty="0">
                <a:latin typeface="Source Code Pro" panose="020B0509030403020204" pitchFamily="49" charset="0"/>
              </a:rPr>
              <a:t> +x </a:t>
            </a:r>
            <a:r>
              <a:rPr lang="en-US" sz="1600" dirty="0" err="1">
                <a:latin typeface="Source Code Pro" panose="020B0509030403020204" pitchFamily="49" charset="0"/>
              </a:rPr>
              <a:t>grailsw</a:t>
            </a:r>
            <a:endParaRPr lang="en-US" sz="1600" dirty="0">
              <a:latin typeface="Source Code Pro" panose="020B050903040302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Source Code Pro" panose="020B0509030403020204" pitchFamily="49" charset="0"/>
            </a:endParaRPr>
          </a:p>
          <a:p>
            <a:pPr marL="68580" indent="0">
              <a:buNone/>
            </a:pPr>
            <a:r>
              <a:rPr lang="en-US" sz="1600" dirty="0">
                <a:latin typeface="Source Code Pro" panose="020B0509030403020204" pitchFamily="49" charset="0"/>
              </a:rPr>
              <a:t>script: ./</a:t>
            </a:r>
            <a:r>
              <a:rPr lang="en-US" sz="1600" dirty="0" err="1">
                <a:latin typeface="Source Code Pro" panose="020B0509030403020204" pitchFamily="49" charset="0"/>
              </a:rPr>
              <a:t>grailsw</a:t>
            </a:r>
            <a:r>
              <a:rPr lang="en-US" sz="1600" dirty="0">
                <a:latin typeface="Source Code Pro" panose="020B0509030403020204" pitchFamily="49" charset="0"/>
              </a:rPr>
              <a:t> refresh-dependencies &amp;&amp; ./</a:t>
            </a:r>
            <a:r>
              <a:rPr lang="en-US" sz="1600" dirty="0" err="1">
                <a:latin typeface="Source Code Pro" panose="020B0509030403020204" pitchFamily="49" charset="0"/>
              </a:rPr>
              <a:t>grailsw</a:t>
            </a:r>
            <a:r>
              <a:rPr lang="en-US" sz="1600" dirty="0">
                <a:latin typeface="Source Code Pro" panose="020B0509030403020204" pitchFamily="49" charset="0"/>
              </a:rPr>
              <a:t> "test-app -unit"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Travis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4483" y="2170664"/>
            <a:ext cx="4707818" cy="4200704"/>
          </a:xfrm>
        </p:spPr>
        <p:txBody>
          <a:bodyPr/>
          <a:lstStyle/>
          <a:p>
            <a:r>
              <a:rPr lang="en-US" dirty="0" smtClean="0"/>
              <a:t>Travis will show the console during the build.</a:t>
            </a:r>
          </a:p>
          <a:p>
            <a:r>
              <a:rPr lang="en-US" dirty="0" smtClean="0"/>
              <a:t>The colors indicate status</a:t>
            </a:r>
          </a:p>
          <a:p>
            <a:pPr lvl="1"/>
            <a:r>
              <a:rPr lang="en-US" dirty="0" smtClean="0"/>
              <a:t>Green - successful build</a:t>
            </a:r>
          </a:p>
          <a:p>
            <a:pPr lvl="1"/>
            <a:r>
              <a:rPr lang="en-US" dirty="0" smtClean="0"/>
              <a:t>Yellow - build in progress </a:t>
            </a:r>
          </a:p>
          <a:p>
            <a:pPr lvl="1"/>
            <a:r>
              <a:rPr lang="en-US" dirty="0" smtClean="0"/>
              <a:t>Red - failed build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2170664"/>
            <a:ext cx="5273450" cy="42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4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on BinTray…</a:t>
            </a:r>
          </a:p>
          <a:p>
            <a:r>
              <a:rPr lang="en-US" dirty="0" smtClean="0"/>
              <a:t>Publish on grails plugins…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5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grails plugin for a circuit </a:t>
            </a:r>
            <a:r>
              <a:rPr lang="en-US" dirty="0" smtClean="0"/>
              <a:t>breaker. </a:t>
            </a:r>
          </a:p>
          <a:p>
            <a:pPr lvl="1"/>
            <a:r>
              <a:rPr lang="en-US" dirty="0" smtClean="0"/>
              <a:t>Use Spock and TDD for development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Upload 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Build and Test </a:t>
            </a:r>
            <a:r>
              <a:rPr lang="en-US" dirty="0" smtClean="0"/>
              <a:t>on </a:t>
            </a:r>
            <a:r>
              <a:rPr lang="en-US" dirty="0" smtClean="0"/>
              <a:t>Travis-ci.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600" dirty="0" err="1">
                <a:latin typeface="Source Code Pro" panose="020B0509030403020204" pitchFamily="49" charset="0"/>
              </a:rPr>
              <a:t>def</a:t>
            </a:r>
            <a:r>
              <a:rPr lang="en-US" sz="1600" dirty="0">
                <a:latin typeface="Source Code Pro" panose="020B0509030403020204" pitchFamily="49" charset="0"/>
              </a:rPr>
              <a:t> parts = </a:t>
            </a:r>
            <a:r>
              <a:rPr lang="en-US" sz="1600" dirty="0" err="1">
                <a:latin typeface="Source Code Pro" panose="020B0509030403020204" pitchFamily="49" charset="0"/>
              </a:rPr>
              <a:t>Part.list</a:t>
            </a:r>
            <a:r>
              <a:rPr lang="en-US" sz="1600" dirty="0">
                <a:latin typeface="Source Code Pro" panose="020B0509030403020204" pitchFamily="49" charset="0"/>
              </a:rPr>
              <a:t>()</a:t>
            </a:r>
          </a:p>
          <a:p>
            <a:pPr marL="68580" indent="0">
              <a:buNone/>
            </a:pPr>
            <a:r>
              <a:rPr lang="en-US" sz="1600" dirty="0" err="1">
                <a:latin typeface="Source Code Pro" panose="020B0509030403020204" pitchFamily="49" charset="0"/>
              </a:rPr>
              <a:t>parts.each</a:t>
            </a:r>
            <a:r>
              <a:rPr lang="en-US" sz="1600" dirty="0">
                <a:latin typeface="Source Code Pro" panose="020B0509030403020204" pitchFamily="49" charset="0"/>
              </a:rPr>
              <a:t> { Part </a:t>
            </a:r>
            <a:r>
              <a:rPr lang="en-US" sz="1600" dirty="0" err="1">
                <a:latin typeface="Source Code Pro" panose="020B0509030403020204" pitchFamily="49" charset="0"/>
              </a:rPr>
              <a:t>part</a:t>
            </a:r>
            <a:r>
              <a:rPr lang="en-US" sz="1600" dirty="0">
                <a:latin typeface="Source Code Pro" panose="020B0509030403020204" pitchFamily="49" charset="0"/>
              </a:rPr>
              <a:t> -&gt;</a:t>
            </a:r>
          </a:p>
          <a:p>
            <a:pPr marL="68580" indent="0">
              <a:buNone/>
            </a:pPr>
            <a:r>
              <a:rPr lang="en-US" sz="1600" dirty="0">
                <a:latin typeface="Source Code Pro" panose="020B0509030403020204" pitchFamily="49" charset="0"/>
              </a:rPr>
              <a:t>	</a:t>
            </a:r>
            <a:r>
              <a:rPr lang="en-US" sz="1600" dirty="0" smtClean="0">
                <a:latin typeface="Source Code Pro" panose="020B0509030403020204" pitchFamily="49" charset="0"/>
              </a:rPr>
              <a:t>try</a:t>
            </a:r>
            <a:endParaRPr lang="en-US" sz="1600" dirty="0">
              <a:latin typeface="Source Code Pro" panose="020B0509030403020204" pitchFamily="49" charset="0"/>
            </a:endParaRPr>
          </a:p>
          <a:p>
            <a:pPr marL="68580" indent="0">
              <a:buNone/>
            </a:pPr>
            <a:r>
              <a:rPr lang="en-US" sz="1600" dirty="0">
                <a:latin typeface="Source Code Pro" panose="020B0509030403020204" pitchFamily="49" charset="0"/>
              </a:rPr>
              <a:t>		</a:t>
            </a:r>
            <a:r>
              <a:rPr lang="en-US" sz="1600" dirty="0" err="1">
                <a:latin typeface="Source Code Pro" panose="020B0509030403020204" pitchFamily="49" charset="0"/>
              </a:rPr>
              <a:t>part.refresh</a:t>
            </a:r>
            <a:r>
              <a:rPr lang="en-US" sz="1600" dirty="0">
                <a:latin typeface="Source Code Pro" panose="020B0509030403020204" pitchFamily="49" charset="0"/>
              </a:rPr>
              <a:t>()</a:t>
            </a:r>
          </a:p>
          <a:p>
            <a:pPr marL="68580" indent="0">
              <a:buNone/>
            </a:pPr>
            <a:r>
              <a:rPr lang="en-US" sz="1600" dirty="0">
                <a:latin typeface="Source Code Pro" panose="020B0509030403020204" pitchFamily="49" charset="0"/>
              </a:rPr>
              <a:t>	</a:t>
            </a:r>
            <a:r>
              <a:rPr lang="en-US" sz="1600" dirty="0" smtClean="0">
                <a:latin typeface="Source Code Pro" panose="020B0509030403020204" pitchFamily="49" charset="0"/>
              </a:rPr>
              <a:t>} catch(e) {</a:t>
            </a:r>
          </a:p>
          <a:p>
            <a:pPr marL="68580" indent="0">
              <a:buNone/>
            </a:pPr>
            <a:r>
              <a:rPr lang="en-US" sz="1600" dirty="0">
                <a:latin typeface="Source Code Pro" panose="020B0509030403020204" pitchFamily="49" charset="0"/>
              </a:rPr>
              <a:t>		</a:t>
            </a:r>
            <a:r>
              <a:rPr lang="en-US" sz="1600" dirty="0" err="1" smtClean="0">
                <a:latin typeface="Source Code Pro" panose="020B0509030403020204" pitchFamily="49" charset="0"/>
              </a:rPr>
              <a:t>log.error</a:t>
            </a:r>
            <a:r>
              <a:rPr lang="en-US" sz="1600" dirty="0" smtClean="0">
                <a:latin typeface="Source Code Pro" panose="020B0509030403020204" pitchFamily="49" charset="0"/>
              </a:rPr>
              <a:t> </a:t>
            </a:r>
            <a:r>
              <a:rPr lang="en-US" sz="1600" dirty="0" err="1" smtClean="0">
                <a:latin typeface="Source Code Pro" panose="020B0509030403020204" pitchFamily="49" charset="0"/>
              </a:rPr>
              <a:t>e.message,e</a:t>
            </a:r>
            <a:endParaRPr lang="en-US" sz="1600" dirty="0" smtClean="0">
              <a:latin typeface="Source Code Pro" panose="020B0509030403020204" pitchFamily="49" charset="0"/>
            </a:endParaRPr>
          </a:p>
          <a:p>
            <a:pPr marL="68580" indent="0">
              <a:buNone/>
            </a:pPr>
            <a:r>
              <a:rPr lang="en-US" sz="1600" dirty="0" smtClean="0">
                <a:latin typeface="Source Code Pro" panose="020B0509030403020204" pitchFamily="49" charset="0"/>
              </a:rPr>
              <a:t>	}</a:t>
            </a:r>
            <a:endParaRPr lang="en-US" sz="1600" dirty="0">
              <a:latin typeface="Source Code Pro" panose="020B0509030403020204" pitchFamily="49" charset="0"/>
            </a:endParaRPr>
          </a:p>
          <a:p>
            <a:pPr marL="68580" indent="0">
              <a:buNone/>
            </a:pPr>
            <a:r>
              <a:rPr lang="en-US" sz="1600" dirty="0" smtClean="0">
                <a:latin typeface="Source Code Pro" panose="020B0509030403020204" pitchFamily="49" charset="0"/>
              </a:rPr>
              <a:t>}</a:t>
            </a:r>
          </a:p>
          <a:p>
            <a:pPr marL="68580" indent="0">
              <a:buNone/>
            </a:pPr>
            <a:endParaRPr lang="en-US" sz="1600" dirty="0">
              <a:latin typeface="Source Code Pro" panose="020B0509030403020204" pitchFamily="49" charset="0"/>
            </a:endParaRPr>
          </a:p>
          <a:p>
            <a:r>
              <a:rPr lang="en-US" dirty="0" smtClean="0"/>
              <a:t>What if there are thousands of parts?</a:t>
            </a:r>
          </a:p>
          <a:p>
            <a:r>
              <a:rPr lang="en-US" dirty="0" smtClean="0"/>
              <a:t>What if refresh throws a exception each time?</a:t>
            </a:r>
          </a:p>
          <a:p>
            <a:r>
              <a:rPr lang="en-US" dirty="0" smtClean="0"/>
              <a:t>What if your logger is configured to send a email on each error?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6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 breaker is a pattern for protecting a software system from a malfunctioning system.</a:t>
            </a:r>
          </a:p>
          <a:p>
            <a:endParaRPr lang="en-US" dirty="0"/>
          </a:p>
          <a:p>
            <a:r>
              <a:rPr lang="en-US" dirty="0" smtClean="0"/>
              <a:t>Our plugin will disable a section of code </a:t>
            </a:r>
            <a:r>
              <a:rPr lang="en-US" dirty="0" smtClean="0"/>
              <a:t>from running after </a:t>
            </a:r>
            <a:r>
              <a:rPr lang="en-US" dirty="0" smtClean="0"/>
              <a:t>it has thrown too many exceptions.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400" dirty="0" err="1">
                <a:latin typeface="Source Code Pro" panose="020B0509030403020204" pitchFamily="49" charset="0"/>
              </a:rPr>
              <a:t>def</a:t>
            </a:r>
            <a:r>
              <a:rPr lang="en-US" sz="1400" dirty="0">
                <a:latin typeface="Source Code Pro" panose="020B0509030403020204" pitchFamily="49" charset="0"/>
              </a:rPr>
              <a:t> </a:t>
            </a:r>
            <a:r>
              <a:rPr lang="en-US" sz="1400" dirty="0" smtClean="0">
                <a:latin typeface="Source Code Pro" panose="020B0509030403020204" pitchFamily="49" charset="0"/>
              </a:rPr>
              <a:t>breaker </a:t>
            </a:r>
            <a:r>
              <a:rPr lang="en-US" sz="1400" dirty="0">
                <a:latin typeface="Source Code Pro" panose="020B0509030403020204" pitchFamily="49" charset="0"/>
              </a:rPr>
              <a:t>= new </a:t>
            </a:r>
            <a:r>
              <a:rPr lang="en-US" sz="1400" dirty="0" err="1">
                <a:latin typeface="Source Code Pro" panose="020B0509030403020204" pitchFamily="49" charset="0"/>
              </a:rPr>
              <a:t>CircuitBreaker</a:t>
            </a:r>
            <a:r>
              <a:rPr lang="en-US" sz="1400" dirty="0">
                <a:latin typeface="Source Code Pro" panose="020B0509030403020204" pitchFamily="49" charset="0"/>
              </a:rPr>
              <a:t>(trigger:5)</a:t>
            </a:r>
          </a:p>
          <a:p>
            <a:pPr marL="68580" indent="0">
              <a:buNone/>
            </a:pPr>
            <a:endParaRPr lang="en-US" sz="1400" dirty="0">
              <a:latin typeface="Source Code Pro" panose="020B0509030403020204" pitchFamily="49" charset="0"/>
            </a:endParaRPr>
          </a:p>
          <a:p>
            <a:pPr marL="68580" indent="0">
              <a:buNone/>
            </a:pPr>
            <a:r>
              <a:rPr lang="en-US" sz="1400" dirty="0" err="1">
                <a:latin typeface="Source Code Pro" panose="020B0509030403020204" pitchFamily="49" charset="0"/>
              </a:rPr>
              <a:t>def</a:t>
            </a:r>
            <a:r>
              <a:rPr lang="en-US" sz="1400" dirty="0">
                <a:latin typeface="Source Code Pro" panose="020B0509030403020204" pitchFamily="49" charset="0"/>
              </a:rPr>
              <a:t> parts = </a:t>
            </a:r>
            <a:r>
              <a:rPr lang="en-US" sz="1400" dirty="0" err="1">
                <a:latin typeface="Source Code Pro" panose="020B0509030403020204" pitchFamily="49" charset="0"/>
              </a:rPr>
              <a:t>Part.list</a:t>
            </a:r>
            <a:r>
              <a:rPr lang="en-US" sz="1400" dirty="0">
                <a:latin typeface="Source Code Pro" panose="020B0509030403020204" pitchFamily="49" charset="0"/>
              </a:rPr>
              <a:t>()</a:t>
            </a:r>
          </a:p>
          <a:p>
            <a:pPr marL="68580" indent="0">
              <a:buNone/>
            </a:pPr>
            <a:r>
              <a:rPr lang="en-US" sz="1400" dirty="0" err="1">
                <a:latin typeface="Source Code Pro" panose="020B0509030403020204" pitchFamily="49" charset="0"/>
              </a:rPr>
              <a:t>parts.each</a:t>
            </a:r>
            <a:r>
              <a:rPr lang="en-US" sz="1400" dirty="0">
                <a:latin typeface="Source Code Pro" panose="020B0509030403020204" pitchFamily="49" charset="0"/>
              </a:rPr>
              <a:t> { Part </a:t>
            </a:r>
            <a:r>
              <a:rPr lang="en-US" sz="1400" dirty="0" err="1">
                <a:latin typeface="Source Code Pro" panose="020B0509030403020204" pitchFamily="49" charset="0"/>
              </a:rPr>
              <a:t>part</a:t>
            </a:r>
            <a:r>
              <a:rPr lang="en-US" sz="1400" dirty="0">
                <a:latin typeface="Source Code Pro" panose="020B0509030403020204" pitchFamily="49" charset="0"/>
              </a:rPr>
              <a:t> -&gt;</a:t>
            </a:r>
          </a:p>
          <a:p>
            <a:pPr marL="68580" indent="0">
              <a:buNone/>
            </a:pPr>
            <a:r>
              <a:rPr lang="en-US" sz="1400" dirty="0">
                <a:latin typeface="Source Code Pro" panose="020B0509030403020204" pitchFamily="49" charset="0"/>
              </a:rPr>
              <a:t>	</a:t>
            </a:r>
            <a:r>
              <a:rPr lang="en-US" sz="1400" dirty="0" err="1" smtClean="0">
                <a:latin typeface="Source Code Pro" panose="020B0509030403020204" pitchFamily="49" charset="0"/>
              </a:rPr>
              <a:t>breaker.protect</a:t>
            </a:r>
            <a:r>
              <a:rPr lang="en-US" sz="1400" dirty="0" smtClean="0">
                <a:latin typeface="Source Code Pro" panose="020B0509030403020204" pitchFamily="49" charset="0"/>
              </a:rPr>
              <a:t> </a:t>
            </a:r>
            <a:r>
              <a:rPr lang="en-US" sz="1400" dirty="0">
                <a:latin typeface="Source Code Pro" panose="020B0509030403020204" pitchFamily="49" charset="0"/>
              </a:rPr>
              <a:t>{</a:t>
            </a:r>
          </a:p>
          <a:p>
            <a:pPr marL="68580" indent="0">
              <a:buNone/>
            </a:pPr>
            <a:r>
              <a:rPr lang="en-US" sz="1400" dirty="0">
                <a:latin typeface="Source Code Pro" panose="020B0509030403020204" pitchFamily="49" charset="0"/>
              </a:rPr>
              <a:t>		</a:t>
            </a:r>
            <a:r>
              <a:rPr lang="en-US" sz="1400" dirty="0" err="1">
                <a:latin typeface="Source Code Pro" panose="020B0509030403020204" pitchFamily="49" charset="0"/>
              </a:rPr>
              <a:t>part.refresh</a:t>
            </a:r>
            <a:r>
              <a:rPr lang="en-US" sz="1400" dirty="0">
                <a:latin typeface="Source Code Pro" panose="020B0509030403020204" pitchFamily="49" charset="0"/>
              </a:rPr>
              <a:t>()</a:t>
            </a:r>
          </a:p>
          <a:p>
            <a:pPr marL="68580" indent="0">
              <a:buNone/>
            </a:pPr>
            <a:r>
              <a:rPr lang="en-US" sz="1400" dirty="0">
                <a:latin typeface="Source Code Pro" panose="020B0509030403020204" pitchFamily="49" charset="0"/>
              </a:rPr>
              <a:t>	}</a:t>
            </a:r>
          </a:p>
          <a:p>
            <a:pPr marL="68580" indent="0">
              <a:buNone/>
            </a:pPr>
            <a:r>
              <a:rPr lang="en-US" sz="1400" dirty="0">
                <a:latin typeface="Source Code Pro" panose="020B0509030403020204" pitchFamily="49" charset="0"/>
              </a:rPr>
              <a:t>}</a:t>
            </a:r>
          </a:p>
          <a:p>
            <a:pPr marL="68580" indent="0">
              <a:buNone/>
            </a:pPr>
            <a:endParaRPr lang="en-US" sz="1400" dirty="0">
              <a:latin typeface="Source Code Pro" panose="020B0509030403020204" pitchFamily="49" charset="0"/>
            </a:endParaRPr>
          </a:p>
          <a:p>
            <a:pPr marL="68580" indent="0">
              <a:buNone/>
            </a:pPr>
            <a:r>
              <a:rPr lang="en-US" sz="1400" dirty="0" err="1" smtClean="0">
                <a:latin typeface="Source Code Pro" panose="020B0509030403020204" pitchFamily="49" charset="0"/>
              </a:rPr>
              <a:t>breaker.verify</a:t>
            </a:r>
            <a:r>
              <a:rPr lang="en-US" sz="1400" dirty="0" smtClean="0">
                <a:latin typeface="Source Code Pro" panose="020B0509030403020204" pitchFamily="49" charset="0"/>
              </a:rPr>
              <a:t>()</a:t>
            </a:r>
          </a:p>
          <a:p>
            <a:pPr marL="68580" indent="0">
              <a:buNone/>
            </a:pPr>
            <a:endParaRPr lang="en-US" sz="1400" dirty="0">
              <a:latin typeface="Source Code Pro" panose="020B0509030403020204" pitchFamily="49" charset="0"/>
            </a:endParaRPr>
          </a:p>
          <a:p>
            <a:r>
              <a:rPr lang="en-US" sz="1400" dirty="0" smtClean="0">
                <a:latin typeface="Source Code Pro" panose="020B0509030403020204" pitchFamily="49" charset="0"/>
              </a:rPr>
              <a:t>We configure the breaker to allow 5 exceptions before the breaker is triggered.</a:t>
            </a:r>
          </a:p>
          <a:p>
            <a:r>
              <a:rPr lang="en-US" sz="1400" dirty="0" smtClean="0">
                <a:latin typeface="Source Code Pro" panose="020B0509030403020204" pitchFamily="49" charset="0"/>
              </a:rPr>
              <a:t>The breaker runs the protected code, until it throws 5 times.</a:t>
            </a:r>
          </a:p>
          <a:p>
            <a:r>
              <a:rPr lang="en-US" sz="1400" dirty="0" smtClean="0">
                <a:latin typeface="Source Code Pro" panose="020B0509030403020204" pitchFamily="49" charset="0"/>
              </a:rPr>
              <a:t>After 5 exceptions, the breaker is tripped, the code in the protect closure will not run.</a:t>
            </a:r>
            <a:endParaRPr lang="en-US" sz="1400" dirty="0" smtClean="0">
              <a:latin typeface="Source Code Pro" panose="020B0509030403020204" pitchFamily="49" charset="0"/>
            </a:endParaRPr>
          </a:p>
          <a:p>
            <a:r>
              <a:rPr lang="en-US" sz="1400" dirty="0" err="1" smtClean="0">
                <a:latin typeface="Source Code Pro" panose="020B0509030403020204" pitchFamily="49" charset="0"/>
              </a:rPr>
              <a:t>breaker.verify</a:t>
            </a:r>
            <a:r>
              <a:rPr lang="en-US" sz="1400" dirty="0" smtClean="0">
                <a:latin typeface="Source Code Pro" panose="020B0509030403020204" pitchFamily="49" charset="0"/>
              </a:rPr>
              <a:t> will throw a Circuit Breaker Exception if the breaker caught any exceptions.</a:t>
            </a:r>
          </a:p>
          <a:p>
            <a:r>
              <a:rPr lang="en-US" sz="1400" dirty="0" smtClean="0">
                <a:latin typeface="Source Code Pro" panose="020B0509030403020204" pitchFamily="49" charset="0"/>
              </a:rPr>
              <a:t>The breaker stores all the 5 caught exceptions.</a:t>
            </a:r>
          </a:p>
          <a:p>
            <a:endParaRPr lang="en-US" sz="1400" dirty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– The protected code runs normally</a:t>
            </a:r>
          </a:p>
          <a:p>
            <a:r>
              <a:rPr lang="en-US" dirty="0" smtClean="0"/>
              <a:t>Tripped – The protected code does not run</a:t>
            </a:r>
          </a:p>
          <a:p>
            <a:endParaRPr lang="en-US" dirty="0"/>
          </a:p>
          <a:p>
            <a:r>
              <a:rPr lang="en-US" dirty="0" smtClean="0"/>
              <a:t>A breaker can be reset from the tripped state to the normal state.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 – </a:t>
            </a:r>
            <a:r>
              <a:rPr lang="en-US" dirty="0" smtClean="0"/>
              <a:t>Build </a:t>
            </a:r>
            <a:r>
              <a:rPr lang="en-US" dirty="0" smtClean="0"/>
              <a:t>the </a:t>
            </a:r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2475" y="3127401"/>
            <a:ext cx="109210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github.com/paulwoods/grails-breakerbox</a:t>
            </a:r>
            <a:r>
              <a:rPr lang="en-US" dirty="0" smtClean="0"/>
              <a:t> f</a:t>
            </a:r>
            <a:r>
              <a:rPr lang="en-US" dirty="0" smtClean="0"/>
              <a:t>or the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8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https://www.travis-ci.org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Travis </a:t>
            </a:r>
            <a:r>
              <a:rPr lang="en-US" dirty="0" smtClean="0"/>
              <a:t>CI is a continuous integration cloud-based server.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It can easily test multiple program languages and frameworks</a:t>
            </a:r>
            <a:r>
              <a:rPr lang="en-US" dirty="0" smtClean="0"/>
              <a:t>. You provide a linux shell script that Travis will run to build/test your project.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It does not store test artifacts. You need to disposition those before your shell script ends.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your account.</a:t>
            </a:r>
          </a:p>
          <a:p>
            <a:r>
              <a:rPr lang="en-US" dirty="0" smtClean="0"/>
              <a:t>Connect Travis CI to your </a:t>
            </a:r>
            <a:r>
              <a:rPr lang="en-US" dirty="0" err="1" smtClean="0"/>
              <a:t>github</a:t>
            </a:r>
            <a:r>
              <a:rPr lang="en-US" dirty="0" smtClean="0"/>
              <a:t> repository.</a:t>
            </a:r>
          </a:p>
          <a:p>
            <a:r>
              <a:rPr lang="en-US" dirty="0" smtClean="0"/>
              <a:t>Follow the instructions: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://about.travis-ci.org/docs/user/getting-started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Add the .</a:t>
            </a:r>
            <a:r>
              <a:rPr lang="en-US" dirty="0" err="1" smtClean="0"/>
              <a:t>travis.yml</a:t>
            </a:r>
            <a:r>
              <a:rPr lang="en-US" dirty="0" smtClean="0"/>
              <a:t> script to your repo.</a:t>
            </a:r>
          </a:p>
          <a:p>
            <a:r>
              <a:rPr lang="en-US" dirty="0" smtClean="0"/>
              <a:t>Travis will run the script after every push.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Travis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 overview presentation" id="{6ACF8B74-772D-4D90-B191-4261B820ED3A}" vid="{C96F654D-C5F0-4A1D-9AEE-172CC6481E1A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E9961A-FBB7-489A-81A4-8F8F99419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141</TotalTime>
  <Words>398</Words>
  <Application>Microsoft Office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Source Code Pro</vt:lpstr>
      <vt:lpstr>Wingdings 2</vt:lpstr>
      <vt:lpstr>Product overview presentation</vt:lpstr>
      <vt:lpstr>Grails Circuit Breaker Plugin</vt:lpstr>
      <vt:lpstr>Goals</vt:lpstr>
      <vt:lpstr>The Problem</vt:lpstr>
      <vt:lpstr>Circuit Breaker</vt:lpstr>
      <vt:lpstr>The Solution</vt:lpstr>
      <vt:lpstr>Circuit Breaker States</vt:lpstr>
      <vt:lpstr>Live Coding – Build the Plugin</vt:lpstr>
      <vt:lpstr>Travis CI</vt:lpstr>
      <vt:lpstr>Configure Travis 1</vt:lpstr>
      <vt:lpstr>Configure Travis 2</vt:lpstr>
      <vt:lpstr>Configure Travis 3</vt:lpstr>
      <vt:lpstr>Configure Travis 4</vt:lpstr>
      <vt:lpstr>Building and Results</vt:lpstr>
      <vt:lpstr>Possible Future Actions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 Circuit Breaker Plugin</dc:title>
  <dc:creator>Paul Woods</dc:creator>
  <cp:keywords/>
  <cp:lastModifiedBy>Paul Woods</cp:lastModifiedBy>
  <cp:revision>16</cp:revision>
  <dcterms:created xsi:type="dcterms:W3CDTF">2013-08-07T01:46:37Z</dcterms:created>
  <dcterms:modified xsi:type="dcterms:W3CDTF">2013-08-07T18:47:52Z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TC034605439991</vt:lpwstr>
  </property>
</Properties>
</file>