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</a:t>
            </a:r>
            <a:r>
              <a:rPr lang="en-US" dirty="0" smtClean="0"/>
              <a:t>Challenges</a:t>
            </a:r>
            <a:br>
              <a:rPr lang="en-US" dirty="0" smtClean="0"/>
            </a:br>
            <a:r>
              <a:rPr lang="en-US" sz="1800" dirty="0" smtClean="0"/>
              <a:t>https://github.com/paulwoods/groovychallenges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a Groovy DSL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groovy script that prints hello world.</a:t>
            </a:r>
          </a:p>
          <a:p>
            <a:pPr lvl="1"/>
            <a:r>
              <a:rPr lang="en-US" dirty="0" smtClean="0"/>
              <a:t>This simple script makes sure you system is configured correctly.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that takes one command line argument</a:t>
            </a:r>
          </a:p>
          <a:p>
            <a:pPr lvl="1"/>
            <a:r>
              <a:rPr lang="en-US" dirty="0" smtClean="0"/>
              <a:t>The script should output "Hello" + the argument</a:t>
            </a:r>
          </a:p>
          <a:p>
            <a:pPr lvl="1"/>
            <a:r>
              <a:rPr lang="en-US" dirty="0" smtClean="0"/>
              <a:t>Show a message if the wrong # of arguments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that takes a file name as its first argument. Open the file and print the contents to the screen</a:t>
            </a:r>
          </a:p>
          <a:p>
            <a:pPr lvl="1"/>
            <a:r>
              <a:rPr lang="en-US" dirty="0" smtClean="0"/>
              <a:t>Try reading the file completely into memory</a:t>
            </a:r>
          </a:p>
          <a:p>
            <a:pPr lvl="1"/>
            <a:r>
              <a:rPr lang="en-US" dirty="0" smtClean="0"/>
              <a:t>Try reading the file one line at-a-time</a:t>
            </a:r>
          </a:p>
          <a:p>
            <a:pPr lvl="1"/>
            <a:r>
              <a:rPr lang="en-US" dirty="0" smtClean="0"/>
              <a:t>Handle file not found gracefully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 data file that consists of </a:t>
            </a:r>
            <a:r>
              <a:rPr lang="en-US" dirty="0" err="1" smtClean="0"/>
              <a:t>csv</a:t>
            </a:r>
            <a:r>
              <a:rPr lang="en-US" dirty="0" smtClean="0"/>
              <a:t> integers.</a:t>
            </a:r>
          </a:p>
          <a:p>
            <a:r>
              <a:rPr lang="en-US" dirty="0" smtClean="0"/>
              <a:t>For each line in the file, multiple the integers together, and display the result.</a:t>
            </a:r>
          </a:p>
          <a:p>
            <a:pPr lvl="1"/>
            <a:r>
              <a:rPr lang="en-US" dirty="0" smtClean="0"/>
              <a:t>handle blank lines</a:t>
            </a:r>
          </a:p>
          <a:p>
            <a:pPr lvl="1"/>
            <a:r>
              <a:rPr lang="en-US" dirty="0" smtClean="0"/>
              <a:t>handle varying number of integers per line</a:t>
            </a:r>
          </a:p>
          <a:p>
            <a:pPr lvl="1"/>
            <a:r>
              <a:rPr lang="en-US" dirty="0" smtClean="0"/>
              <a:t>handle invalid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script that has "</a:t>
            </a:r>
            <a:r>
              <a:rPr lang="en-US" dirty="0" err="1" smtClean="0"/>
              <a:t>println</a:t>
            </a:r>
            <a:r>
              <a:rPr lang="en-US" dirty="0" smtClean="0"/>
              <a:t> hello world"</a:t>
            </a:r>
          </a:p>
          <a:p>
            <a:r>
              <a:rPr lang="en-US" dirty="0" smtClean="0"/>
              <a:t>Create a script that loads and runs the </a:t>
            </a:r>
            <a:r>
              <a:rPr lang="en-US" dirty="0" err="1" smtClean="0"/>
              <a:t>dsl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groovy.lang.GroovyShell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script that has "</a:t>
            </a:r>
            <a:r>
              <a:rPr lang="en-US" dirty="0" err="1" smtClean="0"/>
              <a:t>println</a:t>
            </a:r>
            <a:r>
              <a:rPr lang="en-US" dirty="0" smtClean="0"/>
              <a:t> hello ${name}"</a:t>
            </a:r>
          </a:p>
          <a:p>
            <a:r>
              <a:rPr lang="en-US" dirty="0" smtClean="0"/>
              <a:t>Create a script that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argument is the </a:t>
            </a:r>
            <a:r>
              <a:rPr lang="en-US" dirty="0" err="1" smtClean="0"/>
              <a:t>dsl</a:t>
            </a:r>
            <a:r>
              <a:rPr lang="en-US" dirty="0" smtClean="0"/>
              <a:t> script name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argument is the 'name'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groovy.lang.GroovyShell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that solves the Pythagorean theorem: c = </a:t>
            </a:r>
            <a:r>
              <a:rPr lang="en-US" dirty="0" err="1" smtClean="0"/>
              <a:t>sqrt</a:t>
            </a:r>
            <a:r>
              <a:rPr lang="en-US" dirty="0" smtClean="0"/>
              <a:t>(a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a </a:t>
            </a:r>
            <a:r>
              <a:rPr lang="en-US" dirty="0" err="1" smtClean="0"/>
              <a:t>csv</a:t>
            </a:r>
            <a:r>
              <a:rPr lang="en-US" dirty="0" smtClean="0"/>
              <a:t> file consisting of a &amp; b values, and pass them to the </a:t>
            </a:r>
            <a:r>
              <a:rPr lang="en-US" dirty="0" err="1" smtClean="0"/>
              <a:t>dsl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Retrieve the answer C and print it.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240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Groovy Challenges https://github.com/paulwoods/groovychallenges</vt:lpstr>
      <vt:lpstr>helloworld</vt:lpstr>
      <vt:lpstr>arguments</vt:lpstr>
      <vt:lpstr>openfile</vt:lpstr>
      <vt:lpstr>multiply</vt:lpstr>
      <vt:lpstr>dsl 1</vt:lpstr>
      <vt:lpstr>dsl 2</vt:lpstr>
      <vt:lpstr>dsl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Challenges</dc:title>
  <dc:creator>Paul A Woods</dc:creator>
  <cp:lastModifiedBy>Paul A Woods</cp:lastModifiedBy>
  <cp:revision>8</cp:revision>
  <dcterms:created xsi:type="dcterms:W3CDTF">2012-11-07T22:52:35Z</dcterms:created>
  <dcterms:modified xsi:type="dcterms:W3CDTF">2012-11-07T23:52:02Z</dcterms:modified>
</cp:coreProperties>
</file>