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147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27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708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8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56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99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woods/InstaGrails" TargetMode="External"/><Relationship Id="rId2" Type="http://schemas.openxmlformats.org/officeDocument/2006/relationships/hyperlink" Target="mailto:mr.paul.wood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EE0-2FCF-4886-AC83-C4B61C42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57039"/>
          </a:xfrm>
        </p:spPr>
        <p:txBody>
          <a:bodyPr/>
          <a:lstStyle/>
          <a:p>
            <a:r>
              <a:rPr lang="en-US" dirty="0" err="1"/>
              <a:t>InstaGrails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FF865-335A-4BF4-A932-375C2525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363569"/>
          </a:xfrm>
        </p:spPr>
        <p:txBody>
          <a:bodyPr>
            <a:normAutofit/>
          </a:bodyPr>
          <a:lstStyle/>
          <a:p>
            <a:r>
              <a:rPr lang="en-US" cap="none" dirty="0"/>
              <a:t>Creating a photo sharing application with Grails</a:t>
            </a:r>
          </a:p>
          <a:p>
            <a:r>
              <a:rPr lang="en-US" cap="none" dirty="0"/>
              <a:t>Paul Woods | </a:t>
            </a:r>
            <a:r>
              <a:rPr lang="en-US" cap="none" dirty="0">
                <a:hlinkClick r:id="rId2"/>
              </a:rPr>
              <a:t>mr.paul.woods@gmail.com</a:t>
            </a:r>
            <a:r>
              <a:rPr lang="en-US" cap="none" dirty="0"/>
              <a:t> | @</a:t>
            </a:r>
            <a:r>
              <a:rPr lang="en-US" cap="none" dirty="0" err="1"/>
              <a:t>mr_paul_woods</a:t>
            </a:r>
            <a:endParaRPr lang="en-US" cap="none" dirty="0"/>
          </a:p>
          <a:p>
            <a:r>
              <a:rPr lang="en-US" cap="none" dirty="0"/>
              <a:t>11/1/2017</a:t>
            </a:r>
          </a:p>
          <a:p>
            <a:r>
              <a:rPr lang="en-US" cap="none" dirty="0">
                <a:hlinkClick r:id="rId3"/>
              </a:rPr>
              <a:t>https://github.com/paulwoods/InstaGrails</a:t>
            </a:r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387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60F5-4E32-43C0-8489-164F311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9E50-8488-45D4-B14C-3E9242E6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remember grails is built on top of spring, so it has all of spring's advantages.</a:t>
            </a:r>
          </a:p>
          <a:p>
            <a:r>
              <a:rPr lang="en-US" dirty="0"/>
              <a:t>	does the addition of grails on top of spring improve your apps development/runtime performance?</a:t>
            </a:r>
          </a:p>
          <a:p>
            <a:pPr lvl="1"/>
            <a:r>
              <a:rPr lang="en-US" dirty="0"/>
              <a:t>I think it makes simpler programs easier to develop, but more complex programs harder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BD9-9A06-4C5F-84DA-00C7703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Grails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935F-5DA5-4B2B-AF26-E1C524F1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C0B-9280-438A-AC12-6EE21B7E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(command line)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CF15-A5DB-4B62-9474-48C84BE0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grails</a:t>
            </a:r>
          </a:p>
          <a:p>
            <a:pPr lvl="2"/>
            <a:r>
              <a:rPr lang="en-US" dirty="0"/>
              <a:t>download grails.zip</a:t>
            </a:r>
          </a:p>
          <a:p>
            <a:pPr lvl="2"/>
            <a:r>
              <a:rPr lang="en-US" dirty="0"/>
              <a:t>add to path</a:t>
            </a:r>
          </a:p>
          <a:p>
            <a:pPr lvl="2"/>
            <a:r>
              <a:rPr lang="en-US" dirty="0"/>
              <a:t>grails create-app</a:t>
            </a:r>
          </a:p>
          <a:p>
            <a:pPr lvl="2"/>
            <a:r>
              <a:rPr lang="en-US" dirty="0"/>
              <a:t>a run-app</a:t>
            </a:r>
          </a:p>
          <a:p>
            <a:pPr lvl="2"/>
            <a:r>
              <a:rPr lang="en-US" dirty="0"/>
              <a:t>browse to localhost:8080/</a:t>
            </a:r>
          </a:p>
          <a:p>
            <a:endParaRPr lang="en-US" dirty="0"/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go to https://start.spring.io/</a:t>
            </a:r>
          </a:p>
          <a:p>
            <a:pPr lvl="2"/>
            <a:r>
              <a:rPr lang="en-US" dirty="0"/>
              <a:t>choose options (select </a:t>
            </a:r>
            <a:r>
              <a:rPr lang="en-US" dirty="0" err="1"/>
              <a:t>gradle</a:t>
            </a:r>
            <a:r>
              <a:rPr lang="en-US" dirty="0"/>
              <a:t> project)</a:t>
            </a:r>
          </a:p>
          <a:p>
            <a:pPr lvl="2"/>
            <a:r>
              <a:rPr lang="en-US" dirty="0"/>
              <a:t>generate project</a:t>
            </a:r>
          </a:p>
          <a:p>
            <a:pPr lvl="2"/>
            <a:r>
              <a:rPr lang="en-US" dirty="0"/>
              <a:t>unzip</a:t>
            </a:r>
          </a:p>
          <a:p>
            <a:pPr lvl="2"/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bootRun</a:t>
            </a:r>
            <a:endParaRPr lang="en-US" dirty="0"/>
          </a:p>
          <a:p>
            <a:pPr lvl="2"/>
            <a:r>
              <a:rPr lang="en-US" dirty="0"/>
              <a:t>browse to localhost:8080/</a:t>
            </a:r>
          </a:p>
          <a:p>
            <a:pPr lvl="3"/>
            <a:r>
              <a:rPr lang="en-US" dirty="0"/>
              <a:t>wont display because no controllers or views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E2D7-07CA-4F75-A0FB-0FFB62B7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3F1-254C-4685-93DF-2BA97554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already includes a default screen for a new </a:t>
            </a:r>
            <a:r>
              <a:rPr lang="en-US" dirty="0" err="1"/>
              <a:t>ap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must create a view</a:t>
            </a:r>
          </a:p>
          <a:p>
            <a:pPr lvl="1"/>
            <a:r>
              <a:rPr lang="en-US" dirty="0"/>
              <a:t>create a home controller </a:t>
            </a:r>
          </a:p>
          <a:p>
            <a:pPr lvl="1"/>
            <a:r>
              <a:rPr lang="en-US" dirty="0"/>
              <a:t>create a home/index.html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D43-DB52-47D5-9DF1-C5F8729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6E31-45AD-4793-B093-E937759B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gorm</a:t>
            </a:r>
            <a:r>
              <a:rPr lang="en-US" dirty="0"/>
              <a:t> for domain</a:t>
            </a:r>
          </a:p>
          <a:p>
            <a:pPr lvl="1"/>
            <a:r>
              <a:rPr lang="en-US" dirty="0"/>
              <a:t>must be saved in the &lt;app&gt;/grails-app/domain/... folder</a:t>
            </a:r>
          </a:p>
          <a:p>
            <a:pPr lvl="1"/>
            <a:r>
              <a:rPr lang="en-US" dirty="0"/>
              <a:t>use grails create-domain-class to create the class file</a:t>
            </a:r>
          </a:p>
          <a:p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no default </a:t>
            </a:r>
            <a:r>
              <a:rPr lang="en-US" dirty="0" err="1"/>
              <a:t>orm</a:t>
            </a:r>
            <a:endParaRPr lang="en-US" dirty="0"/>
          </a:p>
          <a:p>
            <a:pPr lvl="1"/>
            <a:r>
              <a:rPr lang="en-US" dirty="0"/>
              <a:t>add spring-data as a dependency</a:t>
            </a:r>
          </a:p>
          <a:p>
            <a:pPr lvl="1"/>
            <a:r>
              <a:rPr lang="en-US" dirty="0"/>
              <a:t>create domain objects as JPA Entity classes</a:t>
            </a:r>
          </a:p>
        </p:txBody>
      </p:sp>
    </p:spTree>
    <p:extLst>
      <p:ext uri="{BB962C8B-B14F-4D97-AF65-F5344CB8AC3E}">
        <p14:creationId xmlns:p14="http://schemas.microsoft.com/office/powerpoint/2010/main" val="14837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EDE3-A8D5-4EA4-958D-888D433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ED4F-B29D-4986-85F1-8EC6EB57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must be saved in the &lt;app&gt;/grails-app/controller/... folder</a:t>
            </a:r>
          </a:p>
          <a:p>
            <a:pPr lvl="1"/>
            <a:r>
              <a:rPr lang="en-US" dirty="0"/>
              <a:t>user grails create-controller to create the class file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is based on class name. ex: </a:t>
            </a:r>
            <a:r>
              <a:rPr lang="en-US" dirty="0" err="1"/>
              <a:t>ImageController</a:t>
            </a:r>
            <a:r>
              <a:rPr lang="en-US" dirty="0"/>
              <a:t> =  /image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is also based on public methods: def index() {...} = /image/index</a:t>
            </a:r>
          </a:p>
          <a:p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class must be annotated with the @Controller class</a:t>
            </a:r>
          </a:p>
          <a:p>
            <a:pPr lvl="1"/>
            <a:r>
              <a:rPr lang="en-US" dirty="0"/>
              <a:t>class and methods may be annotated with @RequestMapping to assign the </a:t>
            </a:r>
            <a:r>
              <a:rPr lang="en-US" dirty="0" err="1"/>
              <a:t>url</a:t>
            </a:r>
            <a:r>
              <a:rPr lang="en-US" dirty="0"/>
              <a:t> to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2EDD-97D8-466F-8721-91C0CFA5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BD5D-E53A-4176-B675-E6543688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must be located in &lt;app&gt;/grails-app/views/... folder</a:t>
            </a:r>
          </a:p>
          <a:p>
            <a:pPr lvl="1"/>
            <a:r>
              <a:rPr lang="en-US" dirty="0"/>
              <a:t>are groovy server pages a templating library</a:t>
            </a:r>
          </a:p>
          <a:p>
            <a:pPr lvl="1"/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optionally can use templates, like </a:t>
            </a:r>
            <a:r>
              <a:rPr lang="en-US" dirty="0" err="1"/>
              <a:t>thymeleaf</a:t>
            </a:r>
            <a:r>
              <a:rPr lang="en-US" dirty="0"/>
              <a:t>, velocity, </a:t>
            </a:r>
            <a:r>
              <a:rPr lang="en-US" dirty="0" err="1"/>
              <a:t>freemarker</a:t>
            </a:r>
            <a:endParaRPr lang="en-US" dirty="0"/>
          </a:p>
          <a:p>
            <a:pPr lvl="1"/>
            <a:r>
              <a:rPr lang="en-US" dirty="0"/>
              <a:t>location depends on template library, but usually &lt;app&gt;/</a:t>
            </a:r>
            <a:r>
              <a:rPr lang="en-US" dirty="0" err="1"/>
              <a:t>src</a:t>
            </a:r>
            <a:r>
              <a:rPr lang="en-US" dirty="0"/>
              <a:t>/main/resources/templates/...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5F35-0D1E-43F5-8777-78C70FE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framework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FF1E-F6E2-4AC5-8480-30673A61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difficult. major releases and dot-releases tend to break existing code</a:t>
            </a:r>
          </a:p>
          <a:p>
            <a:pPr lvl="1"/>
            <a:r>
              <a:rPr lang="en-US" dirty="0"/>
              <a:t>example: rest and tests</a:t>
            </a:r>
          </a:p>
          <a:p>
            <a:pPr lvl="1"/>
            <a:r>
              <a:rPr lang="en-US" dirty="0"/>
              <a:t>but, you must your code on the latest grails release, else you will get stuck on a version, </a:t>
            </a:r>
          </a:p>
          <a:p>
            <a:pPr lvl="1"/>
            <a:r>
              <a:rPr lang="en-US" dirty="0"/>
              <a:t>while grails keeps moving forward</a:t>
            </a:r>
          </a:p>
          <a:p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no issues with dot-releases</a:t>
            </a:r>
          </a:p>
          <a:p>
            <a:pPr lvl="1"/>
            <a:r>
              <a:rPr lang="en-US" dirty="0"/>
              <a:t>won't have its first major release (2.0) until later this year	</a:t>
            </a:r>
          </a:p>
        </p:txBody>
      </p:sp>
    </p:spTree>
    <p:extLst>
      <p:ext uri="{BB962C8B-B14F-4D97-AF65-F5344CB8AC3E}">
        <p14:creationId xmlns:p14="http://schemas.microsoft.com/office/powerpoint/2010/main" val="31040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90C-8A55-46D0-9CA7-DC17B8F7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95DE-A57F-44DE-9B80-E2272580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grails</a:t>
            </a:r>
          </a:p>
          <a:p>
            <a:pPr lvl="1"/>
            <a:r>
              <a:rPr lang="en-US" dirty="0"/>
              <a:t>unclear when data should be saved in the controller (not under transaction) vs saved in a service (under transaction)</a:t>
            </a:r>
          </a:p>
          <a:p>
            <a:pPr lvl="1"/>
            <a:r>
              <a:rPr lang="en-US" dirty="0"/>
              <a:t>users have been known to add @Transactional to the controller because of this.</a:t>
            </a:r>
          </a:p>
          <a:p>
            <a:endParaRPr lang="en-US" dirty="0"/>
          </a:p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similar issue, but users are more likely to call a service bean to do the save (under transaction) </a:t>
            </a:r>
          </a:p>
        </p:txBody>
      </p:sp>
    </p:spTree>
    <p:extLst>
      <p:ext uri="{BB962C8B-B14F-4D97-AF65-F5344CB8AC3E}">
        <p14:creationId xmlns:p14="http://schemas.microsoft.com/office/powerpoint/2010/main" val="98591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439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InstaGrails</vt:lpstr>
      <vt:lpstr>Grails Demo</vt:lpstr>
      <vt:lpstr>getting started (command line) </vt:lpstr>
      <vt:lpstr>hello world app</vt:lpstr>
      <vt:lpstr>domains</vt:lpstr>
      <vt:lpstr>controllers</vt:lpstr>
      <vt:lpstr>views</vt:lpstr>
      <vt:lpstr>Migrating framework versions</vt:lpstr>
      <vt:lpstr>Using transactions</vt:lpstr>
      <vt:lpstr>opinions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InstaBoot</dc:title>
  <dc:creator>Paul Woods</dc:creator>
  <cp:lastModifiedBy>Paul Woods</cp:lastModifiedBy>
  <cp:revision>21</cp:revision>
  <dcterms:created xsi:type="dcterms:W3CDTF">2017-09-06T00:27:24Z</dcterms:created>
  <dcterms:modified xsi:type="dcterms:W3CDTF">2017-11-01T22:34:06Z</dcterms:modified>
</cp:coreProperties>
</file>