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6" r:id="rId17"/>
    <p:sldId id="273" r:id="rId18"/>
    <p:sldId id="268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87" r:id="rId32"/>
    <p:sldId id="290" r:id="rId33"/>
    <p:sldId id="285" r:id="rId34"/>
    <p:sldId id="286" r:id="rId35"/>
    <p:sldId id="291" r:id="rId36"/>
    <p:sldId id="292" r:id="rId37"/>
    <p:sldId id="293" r:id="rId38"/>
    <p:sldId id="296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 varScale="1">
        <p:scale>
          <a:sx n="50" d="100"/>
          <a:sy n="50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C86151-047F-4E71-ABC8-86E87323F1DA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BE19E7-5A4F-43B4-AF3C-F2096DDD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woods/resources-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site1b/static/bundle-bundle_site1b_defer.j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LieBos2e/histor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4/static/js/modernizr-2.5.2.js" TargetMode="External"/><Relationship Id="rId2" Type="http://schemas.openxmlformats.org/officeDocument/2006/relationships/hyperlink" Target="http://localhost:8080/site4/static/bundle-bundle_site4_head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site4/static/bundle-bundle_backbone_defer.js" TargetMode="External"/><Relationship Id="rId4" Type="http://schemas.openxmlformats.org/officeDocument/2006/relationships/hyperlink" Target="http://localhost:8080/site4/static/bundle-bundle_site4_defer.j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5/static/bundle-ui_head.js" TargetMode="External"/><Relationship Id="rId2" Type="http://schemas.openxmlformats.org/officeDocument/2006/relationships/hyperlink" Target="http://localhost:8080/site5/static/bundle-ui_head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site5/static/bundle-ui_defer.j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5/static/bundle-ui_head.js" TargetMode="External"/><Relationship Id="rId2" Type="http://schemas.openxmlformats.org/officeDocument/2006/relationships/hyperlink" Target="http://localhost:8080/site5/static/bundle-ui_head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site5/static/bundle-ui_defer.j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03136"/>
          </a:xfrm>
        </p:spPr>
        <p:txBody>
          <a:bodyPr>
            <a:normAutofit/>
          </a:bodyPr>
          <a:lstStyle/>
          <a:p>
            <a:r>
              <a:rPr lang="en-US" dirty="0" smtClean="0"/>
              <a:t>Why do I want this? *</a:t>
            </a:r>
          </a:p>
          <a:p>
            <a:endParaRPr lang="en-US" dirty="0"/>
          </a:p>
          <a:p>
            <a:r>
              <a:rPr lang="en-US" dirty="0" smtClean="0"/>
              <a:t>Paul Woods</a:t>
            </a:r>
          </a:p>
          <a:p>
            <a:r>
              <a:rPr lang="en-US" dirty="0" smtClean="0"/>
              <a:t>8/1/2012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://github.com/paulwoods/resources-talk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= because is Good For You™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 I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join all of the .</a:t>
            </a:r>
            <a:r>
              <a:rPr lang="en-US" dirty="0" err="1" smtClean="0"/>
              <a:t>css</a:t>
            </a:r>
            <a:r>
              <a:rPr lang="en-US" dirty="0" smtClean="0"/>
              <a:t> files into one file on the server.</a:t>
            </a:r>
          </a:p>
          <a:p>
            <a:r>
              <a:rPr lang="en-US" dirty="0" smtClean="0"/>
              <a:t>join all of the .js files into one file on the server.</a:t>
            </a:r>
          </a:p>
          <a:p>
            <a:r>
              <a:rPr lang="en-US" dirty="0" smtClean="0"/>
              <a:t>serve just the one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serve just the one js file.</a:t>
            </a:r>
          </a:p>
          <a:p>
            <a:endParaRPr lang="en-US" dirty="0" smtClean="0"/>
          </a:p>
          <a:p>
            <a:r>
              <a:rPr lang="en-US" dirty="0" smtClean="0"/>
              <a:t>configure which files go into the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configure which files go into the js file.</a:t>
            </a:r>
          </a:p>
          <a:p>
            <a:endParaRPr lang="en-US" dirty="0" smtClean="0"/>
          </a:p>
          <a:p>
            <a:r>
              <a:rPr lang="en-US" dirty="0" smtClean="0"/>
              <a:t>control the order of the data in the file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configure globally and by-page</a:t>
            </a:r>
          </a:p>
          <a:p>
            <a:r>
              <a:rPr lang="en-US" dirty="0" smtClean="0"/>
              <a:t>cache those files</a:t>
            </a:r>
          </a:p>
          <a:p>
            <a:r>
              <a:rPr lang="en-US" dirty="0" smtClean="0"/>
              <a:t>minify those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 to Rule Them All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the Grails Resources</a:t>
            </a:r>
            <a:r>
              <a:rPr lang="en-US" baseline="30000" dirty="0" smtClean="0"/>
              <a:t>**</a:t>
            </a:r>
            <a:r>
              <a:rPr lang="en-US" dirty="0" smtClean="0"/>
              <a:t> plugin!</a:t>
            </a:r>
          </a:p>
          <a:p>
            <a:r>
              <a:rPr lang="en-US" dirty="0" smtClean="0"/>
              <a:t>Can combine multiple </a:t>
            </a:r>
            <a:r>
              <a:rPr lang="en-US" dirty="0" err="1" smtClean="0"/>
              <a:t>css</a:t>
            </a:r>
            <a:r>
              <a:rPr lang="en-US" dirty="0" smtClean="0"/>
              <a:t> or javascript files into a single file, at runtime.</a:t>
            </a:r>
          </a:p>
          <a:p>
            <a:r>
              <a:rPr lang="en-US" dirty="0" smtClean="0"/>
              <a:t>Configurable, to allow us to change which files are used on which pages.</a:t>
            </a:r>
          </a:p>
          <a:p>
            <a:r>
              <a:rPr lang="en-US" dirty="0" smtClean="0"/>
              <a:t>Extendable – With additional </a:t>
            </a:r>
            <a:r>
              <a:rPr lang="en-US" dirty="0" err="1" smtClean="0"/>
              <a:t>plugins</a:t>
            </a:r>
            <a:r>
              <a:rPr lang="en-US" dirty="0" smtClean="0"/>
              <a:t> we can add caching and minifying.</a:t>
            </a:r>
          </a:p>
          <a:p>
            <a:endParaRPr lang="en-US" dirty="0" smtClean="0"/>
          </a:p>
          <a:p>
            <a:r>
              <a:rPr lang="en-US" sz="2400" dirty="0" smtClean="0"/>
              <a:t>* = actually, multiple solutions combined into one.</a:t>
            </a:r>
          </a:p>
          <a:p>
            <a:r>
              <a:rPr lang="en-US" sz="2400" dirty="0" smtClean="0"/>
              <a:t>** = your VSPs are Marc Palmer and Luke Daley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one is a one-page app that has several </a:t>
            </a:r>
            <a:r>
              <a:rPr lang="en-US" dirty="0" err="1" smtClean="0"/>
              <a:t>css</a:t>
            </a:r>
            <a:r>
              <a:rPr lang="en-US" dirty="0" smtClean="0"/>
              <a:t> widgets and javascript files.</a:t>
            </a:r>
          </a:p>
          <a:p>
            <a:r>
              <a:rPr lang="en-US" dirty="0" smtClean="0"/>
              <a:t>We want to use the resources plugin to combine the .</a:t>
            </a:r>
            <a:r>
              <a:rPr lang="en-US" dirty="0" err="1" smtClean="0"/>
              <a:t>css</a:t>
            </a:r>
            <a:r>
              <a:rPr lang="en-US" dirty="0" smtClean="0"/>
              <a:t> into one file, and the .js files into one file.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CSS files are linked.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'widget1.css')}"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'widget2.css')}"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'widget3.css')}"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'widget4.css')}"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JavaScript files are linked.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file:'jquery-1.7.2.js')}"&gt;&lt;/script&gt;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file:'underscore-1.3.3.js')}"&gt;&lt;/script&gt;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file:'modernizr-2.5.2.js')}"&gt;&lt;/script&gt;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file:'backbone-0.9.2.js')}"&gt;&lt;/script&gt;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file:'handlebars-1.0.0.beta.6.js')}"&gt;&lt;/script&gt;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file:'jasmine-1.2.0.js')}"&gt;&lt;/script&gt;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file:'index-1.0.0.js')}"&gt;&lt;/script&gt;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 one local JavaScript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		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(function(window, $, undefined) {</a:t>
            </a:r>
          </a:p>
          <a:p>
            <a:pPr>
              <a:buNone/>
            </a:pPr>
            <a:r>
              <a:rPr lang="en-US" sz="1400" dirty="0" smtClean="0"/>
              <a:t>			$(function() {</a:t>
            </a:r>
          </a:p>
          <a:p>
            <a:pPr>
              <a:buNone/>
            </a:pPr>
            <a:r>
              <a:rPr lang="en-US" sz="1400" dirty="0" smtClean="0"/>
              <a:t>				$("#</a:t>
            </a:r>
            <a:r>
              <a:rPr lang="en-US" sz="1400" dirty="0" err="1" smtClean="0"/>
              <a:t>jquery</a:t>
            </a:r>
            <a:r>
              <a:rPr lang="en-US" sz="1400" dirty="0" smtClean="0"/>
              <a:t>").html( </a:t>
            </a:r>
            <a:r>
              <a:rPr lang="en-US" sz="1400" dirty="0" err="1" smtClean="0"/>
              <a:t>jQuery.fn.jquery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$("#underscore").html( _.VERSION );</a:t>
            </a:r>
          </a:p>
          <a:p>
            <a:pPr>
              <a:buNone/>
            </a:pPr>
            <a:r>
              <a:rPr lang="en-US" sz="1400" dirty="0" smtClean="0"/>
              <a:t>				$("#modernizr").html( </a:t>
            </a:r>
            <a:r>
              <a:rPr lang="en-US" sz="1400" dirty="0" err="1" smtClean="0"/>
              <a:t>Modernizr._version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$("#backbone").html( </a:t>
            </a:r>
            <a:r>
              <a:rPr lang="en-US" sz="1400" dirty="0" err="1" smtClean="0"/>
              <a:t>Backbone.VERSION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$("#handlebars").html( </a:t>
            </a:r>
            <a:r>
              <a:rPr lang="en-US" sz="1400" dirty="0" err="1" smtClean="0"/>
              <a:t>Handlebars.VERSION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$("#jasmine").html( </a:t>
            </a:r>
            <a:r>
              <a:rPr lang="en-US" sz="1400" dirty="0" err="1" smtClean="0"/>
              <a:t>jasmine.getEnv</a:t>
            </a:r>
            <a:r>
              <a:rPr lang="en-US" sz="1400" dirty="0" smtClean="0"/>
              <a:t>().</a:t>
            </a:r>
            <a:r>
              <a:rPr lang="en-US" sz="1400" dirty="0" err="1" smtClean="0"/>
              <a:t>versionString</a:t>
            </a:r>
            <a:r>
              <a:rPr lang="en-US" sz="1400" dirty="0" smtClean="0"/>
              <a:t>() );</a:t>
            </a:r>
          </a:p>
          <a:p>
            <a:pPr>
              <a:buNone/>
            </a:pPr>
            <a:r>
              <a:rPr lang="en-US" sz="1400" dirty="0" smtClean="0"/>
              <a:t>				$("#index").html( site1.VERSION );</a:t>
            </a:r>
          </a:p>
          <a:p>
            <a:pPr>
              <a:buNone/>
            </a:pPr>
            <a:r>
              <a:rPr lang="en-US" sz="1400" dirty="0" smtClean="0"/>
              <a:t>			});</a:t>
            </a:r>
          </a:p>
          <a:p>
            <a:pPr>
              <a:buNone/>
            </a:pPr>
            <a:r>
              <a:rPr lang="en-US" sz="1400" dirty="0" smtClean="0"/>
              <a:t>		}(window, jQuery));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&lt;/script&gt;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&gt;File&lt;/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&gt;Version&lt;/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  <a:r>
              <a:rPr lang="en-US" dirty="0" err="1" smtClean="0"/>
              <a:t>jquery</a:t>
            </a:r>
            <a:r>
              <a:rPr lang="en-US" dirty="0" smtClean="0"/>
              <a:t>&lt;/td&gt;&lt;td id="</a:t>
            </a:r>
            <a:r>
              <a:rPr lang="en-US" dirty="0" err="1" smtClean="0"/>
              <a:t>jquery</a:t>
            </a:r>
            <a:r>
              <a:rPr lang="en-US" dirty="0" smtClean="0"/>
              <a:t>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&gt;&lt;td&gt;underscore&lt;/td&gt;&lt;td id="underscore"&gt;---&lt;/td&gt;&lt;/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&gt;&lt;td&gt;modernizr&lt;/td&gt;&lt;td id="modernizr"&gt;---&lt;/td&gt;&lt;/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&gt;&lt;td&gt;backbone&lt;/td&gt;&lt;td id="backbone"&gt;---&lt;/td&gt;&lt;/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&gt;&lt;td&gt;handlebars&lt;/td&gt;&lt;td id="handlebars"&gt;---&lt;/td&gt;&lt;/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&gt;&lt;td&gt;jasmine&lt;/td&gt;&lt;td id="jasmine"&gt;---&lt;/td&gt;&lt;/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&gt;&lt;td&gt;index&lt;/td&gt;&lt;td id="index"&gt;---&lt;/td&gt;&lt;/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class="widget1"&gt;Widget 1&lt;/h2&gt;</a:t>
            </a:r>
          </a:p>
          <a:p>
            <a:pPr>
              <a:buNone/>
            </a:pPr>
            <a:r>
              <a:rPr lang="en-US" dirty="0" smtClean="0"/>
              <a:t>&lt;h2 class="widget2"&gt;Widget 2&lt;/h2&gt;</a:t>
            </a:r>
          </a:p>
          <a:p>
            <a:pPr>
              <a:buNone/>
            </a:pPr>
            <a:r>
              <a:rPr lang="en-US" dirty="0" smtClean="0"/>
              <a:t>&lt;h2 class="widget3"&gt;Widget 3&lt;/h2&gt;</a:t>
            </a:r>
          </a:p>
          <a:p>
            <a:pPr>
              <a:buNone/>
            </a:pPr>
            <a:r>
              <a:rPr lang="en-US" dirty="0" smtClean="0"/>
              <a:t>&lt;h2 class="widget4"&gt;Widget 4&lt;/h2&gt;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Screen Shot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25" y="1687830"/>
            <a:ext cx="659130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grails install-</a:t>
            </a:r>
            <a:r>
              <a:rPr lang="en-US" dirty="0" err="1" smtClean="0"/>
              <a:t>plugin</a:t>
            </a:r>
            <a:r>
              <a:rPr lang="en-US" dirty="0" smtClean="0"/>
              <a:t> resources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= grails 2.0 already has it installed by default.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or Edit the /conf/</a:t>
            </a:r>
            <a:r>
              <a:rPr lang="en-US" dirty="0" err="1" smtClean="0"/>
              <a:t>ApplicationResources.groovy</a:t>
            </a:r>
            <a:r>
              <a:rPr lang="en-US" dirty="0" smtClean="0"/>
              <a:t> file*</a:t>
            </a:r>
          </a:p>
          <a:p>
            <a:endParaRPr lang="en-US" dirty="0" smtClean="0"/>
          </a:p>
          <a:p>
            <a:r>
              <a:rPr lang="en-US" dirty="0" smtClean="0"/>
              <a:t>Add a module closure variable</a:t>
            </a:r>
          </a:p>
          <a:p>
            <a:endParaRPr lang="en-US" dirty="0" smtClean="0"/>
          </a:p>
          <a:p>
            <a:r>
              <a:rPr lang="en-US" dirty="0" smtClean="0"/>
              <a:t>Insert a named closure for your files (aka the ‘Module’)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= applications prior to grails 2.0 will not have this file. The file name does not have to be ApplicationResources.groovy. It can be anything that ends in </a:t>
            </a:r>
            <a:r>
              <a:rPr lang="en-US" sz="2400" dirty="0" err="1" smtClean="0"/>
              <a:t>Resources.groovy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web pages are growing.</a:t>
            </a:r>
          </a:p>
          <a:p>
            <a:endParaRPr lang="en-US" dirty="0" smtClean="0"/>
          </a:p>
          <a:p>
            <a:r>
              <a:rPr lang="en-US" dirty="0" smtClean="0"/>
              <a:t>We used store all of our page code on one file.</a:t>
            </a:r>
          </a:p>
          <a:p>
            <a:endParaRPr lang="en-US" dirty="0" smtClean="0"/>
          </a:p>
          <a:p>
            <a:r>
              <a:rPr lang="en-US" dirty="0" smtClean="0"/>
              <a:t>The server only had to send one file to render a page 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000" dirty="0" smtClean="0"/>
              <a:t>* = not including images and media, of course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7400" dirty="0" smtClean="0"/>
              <a:t>site1b/grails-app/conf/</a:t>
            </a:r>
            <a:r>
              <a:rPr lang="en-US" sz="7400" dirty="0" err="1" smtClean="0"/>
              <a:t>ApplicationResources.groovy</a:t>
            </a:r>
            <a:endParaRPr lang="en-US" sz="7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site1b {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url:'js/modernizr-2.5.2.js'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resources are similar to the </a:t>
            </a:r>
            <a:r>
              <a:rPr lang="en-US" dirty="0" err="1" smtClean="0"/>
              <a:t>g.resource</a:t>
            </a:r>
            <a:r>
              <a:rPr lang="en-US" dirty="0" smtClean="0"/>
              <a:t> tag, but these are now </a:t>
            </a:r>
            <a:r>
              <a:rPr lang="en-US" dirty="0" err="1" smtClean="0"/>
              <a:t>r.resource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head section, add r:require and </a:t>
            </a:r>
            <a:r>
              <a:rPr lang="en-US" dirty="0" err="1" smtClean="0"/>
              <a:t>r.layoutResources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&lt;r:require module="site1b"/&gt;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&lt;r:layoutResources/&gt;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Change any &lt;script&gt; tags to &lt;r:script&gt;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&lt;r:script&gt;</a:t>
            </a:r>
          </a:p>
          <a:p>
            <a:pPr>
              <a:buNone/>
            </a:pPr>
            <a:r>
              <a:rPr lang="en-US" dirty="0" smtClean="0"/>
              <a:t>(function(window, $, undefined) {</a:t>
            </a:r>
          </a:p>
          <a:p>
            <a:pPr>
              <a:buNone/>
            </a:pPr>
            <a:r>
              <a:rPr lang="en-US" dirty="0" smtClean="0"/>
              <a:t>	$(function() {</a:t>
            </a:r>
          </a:p>
          <a:p>
            <a:pPr>
              <a:buNone/>
            </a:pPr>
            <a:r>
              <a:rPr lang="en-US" dirty="0" smtClean="0"/>
              <a:t>		$("#</a:t>
            </a:r>
            <a:r>
              <a:rPr lang="en-US" dirty="0" err="1" smtClean="0"/>
              <a:t>jquery</a:t>
            </a:r>
            <a:r>
              <a:rPr lang="en-US" dirty="0" smtClean="0"/>
              <a:t>").html( </a:t>
            </a:r>
            <a:r>
              <a:rPr lang="en-US" dirty="0" err="1" smtClean="0"/>
              <a:t>jQuery.fn.jquery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$("#underscore").html( _.VERSION );</a:t>
            </a:r>
          </a:p>
          <a:p>
            <a:pPr>
              <a:buNone/>
            </a:pPr>
            <a:r>
              <a:rPr lang="en-US" dirty="0" smtClean="0"/>
              <a:t>		$("#modernizr").html( </a:t>
            </a:r>
            <a:r>
              <a:rPr lang="en-US" dirty="0" err="1" smtClean="0"/>
              <a:t>Modernizr._version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$("#backbone").html( </a:t>
            </a:r>
            <a:r>
              <a:rPr lang="en-US" dirty="0" err="1" smtClean="0"/>
              <a:t>Backbone.VERSION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$("#handlebars").html( </a:t>
            </a:r>
            <a:r>
              <a:rPr lang="en-US" dirty="0" err="1" smtClean="0"/>
              <a:t>Handlebars.VERSION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$("#jasmine").html( </a:t>
            </a:r>
            <a:r>
              <a:rPr lang="en-US" dirty="0" err="1" smtClean="0"/>
              <a:t>jasmine.getEnv</a:t>
            </a:r>
            <a:r>
              <a:rPr lang="en-US" dirty="0" smtClean="0"/>
              <a:t>().</a:t>
            </a:r>
            <a:r>
              <a:rPr lang="en-US" dirty="0" err="1" smtClean="0"/>
              <a:t>versionString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		$("#index").html( site1.VERSION );</a:t>
            </a:r>
          </a:p>
          <a:p>
            <a:pPr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}(window, jQuery));</a:t>
            </a:r>
          </a:p>
          <a:p>
            <a:pPr>
              <a:buNone/>
            </a:pPr>
            <a:r>
              <a:rPr lang="en-US" dirty="0" smtClean="0"/>
              <a:t>&lt;/r:script&gt;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Using Resources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25" y="1691640"/>
            <a:ext cx="65913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Source Code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Looks </a:t>
            </a:r>
            <a:r>
              <a:rPr lang="en-US" dirty="0" err="1" smtClean="0"/>
              <a:t>exactally</a:t>
            </a:r>
            <a:r>
              <a:rPr lang="en-US" dirty="0" smtClean="0"/>
              <a:t> the same, but look under the hood (view sources):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the header the CSS files have been reduced into one file*: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&lt;script&gt; javascript code is gone from the header.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&lt;link </a:t>
            </a:r>
            <a:r>
              <a:rPr lang="en-US" sz="1800" dirty="0" err="1" smtClean="0"/>
              <a:t>href</a:t>
            </a:r>
            <a:r>
              <a:rPr lang="en-US" sz="1800" dirty="0" smtClean="0"/>
              <a:t>="/site1b/static/bundle-bundle_site1b_head.css" type="text/</a:t>
            </a:r>
            <a:r>
              <a:rPr lang="en-US" sz="1800" dirty="0" err="1" smtClean="0"/>
              <a:t>css</a:t>
            </a:r>
            <a:r>
              <a:rPr lang="en-US" sz="1800" dirty="0" smtClean="0"/>
              <a:t>“ </a:t>
            </a:r>
            <a:r>
              <a:rPr lang="en-US" sz="1800" dirty="0" err="1" smtClean="0"/>
              <a:t>rel</a:t>
            </a:r>
            <a:r>
              <a:rPr lang="en-US" sz="1800" dirty="0" smtClean="0"/>
              <a:t>="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" media="screen, projection" /&gt;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1600" dirty="0" smtClean="0"/>
              <a:t>* = there are other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files in the header.  The are part of the layout main.gsp We will remove those later.</a:t>
            </a:r>
          </a:p>
          <a:p>
            <a:pPr>
              <a:buNone/>
            </a:pPr>
            <a:r>
              <a:rPr lang="en-US" sz="1600" dirty="0" smtClean="0"/>
              <a:t>** = Click on the link to see what is in the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 2 – Source Code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the body, these is a single linked javascript file.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</a:t>
            </a:r>
            <a:r>
              <a:rPr lang="en-US" sz="1800" dirty="0" smtClean="0">
                <a:hlinkClick r:id="rId2"/>
              </a:rPr>
              <a:t>/site1b/static/bundle-bundle_site1b_defer.js</a:t>
            </a:r>
            <a:r>
              <a:rPr lang="en-US" sz="1800" dirty="0" smtClean="0"/>
              <a:t>" type="text/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" &gt;&lt;/script&gt;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* = click on the javascript link. You will see that all of the .js files have been bundled into one.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Source Code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000" dirty="0" smtClean="0"/>
              <a:t>Our script file is now at the bottom of the body.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(function(window, $, undefined) {</a:t>
            </a:r>
          </a:p>
          <a:p>
            <a:pPr lvl="1">
              <a:buNone/>
            </a:pPr>
            <a:r>
              <a:rPr lang="en-US" dirty="0" smtClean="0"/>
              <a:t>$(function() {</a:t>
            </a:r>
          </a:p>
          <a:p>
            <a:pPr lvl="1">
              <a:buNone/>
            </a:pPr>
            <a:r>
              <a:rPr lang="en-US" dirty="0" smtClean="0"/>
              <a:t>$("#</a:t>
            </a:r>
            <a:r>
              <a:rPr lang="en-US" dirty="0" err="1" smtClean="0"/>
              <a:t>jquery</a:t>
            </a:r>
            <a:r>
              <a:rPr lang="en-US" dirty="0" smtClean="0"/>
              <a:t>").html( </a:t>
            </a:r>
            <a:r>
              <a:rPr lang="en-US" dirty="0" err="1" smtClean="0"/>
              <a:t>jQuery.fn.jquery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$("#underscore").html( _.VERSION );</a:t>
            </a:r>
          </a:p>
          <a:p>
            <a:pPr lvl="1">
              <a:buNone/>
            </a:pPr>
            <a:r>
              <a:rPr lang="en-US" dirty="0" smtClean="0"/>
              <a:t>$("#modernizr").html( </a:t>
            </a:r>
            <a:r>
              <a:rPr lang="en-US" dirty="0" err="1" smtClean="0"/>
              <a:t>Modernizr._version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$("#backbone").html( </a:t>
            </a:r>
            <a:r>
              <a:rPr lang="en-US" dirty="0" err="1" smtClean="0"/>
              <a:t>Backbone.VERSION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$("#handlebars").html( </a:t>
            </a:r>
            <a:r>
              <a:rPr lang="en-US" dirty="0" err="1" smtClean="0"/>
              <a:t>Handlebars.VERSION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$("#jasmine").html( </a:t>
            </a:r>
            <a:r>
              <a:rPr lang="en-US" dirty="0" err="1" smtClean="0"/>
              <a:t>jasmine.getEnv</a:t>
            </a:r>
            <a:r>
              <a:rPr lang="en-US" dirty="0" smtClean="0"/>
              <a:t>().</a:t>
            </a:r>
            <a:r>
              <a:rPr lang="en-US" dirty="0" err="1" smtClean="0"/>
              <a:t>versionString</a:t>
            </a:r>
            <a:r>
              <a:rPr lang="en-US" dirty="0" smtClean="0"/>
              <a:t>() );</a:t>
            </a:r>
          </a:p>
          <a:p>
            <a:pPr lvl="1">
              <a:buNone/>
            </a:pPr>
            <a:r>
              <a:rPr lang="en-US" dirty="0" smtClean="0"/>
              <a:t>$("#index").html( site1.VERSION );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}(window, jQuery));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plugin took the .</a:t>
            </a:r>
            <a:r>
              <a:rPr lang="en-US" dirty="0" err="1" smtClean="0"/>
              <a:t>css</a:t>
            </a:r>
            <a:r>
              <a:rPr lang="en-US" dirty="0" smtClean="0"/>
              <a:t> files configured in </a:t>
            </a:r>
            <a:r>
              <a:rPr lang="en-US" dirty="0" err="1" smtClean="0"/>
              <a:t>ApplicationResources</a:t>
            </a:r>
            <a:r>
              <a:rPr lang="en-US" dirty="0" smtClean="0"/>
              <a:t>, combined them into one file, and made it available at </a:t>
            </a:r>
            <a:r>
              <a:rPr lang="en-US" dirty="0" err="1" smtClean="0"/>
              <a:t>uri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/site1b/static/bundle-bundle_site1b_head.css</a:t>
            </a:r>
          </a:p>
          <a:p>
            <a:pPr lvl="1">
              <a:buNone/>
            </a:pPr>
            <a:endParaRPr lang="en-US" u="sng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did the same thing with the javascript and made it available at </a:t>
            </a: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/site1b/static/bundle-bundle_site1b_defer.js</a:t>
            </a:r>
            <a:endParaRPr lang="en-US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it moved my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Yep. Today’s practices recommend that javascript be moved to the bottom of the body tag. This allows all of the HTML to be loaded into the DOM before the javascript runs.</a:t>
            </a:r>
          </a:p>
          <a:p>
            <a:r>
              <a:rPr lang="en-US" dirty="0" smtClean="0"/>
              <a:t>Most javascript runs just fine this way, but if you need, you can configure files to be in the head.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get a few of the definitions out of the way…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1994 CSS was invented, so we can put CSS into its own file *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2 files to render a page – HTML as CSS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* = </a:t>
            </a:r>
            <a:r>
              <a:rPr lang="en-US" sz="2000" dirty="0" smtClean="0">
                <a:hlinkClick r:id="rId2"/>
              </a:rPr>
              <a:t>http://www.w3.org/Style/LieBos2e/history/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module is a group of resources that will be included together on the page.  They are defined in ApplicationResources.groovy.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jQuery {</a:t>
            </a:r>
          </a:p>
          <a:p>
            <a:pPr>
              <a:buNone/>
            </a:pPr>
            <a:r>
              <a:rPr lang="en-US" sz="2000" dirty="0" smtClean="0"/>
              <a:t>	resource url:[dir:"js", file:"jquery-ui-1.8.20.custom.min.js"]</a:t>
            </a:r>
          </a:p>
          <a:p>
            <a:pPr>
              <a:buNone/>
            </a:pPr>
            <a:r>
              <a:rPr lang="en-US" sz="2000" dirty="0" smtClean="0"/>
              <a:t>	resource url:[dir:"</a:t>
            </a:r>
            <a:r>
              <a:rPr lang="en-US" sz="2000" dirty="0" err="1" smtClean="0"/>
              <a:t>css</a:t>
            </a:r>
            <a:r>
              <a:rPr lang="en-US" sz="2000" dirty="0" smtClean="0"/>
              <a:t>", file:"jquery-ui-1.8.20.custom.css"]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disposition tells the plugin where (head or body) to place the resource. Use values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defer</a:t>
            </a:r>
            <a:r>
              <a:rPr lang="en-US" dirty="0" smtClean="0"/>
              <a:t>. This example puts modernizr in the head and jQuery in the body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000" dirty="0" smtClean="0"/>
              <a:t>modules = {</a:t>
            </a:r>
          </a:p>
          <a:p>
            <a:pPr>
              <a:buNone/>
            </a:pPr>
            <a:r>
              <a:rPr lang="en-US" sz="2000" dirty="0" smtClean="0"/>
              <a:t>	core {</a:t>
            </a:r>
          </a:p>
          <a:p>
            <a:pPr>
              <a:buNone/>
            </a:pPr>
            <a:r>
              <a:rPr lang="en-US" sz="2000" dirty="0" smtClean="0"/>
              <a:t>		resource url:'js/modernizr-2.5.2.js', disposition: 'head'</a:t>
            </a:r>
          </a:p>
          <a:p>
            <a:pPr>
              <a:buNone/>
            </a:pPr>
            <a:r>
              <a:rPr lang="en-US" sz="2000" dirty="0" smtClean="0"/>
              <a:t>		resource url:'js/jquery-1.7.2.js'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105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-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bundle is the name given to the files in a module, and it is used in the url used to download the files. By default, it’s the same as the module, but you can set it using “defaultBundle”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600" dirty="0" smtClean="0"/>
              <a:t>jQuery {</a:t>
            </a:r>
          </a:p>
          <a:p>
            <a:pPr>
              <a:buNone/>
            </a:pPr>
            <a:r>
              <a:rPr lang="en-US" sz="2600" dirty="0" smtClean="0"/>
              <a:t>	defaultBundle “</a:t>
            </a:r>
            <a:r>
              <a:rPr lang="en-US" sz="2600" dirty="0" err="1" smtClean="0"/>
              <a:t>ui</a:t>
            </a:r>
            <a:r>
              <a:rPr lang="en-US" sz="2600" dirty="0" smtClean="0"/>
              <a:t>”</a:t>
            </a:r>
          </a:p>
          <a:p>
            <a:pPr>
              <a:buNone/>
            </a:pPr>
            <a:r>
              <a:rPr lang="en-US" sz="2600" dirty="0" smtClean="0"/>
              <a:t>	resource url:[dir:"js", file:"jquery-ui-1.8.20.custom.min.js"]</a:t>
            </a:r>
          </a:p>
          <a:p>
            <a:pPr>
              <a:buNone/>
            </a:pPr>
            <a:r>
              <a:rPr lang="en-US" sz="2600" dirty="0" smtClean="0"/>
              <a:t>	resource url:[dir:"</a:t>
            </a:r>
            <a:r>
              <a:rPr lang="en-US" sz="2600" dirty="0" err="1" smtClean="0"/>
              <a:t>css</a:t>
            </a:r>
            <a:r>
              <a:rPr lang="en-US" sz="2600" dirty="0" smtClean="0"/>
              <a:t>", file:"jquery-ui-1.8.20.custom.css"]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placed in the head of your page. It tells the resource plugin which module(s) to use on this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&lt;head&gt;</a:t>
            </a:r>
          </a:p>
          <a:p>
            <a:pPr>
              <a:buNone/>
            </a:pPr>
            <a:r>
              <a:rPr lang="en-US" sz="2400" dirty="0" smtClean="0"/>
              <a:t>		&lt;meta name="layout" content="main"/&gt;</a:t>
            </a:r>
          </a:p>
          <a:p>
            <a:pPr>
              <a:buNone/>
            </a:pPr>
            <a:r>
              <a:rPr lang="en-US" sz="2400" dirty="0" smtClean="0"/>
              <a:t>		&lt;r:require module=“jQuery"/&gt;</a:t>
            </a:r>
          </a:p>
          <a:p>
            <a:pPr>
              <a:buNone/>
            </a:pPr>
            <a:r>
              <a:rPr lang="en-US" sz="2400" dirty="0" smtClean="0"/>
              <a:t>		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r:layoutResources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tag denotes the location where the bundled file links will be placed. It must appear twice on your page – once in the head and once in the body. Normally put this tag at the bottom of the head and the bottom of the body.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…</a:t>
            </a:r>
          </a:p>
          <a:p>
            <a:pPr>
              <a:buNone/>
            </a:pPr>
            <a:r>
              <a:rPr lang="en-US" dirty="0" smtClean="0"/>
              <a:t>		&lt;r:layoutResources/&gt;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…</a:t>
            </a:r>
          </a:p>
          <a:p>
            <a:pPr>
              <a:buNone/>
            </a:pPr>
            <a:r>
              <a:rPr lang="en-US" dirty="0" smtClean="0"/>
              <a:t>		&lt;r:layoutResources/&gt;</a:t>
            </a:r>
          </a:p>
          <a:p>
            <a:pPr>
              <a:buNone/>
            </a:pPr>
            <a:r>
              <a:rPr lang="en-US" dirty="0" smtClean="0"/>
              <a:t>	&lt;/body&gt;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r:script tag is similar to the &lt;script&gt; tag, except the plugin may move the javascript to either the head or the body of the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/>
              <a:t>&lt;r:script&gt;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window.alert</a:t>
            </a:r>
            <a:r>
              <a:rPr lang="en-US" sz="2600" dirty="0" smtClean="0"/>
              <a:t>('This is the end of the page!');</a:t>
            </a:r>
          </a:p>
          <a:p>
            <a:pPr>
              <a:buNone/>
            </a:pPr>
            <a:r>
              <a:rPr lang="en-US" sz="2600" dirty="0" smtClean="0"/>
              <a:t>&lt;/r:script&gt;</a:t>
            </a:r>
          </a:p>
          <a:p>
            <a:pPr>
              <a:buNone/>
            </a:pPr>
            <a:r>
              <a:rPr lang="en-US" sz="2600" dirty="0" smtClean="0"/>
              <a:t>&lt;r:script disposition='head'&gt;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window.alert</a:t>
            </a:r>
            <a:r>
              <a:rPr lang="en-US" sz="2600" dirty="0" smtClean="0"/>
              <a:t>('This is the head of the page!');</a:t>
            </a:r>
          </a:p>
          <a:p>
            <a:pPr>
              <a:buNone/>
            </a:pPr>
            <a:r>
              <a:rPr lang="en-US" sz="2600" dirty="0" smtClean="0"/>
              <a:t>&lt;/r:script&gt;</a:t>
            </a:r>
            <a:endParaRPr lang="en-US" sz="2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previous demo, we included Modernizr, but it was incorrect - it needs to in the head, not the body. Lets update our ApplicationResources.groovy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site3 {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url:'js/modernizr-2.5.2.js‘, </a:t>
            </a:r>
            <a:r>
              <a:rPr lang="en-US" dirty="0" smtClean="0">
                <a:solidFill>
                  <a:srgbClr val="FF0000"/>
                </a:solidFill>
              </a:rPr>
              <a:t>disposition:”head”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3 -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...</a:t>
            </a:r>
          </a:p>
          <a:p>
            <a:pPr>
              <a:buNone/>
            </a:pPr>
            <a:r>
              <a:rPr lang="en-US" dirty="0" smtClean="0"/>
              <a:t>	&lt;link </a:t>
            </a:r>
            <a:r>
              <a:rPr lang="en-US" dirty="0" err="1" smtClean="0"/>
              <a:t>href</a:t>
            </a:r>
            <a:r>
              <a:rPr lang="en-US" dirty="0" smtClean="0"/>
              <a:t>="/site3/static/bundle-bundle_site3_head.css"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media="screen, projection"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="/site3/static/bundle-bundle_site3_head.js" type="text/javascript" &gt;&lt;/script&gt;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dirty="0" smtClean="0"/>
              <a:t>We now have a javascript file in the header. Click on the link to see the contents.</a:t>
            </a:r>
            <a:br>
              <a:rPr lang="en-US" sz="4000" dirty="0" smtClean="0"/>
            </a:br>
            <a:r>
              <a:rPr lang="en-US" sz="4000" dirty="0" smtClean="0"/>
              <a:t>(spoiler alert: it is the modernizr file).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move the modernizr code into its own module, and the backbone files into their own module.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Somewhere in the early 2000s, we started extracting our javascript from the HTML file and put it into its own file</a:t>
            </a:r>
          </a:p>
          <a:p>
            <a:endParaRPr lang="en-US" dirty="0" smtClean="0"/>
          </a:p>
          <a:p>
            <a:r>
              <a:rPr lang="en-US" dirty="0" smtClean="0"/>
              <a:t>Now our servers are sending 3 files to render a page – HTML, CSS and JS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multi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Update ApplicationResources.groovy to use 3 modules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modules = {</a:t>
            </a:r>
          </a:p>
          <a:p>
            <a:pPr>
              <a:buNone/>
            </a:pPr>
            <a:r>
              <a:rPr lang="en-US" sz="4400" dirty="0" smtClean="0"/>
              <a:t>	modernizr {</a:t>
            </a:r>
          </a:p>
          <a:p>
            <a:pPr>
              <a:buNone/>
            </a:pPr>
            <a:r>
              <a:rPr lang="en-US" sz="4400" dirty="0" smtClean="0"/>
              <a:t>		resource url:'js/modernizr-2.5.2.js‘, disposition: ’head’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	backbone {</a:t>
            </a:r>
          </a:p>
          <a:p>
            <a:pPr>
              <a:buNone/>
            </a:pPr>
            <a:r>
              <a:rPr lang="en-US" sz="4400" dirty="0" smtClean="0"/>
              <a:t>		resource url:'js/underscore-1.3.3.js'</a:t>
            </a:r>
          </a:p>
          <a:p>
            <a:pPr>
              <a:buNone/>
            </a:pPr>
            <a:r>
              <a:rPr lang="en-US" sz="4400" dirty="0" smtClean="0"/>
              <a:t>		resource url:'js/backbone-0.9.2.js'</a:t>
            </a:r>
          </a:p>
          <a:p>
            <a:pPr>
              <a:buNone/>
            </a:pPr>
            <a:r>
              <a:rPr lang="en-US" sz="4400" dirty="0" smtClean="0"/>
              <a:t>		resource url:'js/handlebars-1.0.0.beta.6.js'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	site3 {</a:t>
            </a:r>
          </a:p>
          <a:p>
            <a:pPr>
              <a:buNone/>
            </a:pPr>
            <a:r>
              <a:rPr lang="en-US" sz="4400" dirty="0" smtClean="0"/>
              <a:t>		resource url:'css/widget1.css'</a:t>
            </a:r>
          </a:p>
          <a:p>
            <a:pPr>
              <a:buNone/>
            </a:pPr>
            <a:r>
              <a:rPr lang="en-US" sz="4400" dirty="0" smtClean="0"/>
              <a:t>		resource url:'css/widget2.css'</a:t>
            </a:r>
          </a:p>
          <a:p>
            <a:pPr>
              <a:buNone/>
            </a:pPr>
            <a:r>
              <a:rPr lang="en-US" sz="4400" dirty="0" smtClean="0"/>
              <a:t>		resource url:'css/widget3.css'</a:t>
            </a:r>
          </a:p>
          <a:p>
            <a:pPr>
              <a:buNone/>
            </a:pPr>
            <a:r>
              <a:rPr lang="en-US" sz="4400" dirty="0" smtClean="0"/>
              <a:t>		resource url:'css/widget4.css'</a:t>
            </a:r>
          </a:p>
          <a:p>
            <a:pPr>
              <a:buNone/>
            </a:pPr>
            <a:r>
              <a:rPr lang="en-US" sz="4400" dirty="0" smtClean="0"/>
              <a:t>		resource url:'js/jquery-1.7.2.js'</a:t>
            </a:r>
          </a:p>
          <a:p>
            <a:pPr>
              <a:buNone/>
            </a:pPr>
            <a:r>
              <a:rPr lang="en-US" sz="4400" dirty="0" smtClean="0"/>
              <a:t>		resource url:'js/jasmine-1.2.0.js'</a:t>
            </a:r>
          </a:p>
          <a:p>
            <a:pPr>
              <a:buNone/>
            </a:pPr>
            <a:r>
              <a:rPr lang="en-US" sz="4400" dirty="0" smtClean="0"/>
              <a:t>		resource url:'js/index-1.0.0.js'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r:requre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three modules (comma separated) to the r:require tag: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&lt;r:require modules="modernizr, backbone, site4" /&gt;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Note: ‘module=‘ was changed to ‘module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=‘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head:</a:t>
            </a:r>
          </a:p>
          <a:p>
            <a:pPr>
              <a:buNone/>
            </a:pPr>
            <a:r>
              <a:rPr lang="en-US" sz="2000" dirty="0" smtClean="0"/>
              <a:t>&lt;link </a:t>
            </a:r>
            <a:r>
              <a:rPr lang="en-US" sz="2000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2"/>
              </a:rPr>
              <a:t>/site4/static/bundle-bundle_site4_head.css</a:t>
            </a:r>
            <a:r>
              <a:rPr lang="en-US" sz="2000" dirty="0" smtClean="0"/>
              <a:t>" …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3"/>
              </a:rPr>
              <a:t>/site4/static/js/modernizr-2.5.2.js</a:t>
            </a:r>
            <a:r>
              <a:rPr lang="en-US" sz="2000" dirty="0" smtClean="0"/>
              <a:t>“ ...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body: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4"/>
              </a:rPr>
              <a:t>/site4/static/bundle-bundle_site4_defer.js</a:t>
            </a:r>
            <a:r>
              <a:rPr lang="en-US" sz="2000" dirty="0" smtClean="0"/>
              <a:t>“…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5"/>
              </a:rPr>
              <a:t>/site4/static/bundle-bundle_backbone_defer.js</a:t>
            </a:r>
            <a:r>
              <a:rPr lang="en-US" sz="2000" dirty="0" smtClean="0"/>
              <a:t>" …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Each module is placed in its own bundle. Notice there are 2 javascript bundles in the body.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there are 2 bundles in the body, we can combine them into one bundle by using defaultBundle.</a:t>
            </a:r>
          </a:p>
          <a:p>
            <a:r>
              <a:rPr lang="en-US" dirty="0" smtClean="0"/>
              <a:t>By giving the modules the same defaultBundle name, they will be placed in the same bundle.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600" dirty="0" smtClean="0"/>
              <a:t>Add defaultBundle to the modules.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modernizr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url:'js/modernizr-2.5.2.js‘, disposition: ’head’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backbone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site3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5 -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head:</a:t>
            </a:r>
          </a:p>
          <a:p>
            <a:pPr>
              <a:buNone/>
            </a:pPr>
            <a:r>
              <a:rPr lang="en-US" sz="2200" dirty="0" smtClean="0"/>
              <a:t>&lt;link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2"/>
              </a:rPr>
              <a:t>/site5/static/bundle-ui_head.css</a:t>
            </a:r>
            <a:r>
              <a:rPr lang="en-US" sz="2200" dirty="0" smtClean="0"/>
              <a:t>" …</a:t>
            </a:r>
          </a:p>
          <a:p>
            <a:pPr>
              <a:buNone/>
            </a:pPr>
            <a:r>
              <a:rPr lang="en-US" sz="2200" dirty="0" smtClean="0"/>
              <a:t>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3"/>
              </a:rPr>
              <a:t>/site5/static/bundle-ui_head.js </a:t>
            </a:r>
            <a:r>
              <a:rPr lang="en-US" sz="2200" dirty="0" smtClean="0"/>
              <a:t>“ ...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body:</a:t>
            </a:r>
          </a:p>
          <a:p>
            <a:pPr>
              <a:buNone/>
            </a:pPr>
            <a:r>
              <a:rPr lang="en-US" sz="2200" dirty="0" smtClean="0"/>
              <a:t>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4"/>
              </a:rPr>
              <a:t>/site5/static/bundle-ui_defer.js </a:t>
            </a:r>
            <a:r>
              <a:rPr lang="en-US" sz="2200" dirty="0" smtClean="0"/>
              <a:t>“…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Now,  The body only has only one bundle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one module depends on another (for instance if site5 depends on </a:t>
            </a:r>
            <a:r>
              <a:rPr lang="en-US" dirty="0" err="1" smtClean="0"/>
              <a:t>jquery</a:t>
            </a:r>
            <a:r>
              <a:rPr lang="en-US" dirty="0" smtClean="0"/>
              <a:t>) use dependsOn to specify the dependency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</a:t>
            </a:r>
            <a:r>
              <a:rPr lang="en-US" dirty="0" err="1" smtClean="0"/>
              <a:t>ApplicationResources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modernizr {</a:t>
            </a:r>
          </a:p>
          <a:p>
            <a:pPr>
              <a:buNone/>
            </a:pPr>
            <a:r>
              <a:rPr lang="en-US" dirty="0" smtClean="0"/>
              <a:t>		defaultBundle '</a:t>
            </a:r>
            <a:r>
              <a:rPr lang="en-US" dirty="0" err="1" smtClean="0"/>
              <a:t>ui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resource url:'js/modernizr-2.5.2.js', disposition: 'head'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backbone {</a:t>
            </a:r>
          </a:p>
          <a:p>
            <a:pPr>
              <a:buNone/>
            </a:pPr>
            <a:r>
              <a:rPr lang="en-US" dirty="0" smtClean="0"/>
              <a:t>		defaultBundle '</a:t>
            </a:r>
            <a:r>
              <a:rPr lang="en-US" dirty="0" err="1" smtClean="0"/>
              <a:t>ui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site6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dependsOn "modernizr, backbone"</a:t>
            </a:r>
          </a:p>
          <a:p>
            <a:pPr>
              <a:buNone/>
            </a:pPr>
            <a:r>
              <a:rPr lang="en-US" dirty="0" smtClean="0"/>
              <a:t>		defaultBundle '</a:t>
            </a:r>
            <a:r>
              <a:rPr lang="en-US" dirty="0" err="1" smtClean="0"/>
              <a:t>ui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index.gsp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site6 pulls in modernizr and backbone, update r:modules to only require site6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&lt;r:require module="site6"/&gt;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site6 pulls in modernizr and backbone, update r:modules to only require site6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head:</a:t>
            </a:r>
          </a:p>
          <a:p>
            <a:pPr>
              <a:buNone/>
            </a:pPr>
            <a:r>
              <a:rPr lang="en-US" sz="2800" dirty="0" smtClean="0"/>
              <a:t>&lt;link 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2"/>
              </a:rPr>
              <a:t>/site6/static/bundle-ui_head.css</a:t>
            </a:r>
            <a:r>
              <a:rPr lang="en-US" sz="2800" dirty="0" smtClean="0"/>
              <a:t>" …</a:t>
            </a:r>
          </a:p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3"/>
              </a:rPr>
              <a:t>/site6/static/bundle-ui_head.js </a:t>
            </a:r>
            <a:r>
              <a:rPr lang="en-US" sz="2800" dirty="0" smtClean="0"/>
              <a:t>“ ...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body:</a:t>
            </a:r>
          </a:p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4"/>
              </a:rPr>
              <a:t>/site6/static/bundle-ui_defer.js </a:t>
            </a:r>
            <a:r>
              <a:rPr lang="en-US" sz="2800" dirty="0" smtClean="0"/>
              <a:t>“…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now, those CSS files grew and grew and grew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So,  we split our CSS files into multiple CSS files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lots files to render a page – HTML, </a:t>
            </a:r>
            <a:r>
              <a:rPr lang="en-US" dirty="0" err="1" smtClean="0"/>
              <a:t>multple</a:t>
            </a:r>
            <a:r>
              <a:rPr lang="en-US" dirty="0" smtClean="0"/>
              <a:t> CSS and JS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cache-resources</a:t>
            </a:r>
          </a:p>
          <a:p>
            <a:pPr lvl="1"/>
            <a:r>
              <a:rPr lang="en-US" dirty="0" smtClean="0"/>
              <a:t>Tells the browser to cache the bundled files long-term</a:t>
            </a:r>
          </a:p>
          <a:p>
            <a:r>
              <a:rPr lang="en-US" dirty="0" smtClean="0"/>
              <a:t>zipped-resources</a:t>
            </a:r>
          </a:p>
          <a:p>
            <a:pPr lvl="1"/>
            <a:r>
              <a:rPr lang="en-US" dirty="0" smtClean="0"/>
              <a:t>Tells the server to send g-zipped files when possible.</a:t>
            </a:r>
          </a:p>
          <a:p>
            <a:r>
              <a:rPr lang="en-US" dirty="0" err="1" smtClean="0"/>
              <a:t>yui</a:t>
            </a:r>
            <a:r>
              <a:rPr lang="en-US" dirty="0" smtClean="0"/>
              <a:t>-minify-resources</a:t>
            </a:r>
          </a:p>
          <a:p>
            <a:pPr lvl="1"/>
            <a:r>
              <a:rPr lang="en-US" dirty="0" smtClean="0"/>
              <a:t>Minifies the </a:t>
            </a:r>
            <a:r>
              <a:rPr lang="en-US" dirty="0" err="1" smtClean="0"/>
              <a:t>css</a:t>
            </a:r>
            <a:r>
              <a:rPr lang="en-US" dirty="0" smtClean="0"/>
              <a:t> and javascript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missing data in your bundled files, you can enable debug mode.</a:t>
            </a:r>
          </a:p>
          <a:p>
            <a:pPr lvl="1"/>
            <a:r>
              <a:rPr lang="en-US" dirty="0" smtClean="0"/>
              <a:t>add _</a:t>
            </a:r>
            <a:r>
              <a:rPr lang="en-US" dirty="0" err="1" smtClean="0"/>
              <a:t>debugResources</a:t>
            </a:r>
            <a:r>
              <a:rPr lang="en-US" dirty="0" smtClean="0"/>
              <a:t>=y to your url</a:t>
            </a:r>
          </a:p>
          <a:p>
            <a:pPr lvl="2"/>
            <a:r>
              <a:rPr lang="en-US" dirty="0" smtClean="0"/>
              <a:t>Turns off bundling and processing for the url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grails.resources.debug</a:t>
            </a:r>
            <a:r>
              <a:rPr lang="en-US" dirty="0" smtClean="0"/>
              <a:t> = true to </a:t>
            </a:r>
            <a:r>
              <a:rPr lang="en-US" dirty="0" err="1" smtClean="0"/>
              <a:t>config.groovy</a:t>
            </a:r>
            <a:endParaRPr lang="en-US" dirty="0" smtClean="0"/>
          </a:p>
          <a:p>
            <a:pPr lvl="2"/>
            <a:r>
              <a:rPr lang="en-US" dirty="0" smtClean="0"/>
              <a:t>Turns off bundling and processing for the app</a:t>
            </a:r>
          </a:p>
          <a:p>
            <a:r>
              <a:rPr lang="en-US" dirty="0" smtClean="0"/>
              <a:t>Enable logging for the plugin</a:t>
            </a:r>
          </a:p>
          <a:p>
            <a:pPr lvl="1"/>
            <a:r>
              <a:rPr lang="en-US" dirty="0" smtClean="0"/>
              <a:t>debug "</a:t>
            </a:r>
            <a:r>
              <a:rPr lang="en-US" dirty="0" err="1" smtClean="0"/>
              <a:t>org.grails.plugin.resource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what happened to the javascript?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Yep – same thing. It got so big, we needed to split it into multiple files.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Lord-knows-how-many files to render a page – HTML, </a:t>
            </a:r>
            <a:r>
              <a:rPr lang="en-US" dirty="0" err="1" smtClean="0"/>
              <a:t>multple</a:t>
            </a:r>
            <a:r>
              <a:rPr lang="en-US" dirty="0" smtClean="0"/>
              <a:t> CSS and multiple JS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I forget to mention 3</a:t>
            </a:r>
            <a:r>
              <a:rPr lang="en-US" baseline="30000" dirty="0" smtClean="0"/>
              <a:t>rd</a:t>
            </a:r>
            <a:r>
              <a:rPr lang="en-US" dirty="0" smtClean="0"/>
              <a:t> party javascript?</a:t>
            </a:r>
          </a:p>
          <a:p>
            <a:endParaRPr lang="en-US" dirty="0"/>
          </a:p>
          <a:p>
            <a:r>
              <a:rPr lang="en-US" dirty="0" smtClean="0"/>
              <a:t>We use lots of it to make our sites better, but that’s still more files for our server to send.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servers were 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were serving more and more files to more and more users.</a:t>
            </a:r>
          </a:p>
          <a:p>
            <a:endParaRPr lang="en-US" dirty="0"/>
          </a:p>
          <a:p>
            <a:r>
              <a:rPr lang="en-US" dirty="0" smtClean="0"/>
              <a:t>They responded by making our sites slow.</a:t>
            </a:r>
          </a:p>
          <a:p>
            <a:endParaRPr lang="en-US" dirty="0"/>
          </a:p>
          <a:p>
            <a:r>
              <a:rPr lang="en-US" dirty="0" smtClean="0"/>
              <a:t>Our users (and bosses) don’t like slow sites.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Solutions!  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Smart People™ came up with methods to fix this problem:</a:t>
            </a:r>
          </a:p>
          <a:p>
            <a:pPr lvl="1"/>
            <a:r>
              <a:rPr lang="en-US" dirty="0" smtClean="0"/>
              <a:t>Caching – telling the browser to retain data so it doesn’t need to be downloaded again.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– Shrinking the files so there is less data to download.</a:t>
            </a:r>
          </a:p>
          <a:p>
            <a:pPr lvl="1"/>
            <a:r>
              <a:rPr lang="en-US" dirty="0" err="1" smtClean="0"/>
              <a:t>Minification</a:t>
            </a:r>
            <a:r>
              <a:rPr lang="en-US" dirty="0" smtClean="0"/>
              <a:t> – Rewriting CSS and Javascript files so that they are smaller and combined into one file.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1248</TotalTime>
  <Words>2088</Words>
  <Application>Microsoft Office PowerPoint</Application>
  <PresentationFormat>On-screen Show (4:3)</PresentationFormat>
  <Paragraphs>462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Solstice</vt:lpstr>
      <vt:lpstr>Resources Plugin</vt:lpstr>
      <vt:lpstr>What's the problem?</vt:lpstr>
      <vt:lpstr>What's the problem?</vt:lpstr>
      <vt:lpstr>What's the problem?</vt:lpstr>
      <vt:lpstr>What's the problem?</vt:lpstr>
      <vt:lpstr>What's the problem?</vt:lpstr>
      <vt:lpstr>What's the problem?</vt:lpstr>
      <vt:lpstr>The servers were sad</vt:lpstr>
      <vt:lpstr>Solutions!  FTW</vt:lpstr>
      <vt:lpstr>Wouldn’t it be nice if I could…</vt:lpstr>
      <vt:lpstr>One Solution to Rule Them All*</vt:lpstr>
      <vt:lpstr>Demo Site 1</vt:lpstr>
      <vt:lpstr>Demo Site 1 – Head 1</vt:lpstr>
      <vt:lpstr>Demo Site 1 – Head 2</vt:lpstr>
      <vt:lpstr>Demo Site 1 – Head 3</vt:lpstr>
      <vt:lpstr>Demo Site 1 – Body</vt:lpstr>
      <vt:lpstr>Demo Site 1 – Screen Shot</vt:lpstr>
      <vt:lpstr>Lets Use Resources - 1</vt:lpstr>
      <vt:lpstr>Lets Use Resources - 2</vt:lpstr>
      <vt:lpstr>Lets Use Resources - 3</vt:lpstr>
      <vt:lpstr>Lets Use Resources - 4</vt:lpstr>
      <vt:lpstr>Lets Use Resources - 5</vt:lpstr>
      <vt:lpstr>Demo Site2 – Using Resources</vt:lpstr>
      <vt:lpstr>Demo Site2 – Source Code 1</vt:lpstr>
      <vt:lpstr>Demo Site 2 – Source Code 2</vt:lpstr>
      <vt:lpstr>Demo Site2 – Source Code 3</vt:lpstr>
      <vt:lpstr>Wait, What, How?</vt:lpstr>
      <vt:lpstr>But, it moved my javascript</vt:lpstr>
      <vt:lpstr>Definitions</vt:lpstr>
      <vt:lpstr>Definitions – module</vt:lpstr>
      <vt:lpstr>Definitions – disposition</vt:lpstr>
      <vt:lpstr>Definitions - bundle</vt:lpstr>
      <vt:lpstr>Definitions – r:require</vt:lpstr>
      <vt:lpstr>Definitions – r:layoutResources</vt:lpstr>
      <vt:lpstr>Definitions – r:script</vt:lpstr>
      <vt:lpstr>Demo 3</vt:lpstr>
      <vt:lpstr>Demo 3</vt:lpstr>
      <vt:lpstr>Demo 3 - head</vt:lpstr>
      <vt:lpstr>Multiple Modules</vt:lpstr>
      <vt:lpstr>Demo 4 – multi modules</vt:lpstr>
      <vt:lpstr>Demo 4 – r:requre</vt:lpstr>
      <vt:lpstr>Demo 4 – Source</vt:lpstr>
      <vt:lpstr>Merging Bundles</vt:lpstr>
      <vt:lpstr>Demo 5</vt:lpstr>
      <vt:lpstr>Demo 5 - Source</vt:lpstr>
      <vt:lpstr>Ordering Dependencies</vt:lpstr>
      <vt:lpstr>Demo 6 - ApplicationResources </vt:lpstr>
      <vt:lpstr>Demo 6 – index.gsp </vt:lpstr>
      <vt:lpstr>Demo 6 – source </vt:lpstr>
      <vt:lpstr>Other Plugins</vt:lpstr>
      <vt:lpstr>Troubleshooting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A Woods</dc:creator>
  <cp:lastModifiedBy>Paul A Woods</cp:lastModifiedBy>
  <cp:revision>77</cp:revision>
  <dcterms:created xsi:type="dcterms:W3CDTF">2012-07-30T22:55:27Z</dcterms:created>
  <dcterms:modified xsi:type="dcterms:W3CDTF">2012-08-01T23:26:39Z</dcterms:modified>
</cp:coreProperties>
</file>