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8" autoAdjust="0"/>
  </p:normalViewPr>
  <p:slideViewPr>
    <p:cSldViewPr snapToGrid="0">
      <p:cViewPr varScale="1">
        <p:scale>
          <a:sx n="62" d="100"/>
          <a:sy n="62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11BFC-C371-487F-BD5A-17B7F197254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D76C0-BFE7-46A8-A2DB-24B0BD7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5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santarosa.edu/courses/62683/files/6954058?wrap=1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s://canvas.santarosa.edu/courses/62683/pages/gaddis-text-chapter-6-resources-functions?module_item_id=24796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nvas.santarosa.edu/courses/62683/files/6953938?wrap=1" TargetMode="External"/><Relationship Id="rId5" Type="http://schemas.openxmlformats.org/officeDocument/2006/relationships/hyperlink" Target="https://canvas.santarosa.edu/courses/62683/files/6953990?wrap=1" TargetMode="External"/><Relationship Id="rId4" Type="http://schemas.openxmlformats.org/officeDocument/2006/relationships/hyperlink" Target="https://canvas.santarosa.edu/courses/62683/pages/function-documentation-requirement-for-all-programming-projects-assertions-and-dataflow-comments?module_item_id=24797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rjcstaff.santarosa.edu/~ssarkar/cs10sum2017/wks9_11/wks9-11/Scope_Lifetime_moreonFunctions_review.pdf" TargetMode="External"/><Relationship Id="rId2" Type="http://schemas.openxmlformats.org/officeDocument/2006/relationships/hyperlink" Target="https://canvas.santarosa.edu/courses/62683/pages/gaddis-text-chapter-6-resources-functions?module_item_id=247969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canvas.santarosa.edu/courses/62683/files/6953990?wrap=1" TargetMode="External"/><Relationship Id="rId4" Type="http://schemas.openxmlformats.org/officeDocument/2006/relationships/hyperlink" Target="http://www.sonic.net/sarkar/cs10sum2017/wks9_11/wks9-11/tracing_parameters/tracing_parameter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000" b="1" dirty="0"/>
              <a:t>Class lecture/lab session: Sarkar_  Week#10-13: C++ Functions - Void &amp; Value-Returning (</a:t>
            </a:r>
            <a:r>
              <a:rPr lang="en-US" sz="2000" b="1" dirty="0">
                <a:hlinkClick r:id="rId2"/>
              </a:rPr>
              <a:t>Gaddis Chapter#6</a:t>
            </a:r>
            <a:r>
              <a:rPr lang="en-US" sz="2000" b="1" dirty="0"/>
              <a:t>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290618"/>
            <a:ext cx="10515600" cy="4304146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>
                <a:hlinkClick r:id="rId3"/>
              </a:rPr>
              <a:t>Introduction to Functions in C++</a:t>
            </a:r>
            <a:endParaRPr lang="en-US" sz="1800" b="1" dirty="0"/>
          </a:p>
          <a:p>
            <a:pPr lvl="1"/>
            <a:r>
              <a:rPr lang="en-US" sz="1600" dirty="0"/>
              <a:t>Purpose and use of C++ function in program development</a:t>
            </a:r>
          </a:p>
          <a:p>
            <a:pPr lvl="1"/>
            <a:r>
              <a:rPr lang="en-US" sz="1600" dirty="0"/>
              <a:t>C++ library functions verses programming defined functions</a:t>
            </a:r>
          </a:p>
          <a:p>
            <a:pPr lvl="1"/>
            <a:r>
              <a:rPr lang="en-US" sz="1600" b="1" dirty="0"/>
              <a:t>Types of functions – void and value-returning</a:t>
            </a:r>
          </a:p>
          <a:p>
            <a:pPr lvl="1"/>
            <a:r>
              <a:rPr lang="en-US" sz="1600" dirty="0"/>
              <a:t>Initial set-up and implementation of functions in your upcoming programming projects</a:t>
            </a:r>
          </a:p>
          <a:p>
            <a:pPr lvl="1"/>
            <a:r>
              <a:rPr lang="en-US" sz="1600" dirty="0">
                <a:hlinkClick r:id="rId4"/>
              </a:rPr>
              <a:t>Function related documentation </a:t>
            </a:r>
            <a:r>
              <a:rPr lang="en-US" sz="1600" dirty="0"/>
              <a:t>needed in upcoming projects </a:t>
            </a:r>
          </a:p>
          <a:p>
            <a:r>
              <a:rPr lang="en-US" sz="1800" b="1" dirty="0">
                <a:hlinkClick r:id="rId5"/>
              </a:rPr>
              <a:t>Concepts related to C++ functions</a:t>
            </a:r>
            <a:r>
              <a:rPr lang="en-US" sz="1800" b="1" dirty="0"/>
              <a:t> </a:t>
            </a:r>
            <a:r>
              <a:rPr lang="en-US" sz="1700" b="1" dirty="0"/>
              <a:t>(*important concepts functional decomposition &amp; parameter passing) </a:t>
            </a:r>
          </a:p>
          <a:p>
            <a:pPr lvl="1"/>
            <a:r>
              <a:rPr lang="en-US" sz="1600" dirty="0"/>
              <a:t>Functional decomposition – aka. procedural programming</a:t>
            </a:r>
          </a:p>
          <a:p>
            <a:pPr lvl="1"/>
            <a:r>
              <a:rPr lang="en-US" sz="1600" dirty="0"/>
              <a:t>Communication or data flow between functions – parameter passing mechanism</a:t>
            </a:r>
          </a:p>
          <a:p>
            <a:pPr lvl="1"/>
            <a:r>
              <a:rPr lang="en-US" sz="1600" dirty="0">
                <a:hlinkClick r:id="rId6"/>
              </a:rPr>
              <a:t>Function declaration (prototypes) and function definition (procedures)</a:t>
            </a:r>
            <a:endParaRPr lang="en-US" sz="1600" dirty="0"/>
          </a:p>
          <a:p>
            <a:pPr lvl="1"/>
            <a:r>
              <a:rPr lang="en-US" sz="1600" dirty="0"/>
              <a:t>Functional abstraction to something covered later ….Data abstraction</a:t>
            </a:r>
          </a:p>
          <a:p>
            <a:r>
              <a:rPr lang="en-US" sz="1800" b="1" dirty="0"/>
              <a:t>Assessment: set up and use programmer defined functions – coding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Graded Discussion Topic#1 - Ethical Computer Usage (due 3/27/23)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Programming Projects 1 –Functional Decomposition I – Rocket Build  (due 4/7/23)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Graded Discussion Topic#3 - Impact of Software Bugs and Flaws (due 4/10/23)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Algorithm Workbench 1 - Void and Value-Returning Function set-up, implementation and documentation. </a:t>
            </a:r>
            <a:br>
              <a:rPr lang="en-US" sz="1600" dirty="0"/>
            </a:br>
            <a:r>
              <a:rPr lang="en-US" sz="1600" dirty="0"/>
              <a:t>(10 pts extra credit due 4/12/23)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Programming Projects 2 (due 4/21/23)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b="1" dirty="0"/>
              <a:t>Class lecture/lab session: Sarkar_ Week#10-13 </a:t>
            </a:r>
            <a:r>
              <a:rPr lang="en-US" sz="2000" b="1" dirty="0"/>
              <a:t>C++ Functions - Void &amp; Value-Returning </a:t>
            </a:r>
            <a:r>
              <a:rPr lang="en-US" sz="1800" b="1" dirty="0"/>
              <a:t>(</a:t>
            </a:r>
            <a:r>
              <a:rPr lang="en-US" sz="1800" b="1" dirty="0">
                <a:hlinkClick r:id="rId2"/>
              </a:rPr>
              <a:t>Gaddis Chapter#6</a:t>
            </a:r>
            <a:r>
              <a:rPr lang="en-US" sz="1800" b="1" dirty="0"/>
              <a:t>)</a:t>
            </a:r>
            <a:endParaRPr lang="en-US" sz="16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337758"/>
            <a:ext cx="10515600" cy="3632171"/>
          </a:xfrm>
        </p:spPr>
        <p:txBody>
          <a:bodyPr>
            <a:noAutofit/>
          </a:bodyPr>
          <a:lstStyle/>
          <a:p>
            <a:r>
              <a:rPr lang="en-US" sz="1800" b="1" dirty="0"/>
              <a:t>More on Functions in C++</a:t>
            </a:r>
          </a:p>
          <a:p>
            <a:pPr lvl="1"/>
            <a:r>
              <a:rPr lang="en-US" sz="1600" dirty="0"/>
              <a:t>Continue practice working with various types of functions – void and value-returning</a:t>
            </a:r>
          </a:p>
          <a:p>
            <a:pPr lvl="1"/>
            <a:r>
              <a:rPr lang="en-US" sz="1600" dirty="0"/>
              <a:t>Initial set-up, interface and implementation of functions in your programs</a:t>
            </a:r>
          </a:p>
          <a:p>
            <a:pPr lvl="1"/>
            <a:r>
              <a:rPr lang="en-US" sz="1600" dirty="0">
                <a:hlinkClick r:id="rId3"/>
              </a:rPr>
              <a:t>Scope – Lifetime and more on Functions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Tracing parameters </a:t>
            </a:r>
            <a:r>
              <a:rPr lang="en-US" sz="1600" dirty="0"/>
              <a:t>– arguments – sample source code to review</a:t>
            </a:r>
          </a:p>
          <a:p>
            <a:pPr lvl="1"/>
            <a:r>
              <a:rPr lang="en-US" sz="1600" dirty="0"/>
              <a:t>Initial set-up, interface and implementation of functions provided in a phased approach </a:t>
            </a:r>
            <a:r>
              <a:rPr lang="en-US" sz="1600" u="sng" dirty="0"/>
              <a:t>Project#2 – The Math Tutor </a:t>
            </a:r>
          </a:p>
          <a:p>
            <a:pPr lvl="1"/>
            <a:r>
              <a:rPr lang="en-US" sz="1600" dirty="0"/>
              <a:t>Review </a:t>
            </a:r>
            <a:r>
              <a:rPr lang="en-US" sz="1600" dirty="0">
                <a:hlinkClick r:id="rId5"/>
              </a:rPr>
              <a:t>function related concepts </a:t>
            </a:r>
            <a:r>
              <a:rPr lang="en-US" sz="1600" dirty="0"/>
              <a:t>…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What is next? – Introduction to structured data types – </a:t>
            </a:r>
            <a:r>
              <a:rPr lang="en-US" sz="1800" dirty="0"/>
              <a:t>arrays (CS10A), </a:t>
            </a:r>
            <a:r>
              <a:rPr lang="en-US" sz="1800" dirty="0" err="1"/>
              <a:t>struct</a:t>
            </a:r>
            <a:r>
              <a:rPr lang="en-US" sz="1800" dirty="0"/>
              <a:t> and class (CS10B)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2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209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Class lecture/lab session: Sarkar_  Week#10-13: C++ Functions - Void &amp; Value-Returning (Gaddis Chapter#6)</vt:lpstr>
      <vt:lpstr>     Class lecture/lab session: Sarkar_ Week#10-13 C++ Functions - Void &amp; Value-Returning (Gaddis Chapter#6)</vt:lpstr>
    </vt:vector>
  </TitlesOfParts>
  <Company>Santa Rosa Junior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lecture/lab session: Sarkar_Spring_2023</dc:title>
  <dc:creator>Sarkar, Sujan</dc:creator>
  <cp:keywords>CS10A - WEEK#10-13 INSTRUCTIONAL NOTES &amp; ITEMS TO REVIEW</cp:keywords>
  <cp:lastModifiedBy>Sarkar, Sujan</cp:lastModifiedBy>
  <cp:revision>190</cp:revision>
  <dcterms:created xsi:type="dcterms:W3CDTF">2018-01-18T14:57:26Z</dcterms:created>
  <dcterms:modified xsi:type="dcterms:W3CDTF">2023-03-28T16:21:32Z</dcterms:modified>
</cp:coreProperties>
</file>