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5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44E9-E445-4FCB-9680-328AB7269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282F-26A9-48B4-96E1-60BCC1A7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lite.org/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bloodshed.net/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cdt/" TargetMode="External"/><Relationship Id="rId5" Type="http://schemas.openxmlformats.org/officeDocument/2006/relationships/hyperlink" Target="https://netbeans.apache.org/kb/docs/cnd/" TargetMode="External"/><Relationship Id="rId4" Type="http://schemas.openxmlformats.org/officeDocument/2006/relationships/hyperlink" Target="https://www.codeblocks.org/" TargetMode="External"/><Relationship Id="rId9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Sarkar_1_19_23 (Week 1-2 Canvas module – Gaddis Chapter 1)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544792"/>
            <a:ext cx="10515600" cy="3948083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Welcome and general introductions </a:t>
            </a:r>
          </a:p>
          <a:p>
            <a:pPr lvl="1"/>
            <a:r>
              <a:rPr lang="en-US" sz="2900" b="1" dirty="0"/>
              <a:t>Discussion item: online class check-in &amp; introductions  (due 1/19/23)</a:t>
            </a:r>
          </a:p>
          <a:p>
            <a:r>
              <a:rPr lang="en-US" sz="3600" dirty="0"/>
              <a:t>CS10A class overview</a:t>
            </a:r>
          </a:p>
          <a:p>
            <a:pPr lvl="1"/>
            <a:r>
              <a:rPr lang="en-US" sz="2900" dirty="0"/>
              <a:t>Programming Fundamentals using C++</a:t>
            </a:r>
          </a:p>
          <a:p>
            <a:pPr lvl="1"/>
            <a:r>
              <a:rPr lang="en-US" sz="2900" dirty="0"/>
              <a:t>Algorithm Development</a:t>
            </a:r>
          </a:p>
          <a:p>
            <a:pPr lvl="1"/>
            <a:r>
              <a:rPr lang="en-US" sz="2900" dirty="0"/>
              <a:t>Proper Program Design, Structure and Documentation</a:t>
            </a:r>
          </a:p>
          <a:p>
            <a:r>
              <a:rPr lang="en-US" sz="3600" dirty="0"/>
              <a:t>Course structure, content and resources (CANVAS, </a:t>
            </a:r>
            <a:r>
              <a:rPr lang="en-US" sz="3600" dirty="0" err="1"/>
              <a:t>Maggini</a:t>
            </a:r>
            <a:r>
              <a:rPr lang="en-US" sz="3600" dirty="0"/>
              <a:t> Hall#2806 &amp; open labs)</a:t>
            </a:r>
          </a:p>
          <a:p>
            <a:r>
              <a:rPr lang="en-US" sz="3600" dirty="0"/>
              <a:t>Program Development Process </a:t>
            </a:r>
          </a:p>
          <a:p>
            <a:pPr lvl="1"/>
            <a:r>
              <a:rPr lang="en-US" sz="2900" dirty="0"/>
              <a:t>(problem domain&gt;pseudocode&gt;source code&gt;object code&gt;executable&gt;problem solution)</a:t>
            </a:r>
          </a:p>
          <a:p>
            <a:r>
              <a:rPr lang="en-US" sz="3600" dirty="0"/>
              <a:t>A first look at an Integrated Development Environment </a:t>
            </a:r>
          </a:p>
          <a:p>
            <a:pPr lvl="1"/>
            <a:r>
              <a:rPr lang="en-US" sz="2900" dirty="0" err="1"/>
              <a:t>CodeBlocks</a:t>
            </a:r>
            <a:r>
              <a:rPr lang="en-US" sz="2900" dirty="0"/>
              <a:t> &amp; </a:t>
            </a:r>
            <a:r>
              <a:rPr lang="en-US" sz="2900" dirty="0" err="1"/>
              <a:t>Replit</a:t>
            </a:r>
            <a:endParaRPr lang="en-US" sz="2900" dirty="0"/>
          </a:p>
          <a:p>
            <a:r>
              <a:rPr lang="en-US" sz="3600" dirty="0"/>
              <a:t>Samples program demonstrations </a:t>
            </a:r>
          </a:p>
          <a:p>
            <a:pPr lvl="1"/>
            <a:r>
              <a:rPr lang="en-US" sz="2900" dirty="0"/>
              <a:t>(Gaddis text featured programs &amp; </a:t>
            </a:r>
            <a:r>
              <a:rPr lang="en-US" sz="2900" dirty="0" err="1"/>
              <a:t>Maggini</a:t>
            </a:r>
            <a:r>
              <a:rPr lang="en-US" sz="2900" dirty="0"/>
              <a:t> server)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200" b="1" dirty="0"/>
              <a:t>Class lecture/lab session: Sarkar_2_7_23 &amp; 2_9_23 (Week 3-4 Canvas module – Gaddis Chapter 3)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299063"/>
            <a:ext cx="10515600" cy="4450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C++ Development Tools/Integrated Development Environments</a:t>
            </a:r>
          </a:p>
          <a:p>
            <a:pPr marL="0" indent="0">
              <a:buNone/>
            </a:pPr>
            <a:r>
              <a:rPr lang="en-US" sz="1800" b="1" u="sng" dirty="0">
                <a:hlinkClick r:id="rId2"/>
              </a:rPr>
              <a:t>Microsoft® Visual Studio®</a:t>
            </a:r>
            <a:r>
              <a:rPr lang="en-US" sz="1800" u="sng" dirty="0">
                <a:hlinkClick r:id="rId2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>
                <a:hlinkClick r:id="rId3"/>
              </a:rPr>
              <a:t>Visual Studio Code</a:t>
            </a:r>
            <a:r>
              <a:rPr lang="en-US" sz="1800" u="sng" dirty="0">
                <a:hlinkClick r:id="rId3"/>
              </a:rPr>
              <a:t>(opens new window)</a:t>
            </a:r>
            <a:endParaRPr lang="en-US" sz="1800" u="sng" dirty="0"/>
          </a:p>
          <a:p>
            <a:pPr marL="0" indent="0">
              <a:buNone/>
            </a:pPr>
            <a:r>
              <a:rPr lang="en-US" sz="1800" b="1" u="sng" dirty="0" err="1">
                <a:hlinkClick r:id="rId4"/>
              </a:rPr>
              <a:t>CodeBLocks</a:t>
            </a:r>
            <a:r>
              <a:rPr lang="en-US" sz="1800" b="1" u="sng" dirty="0">
                <a:hlinkClick r:id="rId4"/>
              </a:rPr>
              <a:t> (opens new window)</a:t>
            </a:r>
            <a:endParaRPr lang="en-US" sz="1800" u="sng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 err="1">
                <a:hlinkClick r:id="rId5"/>
              </a:rPr>
              <a:t>NetBeans</a:t>
            </a:r>
            <a:r>
              <a:rPr lang="en-US" sz="1800" b="1" u="sng" baseline="30000" dirty="0" err="1">
                <a:hlinkClick r:id="rId5"/>
              </a:rPr>
              <a:t>TM</a:t>
            </a:r>
            <a:r>
              <a:rPr lang="en-US" sz="1800" b="1" u="sng" dirty="0">
                <a:hlinkClick r:id="rId5"/>
              </a:rPr>
              <a:t> C++ IDE</a:t>
            </a:r>
            <a:r>
              <a:rPr lang="en-US" sz="1800" u="sng" dirty="0">
                <a:hlinkClick r:id="rId5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 err="1">
                <a:hlinkClick r:id="rId6"/>
              </a:rPr>
              <a:t>Eclipse</a:t>
            </a:r>
            <a:r>
              <a:rPr lang="en-US" sz="1800" b="1" u="sng" baseline="30000" dirty="0" err="1">
                <a:hlinkClick r:id="rId6"/>
              </a:rPr>
              <a:t>TM</a:t>
            </a:r>
            <a:r>
              <a:rPr lang="en-US" sz="1800" b="1" u="sng" dirty="0">
                <a:hlinkClick r:id="rId6"/>
              </a:rPr>
              <a:t> for C++ IDE</a:t>
            </a:r>
            <a:r>
              <a:rPr lang="en-US" sz="1800" u="sng" dirty="0">
                <a:hlinkClick r:id="rId6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>
                <a:hlinkClick r:id="rId7"/>
              </a:rPr>
              <a:t>Dev C++</a:t>
            </a:r>
            <a:r>
              <a:rPr lang="en-US" sz="1800" u="sng" dirty="0">
                <a:hlinkClick r:id="rId7"/>
              </a:rPr>
              <a:t>(opens new window)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u="sng" dirty="0" err="1">
                <a:hlinkClick r:id="rId8"/>
              </a:rPr>
              <a:t>CodeLite</a:t>
            </a:r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877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110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Class lecture/lab session: Sarkar_1_19_23 (Week 1-2 Canvas module – Gaddis Chapter 1)</vt:lpstr>
      <vt:lpstr>     Class lecture/lab session: Sarkar_2_7_23 &amp; 2_9_23 (Week 3-4 Canvas module – Gaddis Chapter 3)</vt:lpstr>
    </vt:vector>
  </TitlesOfParts>
  <Company>Santa Rosa Junior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lecture/lab session: Sarkar_1_18_18</dc:title>
  <dc:creator>Sarkar, Sujan</dc:creator>
  <cp:keywords>CS10A_Section5394_SPR2023</cp:keywords>
  <cp:lastModifiedBy>Sarkar, Sujan</cp:lastModifiedBy>
  <cp:revision>139</cp:revision>
  <dcterms:created xsi:type="dcterms:W3CDTF">2018-01-18T14:57:26Z</dcterms:created>
  <dcterms:modified xsi:type="dcterms:W3CDTF">2023-01-19T16:27:33Z</dcterms:modified>
</cp:coreProperties>
</file>