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1" r:id="rId4"/>
    <p:sldId id="257" r:id="rId5"/>
    <p:sldId id="258" r:id="rId6"/>
    <p:sldId id="259" r:id="rId7"/>
    <p:sldId id="264" r:id="rId8"/>
    <p:sldId id="260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9BDDC-C28B-41E6-92F7-A022FC73D4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65B68-6CAD-4160-AF42-880D0078B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What parallelism can we exploit ?</a:t>
          </a:r>
        </a:p>
      </dgm:t>
    </dgm:pt>
    <dgm:pt modelId="{708711DD-A32D-4553-B3FB-069B0CEC76A6}" type="parTrans" cxnId="{4BE4C532-61D2-4E79-B7DC-678BECAA7B5D}">
      <dgm:prSet/>
      <dgm:spPr/>
      <dgm:t>
        <a:bodyPr/>
        <a:lstStyle/>
        <a:p>
          <a:endParaRPr lang="en-US"/>
        </a:p>
      </dgm:t>
    </dgm:pt>
    <dgm:pt modelId="{E494E111-0AAF-4FF1-B6D9-E03862A7D735}" type="sibTrans" cxnId="{4BE4C532-61D2-4E79-B7DC-678BECAA7B5D}">
      <dgm:prSet/>
      <dgm:spPr/>
      <dgm:t>
        <a:bodyPr/>
        <a:lstStyle/>
        <a:p>
          <a:endParaRPr lang="en-US"/>
        </a:p>
      </dgm:t>
    </dgm:pt>
    <dgm:pt modelId="{0CCE714B-EA74-4E2D-8A16-063AD54AC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Our implementations</a:t>
          </a:r>
        </a:p>
      </dgm:t>
    </dgm:pt>
    <dgm:pt modelId="{E30F9952-90DA-4BAA-8911-6AC462F5FB4D}" type="parTrans" cxnId="{3E9C4BB7-8153-4011-BB40-9F974D7C1BBD}">
      <dgm:prSet/>
      <dgm:spPr/>
      <dgm:t>
        <a:bodyPr/>
        <a:lstStyle/>
        <a:p>
          <a:endParaRPr lang="en-US"/>
        </a:p>
      </dgm:t>
    </dgm:pt>
    <dgm:pt modelId="{3FAD7543-800D-47F9-99D5-1EB701471AFF}" type="sibTrans" cxnId="{3E9C4BB7-8153-4011-BB40-9F974D7C1BBD}">
      <dgm:prSet/>
      <dgm:spPr/>
      <dgm:t>
        <a:bodyPr/>
        <a:lstStyle/>
        <a:p>
          <a:endParaRPr lang="en-US"/>
        </a:p>
      </dgm:t>
    </dgm:pt>
    <dgm:pt modelId="{B7225A14-97D6-4B0C-9159-4A7F78B6B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Analysis of results</a:t>
          </a:r>
        </a:p>
      </dgm:t>
    </dgm:pt>
    <dgm:pt modelId="{A50B1BBA-4D6D-4DD7-81B9-004B2DDED3C2}" type="parTrans" cxnId="{EB93BB40-61AC-474F-AEB1-91DB82EF6C9B}">
      <dgm:prSet/>
      <dgm:spPr/>
      <dgm:t>
        <a:bodyPr/>
        <a:lstStyle/>
        <a:p>
          <a:endParaRPr lang="en-US"/>
        </a:p>
      </dgm:t>
    </dgm:pt>
    <dgm:pt modelId="{FB5703BB-A860-462D-B7B3-5D5B6DEFB054}" type="sibTrans" cxnId="{EB93BB40-61AC-474F-AEB1-91DB82EF6C9B}">
      <dgm:prSet/>
      <dgm:spPr/>
      <dgm:t>
        <a:bodyPr/>
        <a:lstStyle/>
        <a:p>
          <a:endParaRPr lang="en-US"/>
        </a:p>
      </dgm:t>
    </dgm:pt>
    <dgm:pt modelId="{9625963F-520E-4845-A237-55787D15C5FD}" type="pres">
      <dgm:prSet presAssocID="{17D9BDDC-C28B-41E6-92F7-A022FC73D416}" presName="root" presStyleCnt="0">
        <dgm:presLayoutVars>
          <dgm:dir/>
          <dgm:resizeHandles val="exact"/>
        </dgm:presLayoutVars>
      </dgm:prSet>
      <dgm:spPr/>
    </dgm:pt>
    <dgm:pt modelId="{F5B1AB1B-F3B5-4FCF-92A7-8C527E4F782A}" type="pres">
      <dgm:prSet presAssocID="{7B265B68-6CAD-4160-AF42-880D0078B5AE}" presName="compNode" presStyleCnt="0"/>
      <dgm:spPr/>
    </dgm:pt>
    <dgm:pt modelId="{90CC32C7-DEF5-4D44-82B9-0289AE90273D}" type="pres">
      <dgm:prSet presAssocID="{7B265B68-6CAD-4160-AF42-880D0078B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B0EE235-3F8D-4338-9524-995272777F8F}" type="pres">
      <dgm:prSet presAssocID="{7B265B68-6CAD-4160-AF42-880D0078B5AE}" presName="spaceRect" presStyleCnt="0"/>
      <dgm:spPr/>
    </dgm:pt>
    <dgm:pt modelId="{2C9AF3F4-A7EF-45AA-BC5D-DB5655FD2997}" type="pres">
      <dgm:prSet presAssocID="{7B265B68-6CAD-4160-AF42-880D0078B5AE}" presName="textRect" presStyleLbl="revTx" presStyleIdx="0" presStyleCnt="3">
        <dgm:presLayoutVars>
          <dgm:chMax val="1"/>
          <dgm:chPref val="1"/>
        </dgm:presLayoutVars>
      </dgm:prSet>
      <dgm:spPr/>
    </dgm:pt>
    <dgm:pt modelId="{5C91EA99-4540-4E28-A1BA-433FED407933}" type="pres">
      <dgm:prSet presAssocID="{E494E111-0AAF-4FF1-B6D9-E03862A7D735}" presName="sibTrans" presStyleCnt="0"/>
      <dgm:spPr/>
    </dgm:pt>
    <dgm:pt modelId="{99E498B6-123F-4DE3-A7B5-F9140EEE6605}" type="pres">
      <dgm:prSet presAssocID="{0CCE714B-EA74-4E2D-8A16-063AD54AC32A}" presName="compNode" presStyleCnt="0"/>
      <dgm:spPr/>
    </dgm:pt>
    <dgm:pt modelId="{58644ECE-9C27-4187-97D0-186BA4588715}" type="pres">
      <dgm:prSet presAssocID="{0CCE714B-EA74-4E2D-8A16-063AD54AC3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DF83416-680E-4A2D-9CBC-F9DD01A6EBAA}" type="pres">
      <dgm:prSet presAssocID="{0CCE714B-EA74-4E2D-8A16-063AD54AC32A}" presName="spaceRect" presStyleCnt="0"/>
      <dgm:spPr/>
    </dgm:pt>
    <dgm:pt modelId="{6FA1DB2E-2CD4-433F-AA4E-7E1681D02147}" type="pres">
      <dgm:prSet presAssocID="{0CCE714B-EA74-4E2D-8A16-063AD54AC32A}" presName="textRect" presStyleLbl="revTx" presStyleIdx="1" presStyleCnt="3">
        <dgm:presLayoutVars>
          <dgm:chMax val="1"/>
          <dgm:chPref val="1"/>
        </dgm:presLayoutVars>
      </dgm:prSet>
      <dgm:spPr/>
    </dgm:pt>
    <dgm:pt modelId="{A8FF1958-EE66-44DB-8587-E612AA43F921}" type="pres">
      <dgm:prSet presAssocID="{3FAD7543-800D-47F9-99D5-1EB701471AFF}" presName="sibTrans" presStyleCnt="0"/>
      <dgm:spPr/>
    </dgm:pt>
    <dgm:pt modelId="{55A0AFD7-0315-4182-A749-F8268AA3588B}" type="pres">
      <dgm:prSet presAssocID="{B7225A14-97D6-4B0C-9159-4A7F78B6B0D6}" presName="compNode" presStyleCnt="0"/>
      <dgm:spPr/>
    </dgm:pt>
    <dgm:pt modelId="{18EEBF76-5AE8-40FA-8469-D8420CF67C08}" type="pres">
      <dgm:prSet presAssocID="{B7225A14-97D6-4B0C-9159-4A7F78B6B0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09F475-ED72-469B-9BF0-ADA5B714E830}" type="pres">
      <dgm:prSet presAssocID="{B7225A14-97D6-4B0C-9159-4A7F78B6B0D6}" presName="spaceRect" presStyleCnt="0"/>
      <dgm:spPr/>
    </dgm:pt>
    <dgm:pt modelId="{51C5129B-8CC9-4226-837E-F875C9832921}" type="pres">
      <dgm:prSet presAssocID="{B7225A14-97D6-4B0C-9159-4A7F78B6B0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CB2307-02B4-45B1-AAC3-426C5154104D}" type="presOf" srcId="{17D9BDDC-C28B-41E6-92F7-A022FC73D416}" destId="{9625963F-520E-4845-A237-55787D15C5FD}" srcOrd="0" destOrd="0" presId="urn:microsoft.com/office/officeart/2018/2/layout/IconLabelList"/>
    <dgm:cxn modelId="{4BE4C532-61D2-4E79-B7DC-678BECAA7B5D}" srcId="{17D9BDDC-C28B-41E6-92F7-A022FC73D416}" destId="{7B265B68-6CAD-4160-AF42-880D0078B5AE}" srcOrd="0" destOrd="0" parTransId="{708711DD-A32D-4553-B3FB-069B0CEC76A6}" sibTransId="{E494E111-0AAF-4FF1-B6D9-E03862A7D735}"/>
    <dgm:cxn modelId="{EB93BB40-61AC-474F-AEB1-91DB82EF6C9B}" srcId="{17D9BDDC-C28B-41E6-92F7-A022FC73D416}" destId="{B7225A14-97D6-4B0C-9159-4A7F78B6B0D6}" srcOrd="2" destOrd="0" parTransId="{A50B1BBA-4D6D-4DD7-81B9-004B2DDED3C2}" sibTransId="{FB5703BB-A860-462D-B7B3-5D5B6DEFB054}"/>
    <dgm:cxn modelId="{7F9B1C69-FD03-4C91-8B83-F7B2A2426A40}" type="presOf" srcId="{B7225A14-97D6-4B0C-9159-4A7F78B6B0D6}" destId="{51C5129B-8CC9-4226-837E-F875C9832921}" srcOrd="0" destOrd="0" presId="urn:microsoft.com/office/officeart/2018/2/layout/IconLabelList"/>
    <dgm:cxn modelId="{DD184669-C644-4F3E-A5FC-009A0C4ACD5D}" type="presOf" srcId="{0CCE714B-EA74-4E2D-8A16-063AD54AC32A}" destId="{6FA1DB2E-2CD4-433F-AA4E-7E1681D02147}" srcOrd="0" destOrd="0" presId="urn:microsoft.com/office/officeart/2018/2/layout/IconLabelList"/>
    <dgm:cxn modelId="{3E9C4BB7-8153-4011-BB40-9F974D7C1BBD}" srcId="{17D9BDDC-C28B-41E6-92F7-A022FC73D416}" destId="{0CCE714B-EA74-4E2D-8A16-063AD54AC32A}" srcOrd="1" destOrd="0" parTransId="{E30F9952-90DA-4BAA-8911-6AC462F5FB4D}" sibTransId="{3FAD7543-800D-47F9-99D5-1EB701471AFF}"/>
    <dgm:cxn modelId="{913C95C5-672F-4395-A81A-7634924CAD1E}" type="presOf" srcId="{7B265B68-6CAD-4160-AF42-880D0078B5AE}" destId="{2C9AF3F4-A7EF-45AA-BC5D-DB5655FD2997}" srcOrd="0" destOrd="0" presId="urn:microsoft.com/office/officeart/2018/2/layout/IconLabelList"/>
    <dgm:cxn modelId="{A4611E24-D717-4824-86AD-D38E7E3C327C}" type="presParOf" srcId="{9625963F-520E-4845-A237-55787D15C5FD}" destId="{F5B1AB1B-F3B5-4FCF-92A7-8C527E4F782A}" srcOrd="0" destOrd="0" presId="urn:microsoft.com/office/officeart/2018/2/layout/IconLabelList"/>
    <dgm:cxn modelId="{A4A80D17-C541-4854-A76E-01A750616C47}" type="presParOf" srcId="{F5B1AB1B-F3B5-4FCF-92A7-8C527E4F782A}" destId="{90CC32C7-DEF5-4D44-82B9-0289AE90273D}" srcOrd="0" destOrd="0" presId="urn:microsoft.com/office/officeart/2018/2/layout/IconLabelList"/>
    <dgm:cxn modelId="{5F91E641-8508-4F40-A908-55FE503B8B6D}" type="presParOf" srcId="{F5B1AB1B-F3B5-4FCF-92A7-8C527E4F782A}" destId="{3B0EE235-3F8D-4338-9524-995272777F8F}" srcOrd="1" destOrd="0" presId="urn:microsoft.com/office/officeart/2018/2/layout/IconLabelList"/>
    <dgm:cxn modelId="{FC8ECC2B-E7EB-480D-A671-9258B5A21F86}" type="presParOf" srcId="{F5B1AB1B-F3B5-4FCF-92A7-8C527E4F782A}" destId="{2C9AF3F4-A7EF-45AA-BC5D-DB5655FD2997}" srcOrd="2" destOrd="0" presId="urn:microsoft.com/office/officeart/2018/2/layout/IconLabelList"/>
    <dgm:cxn modelId="{52B959A1-E9F3-477D-834B-3B5A3521F138}" type="presParOf" srcId="{9625963F-520E-4845-A237-55787D15C5FD}" destId="{5C91EA99-4540-4E28-A1BA-433FED407933}" srcOrd="1" destOrd="0" presId="urn:microsoft.com/office/officeart/2018/2/layout/IconLabelList"/>
    <dgm:cxn modelId="{9F75F12B-79AD-446A-96DD-A993B58B8C05}" type="presParOf" srcId="{9625963F-520E-4845-A237-55787D15C5FD}" destId="{99E498B6-123F-4DE3-A7B5-F9140EEE6605}" srcOrd="2" destOrd="0" presId="urn:microsoft.com/office/officeart/2018/2/layout/IconLabelList"/>
    <dgm:cxn modelId="{249FCC0B-DBE1-4288-93C2-BF1A31D766B6}" type="presParOf" srcId="{99E498B6-123F-4DE3-A7B5-F9140EEE6605}" destId="{58644ECE-9C27-4187-97D0-186BA4588715}" srcOrd="0" destOrd="0" presId="urn:microsoft.com/office/officeart/2018/2/layout/IconLabelList"/>
    <dgm:cxn modelId="{3BB70C61-6769-4E0E-815E-697D7C12A4AE}" type="presParOf" srcId="{99E498B6-123F-4DE3-A7B5-F9140EEE6605}" destId="{9DF83416-680E-4A2D-9CBC-F9DD01A6EBAA}" srcOrd="1" destOrd="0" presId="urn:microsoft.com/office/officeart/2018/2/layout/IconLabelList"/>
    <dgm:cxn modelId="{F46EFEE8-5349-45EA-83D3-73D5A236C401}" type="presParOf" srcId="{99E498B6-123F-4DE3-A7B5-F9140EEE6605}" destId="{6FA1DB2E-2CD4-433F-AA4E-7E1681D02147}" srcOrd="2" destOrd="0" presId="urn:microsoft.com/office/officeart/2018/2/layout/IconLabelList"/>
    <dgm:cxn modelId="{B591754E-67DE-4711-B410-72588F1B6D8C}" type="presParOf" srcId="{9625963F-520E-4845-A237-55787D15C5FD}" destId="{A8FF1958-EE66-44DB-8587-E612AA43F921}" srcOrd="3" destOrd="0" presId="urn:microsoft.com/office/officeart/2018/2/layout/IconLabelList"/>
    <dgm:cxn modelId="{A7F59F26-5E8B-476A-90C6-1C23D00C306B}" type="presParOf" srcId="{9625963F-520E-4845-A237-55787D15C5FD}" destId="{55A0AFD7-0315-4182-A749-F8268AA3588B}" srcOrd="4" destOrd="0" presId="urn:microsoft.com/office/officeart/2018/2/layout/IconLabelList"/>
    <dgm:cxn modelId="{25753FC0-429D-4A0D-8138-43C1B22579AA}" type="presParOf" srcId="{55A0AFD7-0315-4182-A749-F8268AA3588B}" destId="{18EEBF76-5AE8-40FA-8469-D8420CF67C08}" srcOrd="0" destOrd="0" presId="urn:microsoft.com/office/officeart/2018/2/layout/IconLabelList"/>
    <dgm:cxn modelId="{213F1996-C162-4516-9319-09161C57EBCB}" type="presParOf" srcId="{55A0AFD7-0315-4182-A749-F8268AA3588B}" destId="{2509F475-ED72-469B-9BF0-ADA5B714E830}" srcOrd="1" destOrd="0" presId="urn:microsoft.com/office/officeart/2018/2/layout/IconLabelList"/>
    <dgm:cxn modelId="{040F61F1-63DA-4F80-A298-0286837054E7}" type="presParOf" srcId="{55A0AFD7-0315-4182-A749-F8268AA3588B}" destId="{51C5129B-8CC9-4226-837E-F875C98329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32C7-DEF5-4D44-82B9-0289AE90273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AF3F4-A7EF-45AA-BC5D-DB5655FD299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What parallelism can we exploit ?</a:t>
          </a:r>
        </a:p>
      </dsp:txBody>
      <dsp:txXfrm>
        <a:off x="417971" y="2644140"/>
        <a:ext cx="2889450" cy="720000"/>
      </dsp:txXfrm>
    </dsp:sp>
    <dsp:sp modelId="{58644ECE-9C27-4187-97D0-186BA458871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DB2E-2CD4-433F-AA4E-7E1681D0214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Our implementations</a:t>
          </a:r>
        </a:p>
      </dsp:txBody>
      <dsp:txXfrm>
        <a:off x="3813075" y="2644140"/>
        <a:ext cx="2889450" cy="720000"/>
      </dsp:txXfrm>
    </dsp:sp>
    <dsp:sp modelId="{18EEBF76-5AE8-40FA-8469-D8420CF67C0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5129B-8CC9-4226-837E-F875C983292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Analysis of results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96DC-1536-C842-8349-4380BB1F6ADF}" type="datetimeFigureOut">
              <a:rPr lang="en-FR" smtClean="0"/>
              <a:t>14/03/2023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409B3-9374-F34B-9CF7-B29DA820984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26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86AF-BC18-E4F1-C10F-BC15BE5E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B411E-19D9-08FE-4B6B-3E3AB4D8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ABFB-A0B0-D179-C2D5-DCF45CD9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F512-4495-2943-B34C-C70F9A7CCE86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7E32-DC35-9A82-EDD7-F9631344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85B7-0461-42B8-57F1-C83D7BF8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23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182-1D1D-904C-DE6D-661CDCA1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F416-7A35-CC66-6739-56A1EE01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E7D4-0E8C-8CE6-4672-97E6DF3E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31CB-F996-284C-AB2B-276B41F6D835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733A-F2FA-2F68-37D2-B636AA0D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616F-721E-8E76-C3B0-EBB74BFA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531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DFFE5-091E-1D75-3F23-3BFA0FA4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A0FD2-2F08-0B8D-0E37-B2D8668A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D897-6C0F-71B1-540F-582B083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BFB1-6BE4-AA4F-9579-0908003582B3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8C3E-D0A6-2C41-49BC-9F15E98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5C34-8510-58A5-57E3-3EBEF803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00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8BCA-9B14-256F-B2CC-86223C49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3D97-743F-291D-AEB4-EDA3E9A9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0A83-B7BB-3FCE-C49A-05DDB5B5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766D-E76C-A947-9F4B-AC81A87F87EE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8AF7-06DD-B666-CFBE-B4AFB5A5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D6E9-4019-A8AE-0D80-CFAA45DF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19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A69D-132D-9A8D-56AF-72C3E60B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E41D-56AE-8527-758E-B8181350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D49F-0DDE-EAFE-20EE-B3A8C9A8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5A6-63D5-6244-BE48-F1EF3493A443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D557-F4B9-B402-F337-6BDC2EC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4A17-A2C3-F9CA-F155-9E6355B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429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D3C-DAF3-E0E7-3A3D-09EBC3EA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19FC-3A98-40C4-921A-D0518860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5D47-6B93-C1EE-052A-D29C5D4B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0E39-9B9D-D70D-8E76-48DFBB3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01C-5C85-384A-BD40-E01F4635F79E}" type="datetime1">
              <a:rPr lang="fr-FR" smtClean="0"/>
              <a:t>14/03/2023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AEA8-4C0D-CC0F-00F4-ECFFAEA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2EEBF-BACE-F91A-90F8-7616E6C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048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C0B2-3422-78C6-5A97-BC38A45A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C65F-8485-959B-D8D0-03040760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48B79-17BE-8F16-00F6-9466CB26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7EAB6-8E14-53E7-DF4D-31CB554F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B1541-7034-E3A2-C9CC-E67ECF64B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78779-8778-74DE-F83F-49DE0DF1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EE4-34C3-A84F-868D-574DE7D58BA1}" type="datetime1">
              <a:rPr lang="fr-FR" smtClean="0"/>
              <a:t>14/03/2023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BEE3A-05A6-393F-1A87-0FBB943E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BE1E9-2B0D-5368-F6E0-5102E1ED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89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7A5D-A88E-6141-882D-997413F1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F9BC-3597-AB4E-ABC4-56DB5480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063A-5F7B-D742-B52F-50C144FD9856}" type="datetime1">
              <a:rPr lang="fr-FR" smtClean="0"/>
              <a:t>14/03/2023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416FC-A4D4-1623-2C63-5D994C8A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2E5E-49AF-CCC0-5FF2-11025E80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6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E1CA-2E91-E708-CFD1-FB527FA9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0658-8F56-244F-B0D2-33703937FCBD}" type="datetime1">
              <a:rPr lang="fr-FR" smtClean="0"/>
              <a:t>14/03/2023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D9514-5902-642F-0946-4BB7B699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DA5B6-86EB-06A0-62D7-7F327E2D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26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425C-D404-D97B-7AB8-C40C80D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5BB8-5FC1-88FA-EB18-8A13042F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9D203-851B-7681-A493-2A4FD091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1227-1575-3983-27DD-09999368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CA9-808B-944D-B0E1-F5D7F5C28DAB}" type="datetime1">
              <a:rPr lang="fr-FR" smtClean="0"/>
              <a:t>14/03/2023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6AB5-0C58-A991-5710-B630A0F6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ABAE-0296-16BA-FF0F-0475D02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27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C605-780B-8136-F8D0-03DCB7E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838A6-56AE-18AD-51C9-ED4CE9CC0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256D-2BF2-5A45-35C2-29C7A827A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632C-5B27-FFAF-738E-0969B663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E7E7-AA55-144E-9ACB-73DC558082E2}" type="datetime1">
              <a:rPr lang="fr-FR" smtClean="0"/>
              <a:t>14/03/2023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7AFF-2D18-09F8-9CD9-9F7FA315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0A3F5-E51E-AC4E-4796-93A273E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5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E095E-FCCA-32A9-0E4A-F1069D2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FA82-AB2C-6799-B60E-EE1095C3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3FE2-8615-A05D-7B82-5A9714588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D347-12D5-DF4F-8794-C90A017A4098}" type="datetime1">
              <a:rPr lang="fr-FR" smtClean="0"/>
              <a:t>14/03/2023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B073-2C6D-4142-DFE0-27117B1B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7D46-32C0-9580-890C-0676177C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44D0-0FEE-C14C-9706-9BE4B68D36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E473-6917-963D-860C-184D5D4E9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CH" sz="8000"/>
              <a:t>Image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06206-EE56-D722-B36F-DEEC6528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CH"/>
              <a:t>Zhuoyao Lin &amp; Paul Woringer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98229-3FDC-F0FF-84F2-517E4E91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04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8EFE7-80E7-5072-4997-3A2A822A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Performance Analysis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A95B3E-6AE2-0391-0C56-BE73E9707D98}"/>
              </a:ext>
            </a:extLst>
          </p:cNvPr>
          <p:cNvSpPr txBox="1">
            <a:spLocks/>
          </p:cNvSpPr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>
                <a:ea typeface="+mn-ea"/>
                <a:cs typeface="+mn-cs"/>
              </a:rPr>
              <a:t>CUDA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835EB9-41C1-2EA7-D6D1-9346AB0E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32" y="2934168"/>
            <a:ext cx="5389431" cy="324556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23ABCDE-AC10-9E16-55F0-B4FCBDAF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1" y="2934169"/>
            <a:ext cx="5414267" cy="32455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769CC0-721E-852F-E47F-E2FD4247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10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F2EA7-E78B-763E-2A7F-ABF68D5D6AD2}"/>
              </a:ext>
            </a:extLst>
          </p:cNvPr>
          <p:cNvSpPr txBox="1"/>
          <p:nvPr/>
        </p:nvSpPr>
        <p:spPr>
          <a:xfrm>
            <a:off x="4259973" y="6271178"/>
            <a:ext cx="414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Total execution time/initial execution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2A4E-9143-A277-2581-1E57D9406EE8}"/>
              </a:ext>
            </a:extLst>
          </p:cNvPr>
          <p:cNvSpPr txBox="1"/>
          <p:nvPr/>
        </p:nvSpPr>
        <p:spPr>
          <a:xfrm>
            <a:off x="2336077" y="2564836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gifs</a:t>
            </a:r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C8983-E03B-5C75-608E-AE4C8EC02A0B}"/>
              </a:ext>
            </a:extLst>
          </p:cNvPr>
          <p:cNvSpPr txBox="1"/>
          <p:nvPr/>
        </p:nvSpPr>
        <p:spPr>
          <a:xfrm>
            <a:off x="7984650" y="2564836"/>
            <a:ext cx="264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Large gifs with few images</a:t>
            </a:r>
          </a:p>
        </p:txBody>
      </p:sp>
    </p:spTree>
    <p:extLst>
      <p:ext uri="{BB962C8B-B14F-4D97-AF65-F5344CB8AC3E}">
        <p14:creationId xmlns:p14="http://schemas.microsoft.com/office/powerpoint/2010/main" val="79982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1BE-991D-B171-CBA2-0B6140FA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76CF-A7F9-C4D9-3873-5989AAFC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Use of data parallelism</a:t>
            </a:r>
          </a:p>
          <a:p>
            <a:r>
              <a:rPr lang="en-FR"/>
              <a:t>Significant improvements with MPI, MPI+OpenMP, CUDA, depends on input shape</a:t>
            </a:r>
          </a:p>
          <a:p>
            <a:r>
              <a:rPr lang="en-FR"/>
              <a:t>Room for improvement:</a:t>
            </a:r>
          </a:p>
          <a:p>
            <a:pPr lvl="1"/>
            <a:r>
              <a:rPr lang="en-GB"/>
              <a:t>I</a:t>
            </a:r>
            <a:r>
              <a:rPr lang="en-FR"/>
              <a:t>mage splitting,</a:t>
            </a:r>
          </a:p>
          <a:p>
            <a:pPr lvl="1"/>
            <a:r>
              <a:rPr lang="en-FR"/>
              <a:t>Reducing amount of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2F87A-A508-F9FE-2B08-22C5BCC6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59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8057-0EBE-6ABA-69B1-AD6BC9E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FR"/>
              <a:t>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7E8C0D-BB64-8DCE-1182-EDA4BBFCD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21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442A-6F14-1F67-AB59-3BFCF92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58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1F214-E2B9-84B7-3C48-69A53BE1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Parallelism Approach: MPI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8440AB-8295-7607-320B-0D7FBA88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78" r="1" b="1"/>
          <a:stretch/>
        </p:blipFill>
        <p:spPr>
          <a:xfrm>
            <a:off x="569419" y="1680253"/>
            <a:ext cx="4498797" cy="4361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478AE-20A6-8EA9-78AB-845E9827A0D9}"/>
              </a:ext>
            </a:extLst>
          </p:cNvPr>
          <p:cNvSpPr txBox="1"/>
          <p:nvPr/>
        </p:nvSpPr>
        <p:spPr>
          <a:xfrm>
            <a:off x="6545179" y="3243151"/>
            <a:ext cx="3978442" cy="241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Master Node: Scheduler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Slave Node: Filter Execution Unit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85FC9-A60E-9E18-2EAD-0AD16222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25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155B42-5575-F83F-5BDC-EBA320704123}"/>
              </a:ext>
            </a:extLst>
          </p:cNvPr>
          <p:cNvSpPr txBox="1">
            <a:spLocks/>
          </p:cNvSpPr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Parallelism Approach: 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MPI + OpenMP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47B6975-8F29-817E-9E02-D575FA6A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12329"/>
            <a:ext cx="4747547" cy="42616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915E3D-A04F-1853-B1AE-660DF73C10C3}"/>
              </a:ext>
            </a:extLst>
          </p:cNvPr>
          <p:cNvSpPr txBox="1"/>
          <p:nvPr/>
        </p:nvSpPr>
        <p:spPr>
          <a:xfrm>
            <a:off x="838201" y="3318214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Exploiting the parallelism on the `for` loops</a:t>
            </a:r>
          </a:p>
          <a:p>
            <a:endParaRPr lang="en-CH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2A15D-D8EF-4CF4-80F2-9D4285E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369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8B0B0-D587-C347-8738-8054EE3A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CH"/>
              <a:t>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1A6C-25DF-47D3-274F-B21EF4CE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n-CH" sz="2000"/>
              <a:t>Sep</a:t>
            </a:r>
            <a:r>
              <a:rPr lang="en-GB" sz="2000"/>
              <a:t>a</a:t>
            </a:r>
            <a:r>
              <a:rPr lang="en-CH" sz="2000"/>
              <a:t>rate implementation with MPI and OpenMP</a:t>
            </a:r>
          </a:p>
          <a:p>
            <a:r>
              <a:rPr lang="en-CH" sz="2000"/>
              <a:t>Only implemented for filtering</a:t>
            </a:r>
          </a:p>
          <a:p>
            <a:r>
              <a:rPr lang="en-CH" sz="2000"/>
              <a:t>Only put the most generic mathematical operation of filter into Device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9CEC-68FF-E24F-CA8A-60D542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1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654F8-833C-0EEC-EF2A-EE90B72F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554" y="423011"/>
            <a:ext cx="5342728" cy="1336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MPI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822485-627C-15A4-B9F7-AC1E3726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79"/>
          <a:stretch/>
        </p:blipFill>
        <p:spPr>
          <a:xfrm>
            <a:off x="376060" y="2572607"/>
            <a:ext cx="3741651" cy="2234171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995489-B189-38EA-95C9-84A4B1541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"/>
          <a:stretch/>
        </p:blipFill>
        <p:spPr>
          <a:xfrm>
            <a:off x="8179401" y="2570877"/>
            <a:ext cx="3744477" cy="22341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9654D9-D9F9-7957-93C8-2CBDA677A624}"/>
              </a:ext>
            </a:extLst>
          </p:cNvPr>
          <p:cNvSpPr txBox="1">
            <a:spLocks/>
          </p:cNvSpPr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Performance Analysis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E1449FD-F991-ADF9-663D-C917EDD1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79" y="2570877"/>
            <a:ext cx="3709954" cy="2234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EC0C6-99FB-4726-1BB5-145416CA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6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75E8-9975-73AC-AF6D-1613A490C940}"/>
              </a:ext>
            </a:extLst>
          </p:cNvPr>
          <p:cNvSpPr txBox="1"/>
          <p:nvPr/>
        </p:nvSpPr>
        <p:spPr>
          <a:xfrm>
            <a:off x="5027364" y="4805048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7449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9637C52-7BEF-ABF6-25B0-F04212742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" b="-3"/>
          <a:stretch/>
        </p:blipFill>
        <p:spPr>
          <a:xfrm>
            <a:off x="2676303" y="2091095"/>
            <a:ext cx="6842859" cy="4206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9D4AA-A76A-6874-199F-4781B3771EB3}"/>
              </a:ext>
            </a:extLst>
          </p:cNvPr>
          <p:cNvSpPr txBox="1"/>
          <p:nvPr/>
        </p:nvSpPr>
        <p:spPr>
          <a:xfrm>
            <a:off x="8303419" y="784020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MPI + OpenMP</a:t>
            </a:r>
            <a:endParaRPr lang="en-CH" sz="3600"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E8E6FC7-51E7-6A44-99AC-12186C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Performance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0A056-8AE4-3A27-969C-52B883A3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7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F9C00-593C-4C46-67E5-AD245ACE09DB}"/>
              </a:ext>
            </a:extLst>
          </p:cNvPr>
          <p:cNvSpPr txBox="1"/>
          <p:nvPr/>
        </p:nvSpPr>
        <p:spPr>
          <a:xfrm>
            <a:off x="5053503" y="6267759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02475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DC1A9-4235-CDB1-9EAF-624E7319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Performance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19B1BE8-B275-554D-31B1-846F2A0D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" y="2962051"/>
            <a:ext cx="3872127" cy="2332959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857A2B7-B712-9D5F-A5F6-397B1476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8662" y="2962051"/>
            <a:ext cx="3886385" cy="23318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C7A3C0-0DEE-C4C4-9DA0-4650E0B0E289}"/>
              </a:ext>
            </a:extLst>
          </p:cNvPr>
          <p:cNvSpPr txBox="1">
            <a:spLocks/>
          </p:cNvSpPr>
          <p:nvPr/>
        </p:nvSpPr>
        <p:spPr>
          <a:xfrm>
            <a:off x="6426292" y="390608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MPI + OpenMP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C03487F-1DE3-B028-4553-AEE5A485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749" y="2982443"/>
            <a:ext cx="3872127" cy="23318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22C84-75A8-05BA-801A-59477EE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8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82782-DEEF-684B-D539-B51883856A4A}"/>
              </a:ext>
            </a:extLst>
          </p:cNvPr>
          <p:cNvSpPr txBox="1"/>
          <p:nvPr/>
        </p:nvSpPr>
        <p:spPr>
          <a:xfrm>
            <a:off x="4999278" y="5293884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76136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8EFE7-80E7-5072-4997-3A2A822A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Performance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3E07845-FB7B-DA82-04CA-C4858B48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83" y="2224634"/>
            <a:ext cx="8205815" cy="43285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95B3E-6AE2-0391-0C56-BE73E9707D98}"/>
              </a:ext>
            </a:extLst>
          </p:cNvPr>
          <p:cNvSpPr txBox="1">
            <a:spLocks/>
          </p:cNvSpPr>
          <p:nvPr/>
        </p:nvSpPr>
        <p:spPr>
          <a:xfrm>
            <a:off x="6258791" y="390608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CUDA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38AD4-4B91-DC15-9CFA-E3679E6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4D0-0FEE-C14C-9706-9BE4B68D365B}" type="slidenum">
              <a:rPr lang="en-CH" smtClean="0"/>
              <a:t>9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46947-2372-40D0-5A4D-A83F7C74AA95}"/>
              </a:ext>
            </a:extLst>
          </p:cNvPr>
          <p:cNvSpPr txBox="1"/>
          <p:nvPr/>
        </p:nvSpPr>
        <p:spPr>
          <a:xfrm>
            <a:off x="5057730" y="6494767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/>
              <a:t>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3921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Image Filtering</vt:lpstr>
      <vt:lpstr>Overview</vt:lpstr>
      <vt:lpstr>Parallelism Approach: MPI</vt:lpstr>
      <vt:lpstr>PowerPoint Presentation</vt:lpstr>
      <vt:lpstr>CUDA</vt:lpstr>
      <vt:lpstr>MPI</vt:lpstr>
      <vt:lpstr>Performance Analysis</vt:lpstr>
      <vt:lpstr>Performance Analysis</vt:lpstr>
      <vt:lpstr>Performance Analysis</vt:lpstr>
      <vt:lpstr>Performance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</dc:title>
  <dc:creator>Zhuoyao Lin MSCT 2021</dc:creator>
  <cp:lastModifiedBy>Paul Woringer X2020</cp:lastModifiedBy>
  <cp:revision>2</cp:revision>
  <dcterms:created xsi:type="dcterms:W3CDTF">2023-03-14T09:16:11Z</dcterms:created>
  <dcterms:modified xsi:type="dcterms:W3CDTF">2023-03-14T21:59:44Z</dcterms:modified>
</cp:coreProperties>
</file>