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BC1E031-0971-4A65-BD74-5988C52065E7}" type="datetimeFigureOut">
              <a:rPr lang="en-IE" smtClean="0"/>
              <a:t>23/04/2013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66326DF1-1C1D-4A48-B10F-D72144D22CC5}" type="slidenum">
              <a:rPr lang="en-IE" smtClean="0"/>
              <a:t>‹#›</a:t>
            </a:fld>
            <a:endParaRPr lang="en-I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929000" cy="1525873"/>
          </a:xfrm>
        </p:spPr>
        <p:txBody>
          <a:bodyPr>
            <a:noAutofit/>
          </a:bodyPr>
          <a:lstStyle/>
          <a:p>
            <a:pPr algn="ctr"/>
            <a:r>
              <a:rPr lang="en-IE" sz="4000" dirty="0">
                <a:latin typeface="Calibri" pitchFamily="34" charset="0"/>
              </a:rPr>
              <a:t>The operation &amp; importance of version control in the software life 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8435007" cy="2740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400" b="1" i="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 smtClean="0">
                <a:latin typeface="Calibri" pitchFamily="34" charset="0"/>
              </a:rPr>
              <a:t>Dennis </a:t>
            </a:r>
            <a:r>
              <a:rPr lang="en-US" sz="2400" b="1" i="1" dirty="0">
                <a:latin typeface="Calibri" pitchFamily="34" charset="0"/>
              </a:rPr>
              <a:t>Riedy </a:t>
            </a:r>
            <a:r>
              <a:rPr lang="en-US" sz="2400" b="1" i="1" dirty="0" smtClean="0">
                <a:latin typeface="Calibri" pitchFamily="34" charset="0"/>
              </a:rPr>
              <a:t>– Team Leader, Lead Developer</a:t>
            </a:r>
            <a:endParaRPr lang="en-US" sz="2400" b="1" i="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>
                <a:latin typeface="Calibri" pitchFamily="34" charset="0"/>
              </a:rPr>
              <a:t>Paul McKenna </a:t>
            </a:r>
            <a:r>
              <a:rPr lang="en-US" sz="2400" b="1" i="1" dirty="0" smtClean="0">
                <a:latin typeface="Calibri" pitchFamily="34" charset="0"/>
              </a:rPr>
              <a:t>– Lead Designer, Lead Documenter, Developer  </a:t>
            </a:r>
            <a:endParaRPr lang="en-US" sz="2400" b="1" i="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i="1" dirty="0" smtClean="0">
                <a:latin typeface="Calibri" pitchFamily="34" charset="0"/>
              </a:rPr>
              <a:t>Sean Fitzgerald – Lead Tester, Developer</a:t>
            </a:r>
          </a:p>
          <a:p>
            <a:pPr>
              <a:lnSpc>
                <a:spcPct val="100000"/>
              </a:lnSpc>
            </a:pPr>
            <a:r>
              <a:rPr lang="en-US" sz="2400" b="1" i="1" dirty="0" smtClean="0">
                <a:latin typeface="Calibri" pitchFamily="34" charset="0"/>
              </a:rPr>
              <a:t>Olzhas Aimukhambetov – Team Member</a:t>
            </a:r>
          </a:p>
          <a:p>
            <a:endParaRPr lang="en-IE" sz="2400" b="1" i="1" dirty="0">
              <a:latin typeface="Calibr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3083346" cy="23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2" r="1504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 smtClean="0">
                <a:latin typeface="Calibri" pitchFamily="34" charset="0"/>
              </a:rPr>
              <a:t>Our Design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Still simple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Easy to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Logout button added</a:t>
            </a: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>
                <a:latin typeface="Calibri" pitchFamily="34" charset="0"/>
              </a:rPr>
              <a:t>Our Planned Design</a:t>
            </a:r>
            <a:endParaRPr lang="en-IE" sz="40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3568" y="1772816"/>
            <a:ext cx="3381375" cy="329565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Clean design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Easy to understand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Requires little training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All information covered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15" name="Content Placeholder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25" y="548680"/>
            <a:ext cx="432967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>
                <a:latin typeface="Calibri" pitchFamily="34" charset="0"/>
              </a:rPr>
              <a:t>Our Design</a:t>
            </a:r>
            <a:endParaRPr lang="en-I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Screen cut into two sections</a:t>
            </a:r>
          </a:p>
          <a:p>
            <a:r>
              <a:rPr lang="en-IE" sz="2800" dirty="0" smtClean="0">
                <a:latin typeface="Calibri" pitchFamily="34" charset="0"/>
              </a:rPr>
              <a:t>Search by users name</a:t>
            </a:r>
          </a:p>
          <a:p>
            <a:r>
              <a:rPr lang="en-IE" sz="2800" dirty="0" smtClean="0">
                <a:latin typeface="Calibri" pitchFamily="34" charset="0"/>
              </a:rPr>
              <a:t>Check rental history </a:t>
            </a:r>
          </a:p>
          <a:p>
            <a:r>
              <a:rPr lang="en-IE" sz="2800" dirty="0" smtClean="0">
                <a:latin typeface="Calibri" pitchFamily="34" charset="0"/>
              </a:rPr>
              <a:t>New account</a:t>
            </a:r>
          </a:p>
          <a:p>
            <a:r>
              <a:rPr lang="en-IE" sz="2800" dirty="0" smtClean="0">
                <a:latin typeface="Calibri" pitchFamily="34" charset="0"/>
              </a:rPr>
              <a:t>Edit and Delete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24744"/>
            <a:ext cx="4432538" cy="33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1124744"/>
            <a:ext cx="3383280" cy="914400"/>
          </a:xfrm>
        </p:spPr>
        <p:txBody>
          <a:bodyPr/>
          <a:lstStyle/>
          <a:p>
            <a:r>
              <a:rPr lang="en-IE" sz="4000" dirty="0">
                <a:latin typeface="Calibri" pitchFamily="34" charset="0"/>
              </a:rPr>
              <a:t>Our Planned Design</a:t>
            </a:r>
            <a:endParaRPr lang="en-I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568" y="2348880"/>
            <a:ext cx="3381375" cy="329565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Again nice simple design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Only three options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Edit, Delete and add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83" y="1052736"/>
            <a:ext cx="4860032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>
                <a:latin typeface="Calibri" pitchFamily="34" charset="0"/>
              </a:rPr>
              <a:t>Our Design</a:t>
            </a:r>
            <a:endParaRPr lang="en-I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Ability to search stock by title</a:t>
            </a:r>
          </a:p>
          <a:p>
            <a:r>
              <a:rPr lang="en-IE" sz="2800" dirty="0" smtClean="0">
                <a:latin typeface="Calibri" pitchFamily="34" charset="0"/>
              </a:rPr>
              <a:t>Get only important information</a:t>
            </a:r>
          </a:p>
          <a:p>
            <a:r>
              <a:rPr lang="en-IE" sz="2800" dirty="0" smtClean="0">
                <a:latin typeface="Calibri" pitchFamily="34" charset="0"/>
              </a:rPr>
              <a:t>Edit,  Add, Delete and return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80" y="1124744"/>
            <a:ext cx="511330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>
                <a:latin typeface="Calibri" pitchFamily="34" charset="0"/>
              </a:rPr>
              <a:t>Our Planned Design</a:t>
            </a:r>
            <a:endParaRPr lang="en-I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Requires extra information that needed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Either add or remove a reservation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80728"/>
            <a:ext cx="5037060" cy="37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>
                <a:latin typeface="Calibri" pitchFamily="34" charset="0"/>
              </a:rPr>
              <a:t>Our Design</a:t>
            </a:r>
            <a:endParaRPr lang="en-IE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Only important information required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Confirm and cancel button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Reservation number received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date till held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93" y="1268760"/>
            <a:ext cx="5121807" cy="38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dirty="0" smtClean="0">
                <a:latin typeface="Calibri" pitchFamily="34" charset="0"/>
              </a:rPr>
              <a:t>Why</a:t>
            </a:r>
            <a:r>
              <a:rPr lang="en-IE" dirty="0" smtClean="0"/>
              <a:t> we made these changes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Extra information was needed</a:t>
            </a:r>
          </a:p>
          <a:p>
            <a:r>
              <a:rPr lang="en-IE" sz="2800" dirty="0" smtClean="0">
                <a:latin typeface="Calibri" pitchFamily="34" charset="0"/>
              </a:rPr>
              <a:t>Too much information given</a:t>
            </a:r>
          </a:p>
          <a:p>
            <a:r>
              <a:rPr lang="en-IE" sz="2800" dirty="0" smtClean="0">
                <a:latin typeface="Calibri" pitchFamily="34" charset="0"/>
              </a:rPr>
              <a:t>Easier to use</a:t>
            </a:r>
          </a:p>
          <a:p>
            <a:r>
              <a:rPr lang="en-IE" sz="2800" dirty="0" smtClean="0">
                <a:latin typeface="Calibri" pitchFamily="34" charset="0"/>
              </a:rPr>
              <a:t>Clear pattern when using</a:t>
            </a:r>
          </a:p>
          <a:p>
            <a:r>
              <a:rPr lang="en-IE" sz="2800" dirty="0" smtClean="0">
                <a:latin typeface="Calibri" pitchFamily="34" charset="0"/>
              </a:rPr>
              <a:t>Fit in extra features </a:t>
            </a:r>
          </a:p>
          <a:p>
            <a:pPr marL="68580" indent="0">
              <a:buNone/>
            </a:pP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>
                <a:latin typeface="Calibri" pitchFamily="34" charset="0"/>
              </a:rPr>
              <a:t>A few extra screens  added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Searching Stock</a:t>
            </a:r>
            <a:endParaRPr lang="en-IE" sz="2800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Searching Rental History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19750"/>
            <a:ext cx="3657600" cy="278049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31089"/>
            <a:ext cx="3657600" cy="2757821"/>
          </a:xfrm>
        </p:spPr>
      </p:pic>
    </p:spTree>
    <p:extLst>
      <p:ext uri="{BB962C8B-B14F-4D97-AF65-F5344CB8AC3E}">
        <p14:creationId xmlns:p14="http://schemas.microsoft.com/office/powerpoint/2010/main" val="21185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>
                <a:latin typeface="Calibri" pitchFamily="34" charset="0"/>
              </a:rPr>
              <a:t>extra </a:t>
            </a:r>
            <a:r>
              <a:rPr lang="en-IE" sz="4000" dirty="0" smtClean="0">
                <a:latin typeface="Calibri" pitchFamily="34" charset="0"/>
              </a:rPr>
              <a:t>screens continued</a:t>
            </a:r>
            <a:endParaRPr lang="en-IE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Adding </a:t>
            </a:r>
            <a:r>
              <a:rPr lang="en-IE" sz="2800" dirty="0">
                <a:latin typeface="Calibri" pitchFamily="34" charset="0"/>
              </a:rPr>
              <a:t>N</a:t>
            </a:r>
            <a:r>
              <a:rPr lang="en-IE" sz="2800" dirty="0" smtClean="0">
                <a:latin typeface="Calibri" pitchFamily="34" charset="0"/>
              </a:rPr>
              <a:t>ew Film</a:t>
            </a:r>
            <a:endParaRPr lang="en-IE" sz="2800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latin typeface="Calibri" pitchFamily="34" charset="0"/>
              </a:rPr>
              <a:t>Adding New Account</a:t>
            </a:r>
            <a:endParaRPr lang="en-IE" sz="2800" dirty="0">
              <a:latin typeface="Calibri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3179"/>
            <a:ext cx="3657600" cy="277364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29902"/>
            <a:ext cx="3657600" cy="2760196"/>
          </a:xfrm>
        </p:spPr>
      </p:pic>
    </p:spTree>
    <p:extLst>
      <p:ext uri="{BB962C8B-B14F-4D97-AF65-F5344CB8AC3E}">
        <p14:creationId xmlns:p14="http://schemas.microsoft.com/office/powerpoint/2010/main" val="3557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>
                <a:latin typeface="Calibri" pitchFamily="34" charset="0"/>
              </a:rPr>
              <a:t>UberVision </a:t>
            </a:r>
            <a:r>
              <a:rPr lang="en-IE" sz="4000" dirty="0">
                <a:latin typeface="Calibri" pitchFamily="34" charset="0"/>
              </a:rPr>
              <a:t>–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3733800"/>
          </a:xfrm>
        </p:spPr>
        <p:txBody>
          <a:bodyPr anchor="ctr">
            <a:noAutofit/>
          </a:bodyPr>
          <a:lstStyle/>
          <a:p>
            <a:pPr lvl="0"/>
            <a:r>
              <a:rPr lang="en-IE" sz="2600" dirty="0">
                <a:latin typeface="Calibri" pitchFamily="34" charset="0"/>
              </a:rPr>
              <a:t>Make a </a:t>
            </a:r>
            <a:r>
              <a:rPr lang="en-IE" sz="2600" dirty="0" smtClean="0">
                <a:latin typeface="Calibri" pitchFamily="34" charset="0"/>
              </a:rPr>
              <a:t>DVD </a:t>
            </a:r>
            <a:r>
              <a:rPr lang="en-IE" sz="2600" dirty="0">
                <a:latin typeface="Calibri" pitchFamily="34" charset="0"/>
              </a:rPr>
              <a:t>rental administration system.</a:t>
            </a:r>
          </a:p>
          <a:p>
            <a:pPr lvl="0"/>
            <a:r>
              <a:rPr lang="en-IE" sz="2600" dirty="0">
                <a:latin typeface="Calibri" pitchFamily="34" charset="0"/>
              </a:rPr>
              <a:t>Two levels of access: Manager and Employee.</a:t>
            </a:r>
          </a:p>
          <a:p>
            <a:pPr lvl="0"/>
            <a:r>
              <a:rPr lang="en-IE" sz="2600" dirty="0">
                <a:latin typeface="Calibri" pitchFamily="34" charset="0"/>
              </a:rPr>
              <a:t>Manager has access to all area of the system with the extra features of adding/deleting stock, adding and editing customer customers and checking all DVDs that are rented as well as ones that are overdue.</a:t>
            </a:r>
          </a:p>
          <a:p>
            <a:pPr lvl="0"/>
            <a:r>
              <a:rPr lang="en-IE" sz="2600" dirty="0">
                <a:latin typeface="Calibri" pitchFamily="34" charset="0"/>
              </a:rPr>
              <a:t>Employee is allowed to search for a customer and carry out rental transactions as well as searching for a DVD. </a:t>
            </a:r>
          </a:p>
          <a:p>
            <a:pPr marL="68580" indent="0">
              <a:buNone/>
            </a:pPr>
            <a:endParaRPr lang="en-IE" sz="2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jpeg;base64,/9j/4AAQSkZJRgABAQAAAQABAAD/2wCEAAkGBg8QEBMUERISFBUSGBUSFhIUExgYExcQGBQVFRkVFRQYGyYfFxklGhcSHy8gJicpLi8tHB8xOjIqNSYrLCkBCQoKDgwOGg8PGiwlHyUyLykyLCwyLC4vNTQyNSosLC8wLS8vLC0wNDAsLyksLzAqLCwsLDUsLCw2LCw1LDUwLP/AABEIALkBEAMBIgACEQEDEQH/xAAcAAEAAgMBAQEAAAAAAAAAAAAABgcDBAUCAQj/xAA6EAACAQIEBAQEAwgBBQEAAAABAgADEQQSITEFBkFRBxMiYTJxgZEUI6EIQlJiscHR8HIkM0OCkhX/xAAbAQEAAwEBAQEAAAAAAAAAAAAAAwQFAQIHBv/EAC8RAAICAQQBAwMDAgcAAAAAAAABAgMRBBIhMUEFE1FhcfAigaEz8RQykbHB0eH/2gAMAwEAAhEDEQA/ALxiIgCIiAIiIAiIgCIiAImhxbjNLDLd9SfhQfEf8D3kdfnx7+mitul3N/rYSzVpbbVmK4LdOiuuW6EeCYxI1wvnRHbLWUU77MCSvQWOmnz2klBkdtM6niawR3aeyl4sWBERIiAjvNfP/D+GZfxVbK7gstNVLVGANrgAaC/UkA2PYyDj9o7h2e34fE5c1s9k+G9s2XNfbW0lPiL4b0eMJRDOaT0XuKoXMfLYWZLXA1IQ3N7W9zeKc8+EvA8JwvEVFTyqlKkSlZ61Qs1ZRdVys+Qs5GWwX97QDSAWFyvzhguJUjUwlUOFsGUgq6MQDZlOo+YuDY2JtO1PzJ4CcTr0+LpTp3NOulVaosSMqI1RW00BDqouf4iOs/TcAREQBERAEREAREQBERAEREAREQBERAEREARE+XgH2IiAIiIBXVMNjMZaox9bEadFFzlXtt/eTOny7hQAPJQ27i5+84HB+X8RTxeZl9KMxzX0IINrd5MZo627MoquXCXg1fUNRmcY1S/Skuuvzog3N3BUosr01sr3BUbBt/oCOntJFytjfNwyXNynoP02/S053PWKAppT6s2f5BQR/Uza5LolcNc/vszD5aD+09Wty0kXPvPH8nu5uehhKfeeP5/P2O9ERMwxxPzD4r+JNTimINCg3/S02tTC3Hmvt5jXAPU2HQe5n6S4zg3rYatTpvkepTqU1fUZXZCoa410JB07SgvBjkjF0uKpUxeBrIiI7K9agyqtUZcpBYWDb2gE/wDB/wAL24WjV8TY4mqMllYladE5GKHQAvmGp1HpFjveyoiAIiIAkL4px2tiqopYYsFvupILfzE9E/3sJLOIIxpVAt8xRgLGxzFTax6ayP8AJnDqlPzGqU2XMAFLC2gJuLbjp0l7TbIQla+WukaWj9uuud0sNrpM5dbgGNwv5iNfKLk02NwPdSNR12MknLfG/wATTOawdLBrbG+zDtfX7TPx7GrSw9Qki5UqoJ3Yi1hOLyHQYLVf905VB7lbk/1EmnN36eVli5T4ZPZY9TpZW2pZTWGSuIiZZjCIiAIiIAiIgCIiAIia/EHK0ahU2IRiD7hSRAIDz94mNhajUMLlLKpz1viFNhqVVdswAPxaXIGpGU+cXydxxk80cSLVWUOaSvUp0w+jZVKnLlBAUHILi99yJUhqE6gjMSeuhf8AMAv0zZVU209Kk3u4l9eGuNNXh1K+Y+W1WkCwAuiVGVLWA0CZF26EHUGU4S92TTKsJe42mVTw3xE4nh9q7tbN6K4NQFzSACszDOpUhGIDbG+pYgXPyrzJTx+HWqgym+WpTzAlKgsSpI30KsDYXDA2G0ojmqgtPG4lBfKKj6H1aGrUDC3W6UhfQ+kMNASwlvgyz/jK1r5TRYtobZ/ODJe+3pdmHfM5GlieVTcZ7X9jzXNqe1lxRES6XBPFWqFUsxsFBJPYAXJnucPnGoRhWsbXZQflfaSVQ3zUfklpr9yyMPl4IszvjsUL6Zzb/jSH36fqZYOGoLTRVUWCgAD2EjXItBclR7erMFv7Wvb7mSmW9dZmftrqPBd9Rt3We1HiMeEIiJQM0j/P/F62E4biq9EhalOmWRiAQGuBex0J16/rKA8OPEDip4phEfE4nEJVqrSelUqvUU03OVmykmxUHPf+XtefpytRV1KuoZWBVlYAqVIsQQdCCOk4nCuROGYWsa9DCUadU3OdV1XNe+QHRNyPTbTTaAd4REQBERAEREAgvF3bF44Utcqt5Y02A+M/cNr2tJtQoKihVAAGgAFpEsZw2snEM9KmzDMtQ5bgWNg12Om+Y295MZoauS2VqPWDU1004VRg+MdfX6iInH45zfgMCL4rE0aXUKzjzCL5brTF2YX7DSZ5lnYiRzgviJwrGPkw+Mos+gCElGYkE+hagUvoDfLe3WSOAIiIAiIgCIiAIiIBEOJ+F2Ar1jV/NpljmZKbKqE2NzYoSL76Ea695Iqr4fBYcmy06NBNlGi00XQKoFzoAAALnQTdlf8AjBxFlw9GgmctXcsUpg52p08pIS37+d6WUd7dpG8QTkkeHiCckip+JYt69erUI9VVma1wDfNVYJmX4vzARcC3qPxAFZcnhtyZUwFOpUrEebXy3UG+VFLFQxBylvUdvudScXJfhlRwoSriQtXELYgi/lU/Sy5UFhm+J9SOugHWcyKqpp7pdkVVbT3S7EREslgTDisIlVStRQynoZmidTxyjqbXKMWGwqU1CooVRsBMsi/HuJY5MQq0QctgVAUEP1OY201uNxpJNTJKi4sbC47HteS2VuKUm088/wBya2pwjGTae7nvn9z1ERISARPjMALma7Y9Pc/SVNRrdPp+LZpfd8/6HpRb6NmJrrjkPcfOZwb7Tun1lGp/ozUvsHFrs+xES0eRERAIlzfxHE06qhGZEyggr1Ymxuf/AJsPedvl6tWfDqa182tiRYlOhPvOiVB3n2WZ3qVSr2rjyW7NRGVMalBJryDKMx/7P1avxLEMa4p4V2aoj3NSsS/qyZSf3WLDMzXIAOpJtec5/H+OUcDhquIrkinSXMbWzHoFUEi7E2AHcysVD8y+KHht/wDjPQC1vOSurkFlysHQrmBUXFrPTsb99BbW8PBnmepj+Fo1W5egzYZnJJL5FRlck63yuoPuCesoTmHjOO5g4iWp0mZ2GWlQQlslJbm1zp3JOgJOwn6U5C5SXheBpYYFWZcz1KiqFz1WNye5sMqgnWyr2gEhiIgCIiAIiIAiIgCRzmLlhsVi8FWzJkwrOzIwJLEtQdcvS4NK+vW07ePxi0aVSqwJWmjVCBvlVSxtc72BlE8S8QeJVKxqivUTKWIpUiPLBpsPRlPx3JqKM18wUk2IAWK2cYrkismorkv6JHOQuYXxuDD1CDUps1J2C2DMtiGHQ5kZG00uSLCxAkckTTWUSJ5WUIiJ06IiIAiIgCInitfKbb2M8WT2QcvhZOo5+Kr5j7Db/MwT15bdj9puYSiAuZv16CfKqdLqPU9U3Y8Zy230l+cIuuShHg0ZtYGsQcvQ/wBZgqsCxI7z3hVu4+8i9PnOjWw9p5/Vj7rOP5R2eHHk6kRE+ulAREQBERAEp79pI1vweFCj8nzmznT/ALvlnyx3+H8Rtppr0lwyrPGbxGrcNahRpUKFQ1AapaumdQASoAS411Ot/brAMf7PvLmHp4A4sKTWrM9NnJ2po+iqOgJAJ9/kJa8rvwb5+bilCutSlTp1MOy3FFMlIpUDFSBmPqulS/8A69zaxIAiIgCIiAIiIAiIgHirSV1KsAysCpUi4KkWIIO4I6SruI+CrGqPJxCeWS1xVplnVTlsND+Zsbklbm5OYkFbUieJQjLs8ygpdnM5c4EmCwyUEZmCXJdviZmYsSbbanadOJH+ccfUp0lVCVzkgsDY2A2v0vf9J5tsVNbl4R4smqoOXwSCJWXnYjLnzVst7Zsz5b9r33na4JzZUVwtc5lNgGt6lPc23EpV+owlLElgqQ18JPElgmcRE0jQEREAREQDzUqBRczm18SzfLtMmPq3Nu39ZrAXnzr1/wBVsvuemqf6Vw8eX5/6wW6oJLLCISbCdLDYbIPcz7h8OEHv1MzTc9F9DWlSvu/qfHx/6R2W7uF0IiJ+pIBERAEREASJ88eGuC4vkOI8xHpgqtSmwBCkgkEMCp69Os6uO5ow9FyjZiV3yi4B7XuNZ5wvNmFqG2Yp7uLD73sPrIP8RVu27lkh9+vO3csmryTyJhOE0Wp4fMTUIZ6j5TUYgWAJAHpGthsLnuZI58BvtPsnJhERAEREAREQBERAEREATWx/D6ddClQXG/uD3B6HebMjHH+a8hanR+IGzORoCNwo6n3kF9tdcM2dEN1kIRzPo6dDA4bCUmViAjEk+YQb3FrHvoJBuKGkaz+T8F9O3vb2ve3tAWviH/8AJVb6m1z9lFz7CdnhXJ9VmDVrIoIOTdjY7GxsAfnMWyUtTiFcMJfnZkTlLUYjXDCX52STl92OFolhY5APmo0B+oAP1nQnwCfZvwjtio/BtwjtikInG4lzVQoMU9TsNwtrD2JJtf2mtQ53w7GzLUQdyARv7EmWlpbmtyi8F2OjvlHcoPBIomLDYpKihkYMp6g/7r7T297G0rTexNtdFVpp4ZpYoU825v1tM2FoJuDfpOdN7hymxPe395899J1UdX6lulTHnLzzlec/Hf07+C1ZHbDs3IiR3nXm1OH4csMrVXuKdMnc9WIuPSLi+oGoFxe8+hNpLLKbaSyyRRKp4Bh+JcaWrVbiD0FSplWlSVlsctNjfK6G2W1tdy99gJH+PvxThuJFJsXXYkBlda1VlIZWBsKl1zAtVOugCg6sFtC7sLdjgiduFnHBe0SuPDjxFqYlxQxbKXYKaVW2Uv8AlqSrJlAVjZnGuov21seSxkpLKJIyUllCIiej0V7xHhFVcSwZXId7hgNCrtpY6gHW2s98Z5aqYe7D10/4gNRr+8Ptr/SS7iPHqFA2drt/CurfUdOm8i3F+a6ldWRVCI2h6uR2J2F9NvvMK+nT1qScsvx9DFuqorUsvnwbvJvFmzeS1yLZkP8ACBuPltb/AG0tkG5Q4cz1vM2Wl17uQRb7G5+neTmXvT5SdP6v2+xd0Lk6v1fsIiJfLoiIgCIiAIiIAiIgCVtxrhj0KrBtmJZW6EXv9x1EkfO+JqKlNVuFYnMQdyLWU/qfpMHJ1V6gem4z01swzahXvewv9/a3vMjVuN9qo6a8mXqXG6xU+fkkHBlp+Qhpp5asA2XrqNyep216zdgCJqxjtikaUVtSQnJ5m4maFAldGf0KexINz9BczrTlcwcGOKpqoYKVbNqLjYj+8sUOCsTn0WdO4K2Ls68kU5d5f/FFmZiFU2Ntyd9+nSd/Ecl4cqcmZW6HMSL+4PSdLgvDPw9EJe51JPQk9pvMwAJJsBqSdrSxdrLJWNwk8eC1qNfbO1yhJpeMfn+5X3L3EHw2ICNcKzZHXs18t7dwf0lhSuTU/EY3NTB9dQMP+II1PbQXljST1BLdF45a5JfVUt8ZNYbXJifDITcj+syKoG0+xMaGnqrk5wgk320km/uZWWxKP8V2ZuJlTcjIgUbHXIAEOwP5mIAbYFmPQy8JyOYuVcLj0Va6klb5XU2cX3F+qnS4OhsO092wc44RFZFyjhFZeDeMYYt1BZkq0i11B8v0+SUYg6i+ata+tjY9Jv8AjbhlzYZrHMVqLcE7Z6KAW+Var9+pAk+5e5WwuARloJYuQXqMc1RrXtmfcgXaw6XPcyrvFnja18YtJGuuHGVtiM7OmcXt0Jo3Nz6ky73kMlsqwyKS2VYZC8Jnaqhp3LlgyZVIJqPUVkKZepFMFQLkZEKkgFp+mxKW8NeTHxdVMVUIFGkyuBmzF64y1LC2wD9diAtgQRkuqd08Wo5Z2iLSyJxuaeJPQoeg2Z2yBu2hJI97CdmRzjHHMJULUKme18pqADKrjrvfQ+0ame2trOG+hqJYg1nDfRFsDgKuJqEL6ifUzE7XPxEmSnCck0Vt5jM56geldtu/6iY+XuX61CsXLrksR6T8YO1xbbr/AJF5J5S0mjjt3Wx5+pU0ukjt3WR5+piw+GSmuVFCjsBYTLETVSS4RpJY6ERE6dEREAREQBERAEREA8VaSsCGAIO4IuPtPOGwlOmLIqqNNALbaa95licws5OYWciIidOiIiAfGYAXJsBqSdrSGcyc0+YDToH0n4nFwW/lXsO56/LfY534mwy0RoCM7HuLkBd9tCT9Jk5Y5bUKKtVbsdVU7KNwfnNKmuFMFfZy/CNfT1V6etai3lvpf8jlPl9qZ86oLMR6V6gHqff2koiJSttlbJzkZ190rpuc+xERIiEREQDS41jhQw1aqb2pU3qaC59Kltuu0qrw+5E/GscTiyxphzZLn86oCGzlv4AbAgG5dXud81qcc4ccTha9EMFNanUpBiLgF1K3IuL7zxy9wkYTC0qN1PlrYsq5QzXJZrdyST9ZHKG6Sz0Ryhuaz0beDwdOjTSnTUIlNQiqNgoFgB9JmiJISCQfFcnYgVCEyspJIYtawvoGFt7dh32k4iV79PC9Ld4ILqIXJbvBhwmHFOmqAk5QFudzYe8zREnSwsImSwsIRETp0REQBERAEREAREQBERAEREAREQBERAOdxHgNDEOrVAbrpobXW97N3G/3nQVQAANANAPacTj3Mv4Z1QU8xIzEk2AW5GmhudD+k62ExIqorrezAMLixse8mnCxQjKXXgsWV2quMp/5fBmiIkJXEREAREQCpvE7nXFLiWw1Co9JaQuxRstR6gRK2jjUL66CgaXLNe4sG9eGHOGJfE/hq9SpVRlYIXu7BlGe5qXzZbeYpLX1VRcE2km508OafEG81ahpVchQnLmR9GC5h3GY6639NwQoE9cleHqcOdqrVDUquCui5UVSQzWFyWJIHqJ2A0BJJrbbPcz4K+2fuZ8EviIlksCIiAIiIAiIgCIiAIiIAiIgCIiAIiIAiIgCIiAIiIBr4vh9KrbzEVsu1xtM4E+xO5fR3L6ERE4cEREAREQBERAEREAREQBERAEREAREQBERAEREAREQBERAEREAREQBERAEREAREQBERAEREAREQBERAEREAREQBERAEREAREQ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sp>
        <p:nvSpPr>
          <p:cNvPr id="3" name="AutoShape 6" descr="data:image/jpeg;base64,/9j/4AAQSkZJRgABAQAAAQABAAD/2wCEAAkGBg8QEBMUERISFBUSGBUSFhIUExgYExcQGBQVFRkVFRQYGyYfFxklGhcSHy8gJicpLi8tHB8xOjIqNSYrLCkBCQoKDgwOGg8PGiwlHyUyLykyLCwyLC4vNTQyNSosLC8wLS8vLC0wNDAsLyksLzAqLCwsLDUsLCw2LCw1LDUwLP/AABEIALkBEAMBIgACEQEDEQH/xAAcAAEAAgMBAQEAAAAAAAAAAAAABgcDBAUCAQj/xAA6EAACAQIEBAQEAwgBBQEAAAABAgADEQQSITEFBkFRBxMiYTJxgZEUI6EIQlJiscHR8HIkM0OCkhX/xAAbAQEAAwEBAQEAAAAAAAAAAAAAAwQFAQIHBv/EAC8RAAICAQQBAwMDAgcAAAAAAAABAgMRBBIhMUEFE1FhcfAigaEz8RQykbHB0eH/2gAMAwEAAhEDEQA/ALxiIgCIiAIiIAiIgCIiAImhxbjNLDLd9SfhQfEf8D3kdfnx7+mitul3N/rYSzVpbbVmK4LdOiuuW6EeCYxI1wvnRHbLWUU77MCSvQWOmnz2klBkdtM6niawR3aeyl4sWBERIiAjvNfP/D+GZfxVbK7gstNVLVGANrgAaC/UkA2PYyDj9o7h2e34fE5c1s9k+G9s2XNfbW0lPiL4b0eMJRDOaT0XuKoXMfLYWZLXA1IQ3N7W9zeKc8+EvA8JwvEVFTyqlKkSlZ61Qs1ZRdVys+Qs5GWwX97QDSAWFyvzhguJUjUwlUOFsGUgq6MQDZlOo+YuDY2JtO1PzJ4CcTr0+LpTp3NOulVaosSMqI1RW00BDqouf4iOs/TcAREQBERAEREAREQBERAEREAREQBERAEREARE+XgH2IiAIiIBXVMNjMZaox9bEadFFzlXtt/eTOny7hQAPJQ27i5+84HB+X8RTxeZl9KMxzX0IINrd5MZo627MoquXCXg1fUNRmcY1S/Skuuvzog3N3BUosr01sr3BUbBt/oCOntJFytjfNwyXNynoP02/S053PWKAppT6s2f5BQR/Uza5LolcNc/vszD5aD+09Wty0kXPvPH8nu5uehhKfeeP5/P2O9ERMwxxPzD4r+JNTimINCg3/S02tTC3Hmvt5jXAPU2HQe5n6S4zg3rYatTpvkepTqU1fUZXZCoa410JB07SgvBjkjF0uKpUxeBrIiI7K9agyqtUZcpBYWDb2gE/wDB/wAL24WjV8TY4mqMllYladE5GKHQAvmGp1HpFjveyoiAIiIAkL4px2tiqopYYsFvupILfzE9E/3sJLOIIxpVAt8xRgLGxzFTax6ayP8AJnDqlPzGqU2XMAFLC2gJuLbjp0l7TbIQla+WukaWj9uuud0sNrpM5dbgGNwv5iNfKLk02NwPdSNR12MknLfG/wATTOawdLBrbG+zDtfX7TPx7GrSw9Qki5UqoJ3Yi1hOLyHQYLVf905VB7lbk/1EmnN36eVli5T4ZPZY9TpZW2pZTWGSuIiZZjCIiAIiIAiIgCIiAIia/EHK0ahU2IRiD7hSRAIDz94mNhajUMLlLKpz1viFNhqVVdswAPxaXIGpGU+cXydxxk80cSLVWUOaSvUp0w+jZVKnLlBAUHILi99yJUhqE6gjMSeuhf8AMAv0zZVU209Kk3u4l9eGuNNXh1K+Y+W1WkCwAuiVGVLWA0CZF26EHUGU4S92TTKsJe42mVTw3xE4nh9q7tbN6K4NQFzSACszDOpUhGIDbG+pYgXPyrzJTx+HWqgym+WpTzAlKgsSpI30KsDYXDA2G0ojmqgtPG4lBfKKj6H1aGrUDC3W6UhfQ+kMNASwlvgyz/jK1r5TRYtobZ/ODJe+3pdmHfM5GlieVTcZ7X9jzXNqe1lxRES6XBPFWqFUsxsFBJPYAXJnucPnGoRhWsbXZQflfaSVQ3zUfklpr9yyMPl4IszvjsUL6Zzb/jSH36fqZYOGoLTRVUWCgAD2EjXItBclR7erMFv7Wvb7mSmW9dZmftrqPBd9Rt3We1HiMeEIiJQM0j/P/F62E4biq9EhalOmWRiAQGuBex0J16/rKA8OPEDip4phEfE4nEJVqrSelUqvUU03OVmykmxUHPf+XtefpytRV1KuoZWBVlYAqVIsQQdCCOk4nCuROGYWsa9DCUadU3OdV1XNe+QHRNyPTbTTaAd4REQBERAEREAgvF3bF44Utcqt5Y02A+M/cNr2tJtQoKihVAAGgAFpEsZw2snEM9KmzDMtQ5bgWNg12Om+Y295MZoauS2VqPWDU1004VRg+MdfX6iInH45zfgMCL4rE0aXUKzjzCL5brTF2YX7DSZ5lnYiRzgviJwrGPkw+Mos+gCElGYkE+hagUvoDfLe3WSOAIiIAiIgCIiAIiIBEOJ+F2Ar1jV/NpljmZKbKqE2NzYoSL76Ea695Iqr4fBYcmy06NBNlGi00XQKoFzoAAALnQTdlf8AjBxFlw9GgmctXcsUpg52p08pIS37+d6WUd7dpG8QTkkeHiCckip+JYt69erUI9VVma1wDfNVYJmX4vzARcC3qPxAFZcnhtyZUwFOpUrEebXy3UG+VFLFQxBylvUdvudScXJfhlRwoSriQtXELYgi/lU/Sy5UFhm+J9SOugHWcyKqpp7pdkVVbT3S7EREslgTDisIlVStRQynoZmidTxyjqbXKMWGwqU1CooVRsBMsi/HuJY5MQq0QctgVAUEP1OY201uNxpJNTJKi4sbC47HteS2VuKUm088/wBya2pwjGTae7nvn9z1ERISARPjMALma7Y9Pc/SVNRrdPp+LZpfd8/6HpRb6NmJrrjkPcfOZwb7Tun1lGp/ozUvsHFrs+xES0eRERAIlzfxHE06qhGZEyggr1Ymxuf/AJsPedvl6tWfDqa182tiRYlOhPvOiVB3n2WZ3qVSr2rjyW7NRGVMalBJryDKMx/7P1avxLEMa4p4V2aoj3NSsS/qyZSf3WLDMzXIAOpJtec5/H+OUcDhquIrkinSXMbWzHoFUEi7E2AHcysVD8y+KHht/wDjPQC1vOSurkFlysHQrmBUXFrPTsb99BbW8PBnmepj+Fo1W5egzYZnJJL5FRlck63yuoPuCesoTmHjOO5g4iWp0mZ2GWlQQlslJbm1zp3JOgJOwn6U5C5SXheBpYYFWZcz1KiqFz1WNye5sMqgnWyr2gEhiIgCIiAIiIAiIgCRzmLlhsVi8FWzJkwrOzIwJLEtQdcvS4NK+vW07ePxi0aVSqwJWmjVCBvlVSxtc72BlE8S8QeJVKxqivUTKWIpUiPLBpsPRlPx3JqKM18wUk2IAWK2cYrkismorkv6JHOQuYXxuDD1CDUps1J2C2DMtiGHQ5kZG00uSLCxAkckTTWUSJ5WUIiJ06IiIAiIgCInitfKbb2M8WT2QcvhZOo5+Kr5j7Db/MwT15bdj9puYSiAuZv16CfKqdLqPU9U3Y8Zy230l+cIuuShHg0ZtYGsQcvQ/wBZgqsCxI7z3hVu4+8i9PnOjWw9p5/Vj7rOP5R2eHHk6kRE+ulAREQBERAEp79pI1vweFCj8nzmznT/ALvlnyx3+H8Rtppr0lwyrPGbxGrcNahRpUKFQ1AapaumdQASoAS411Ot/brAMf7PvLmHp4A4sKTWrM9NnJ2po+iqOgJAJ9/kJa8rvwb5+bilCutSlTp1MOy3FFMlIpUDFSBmPqulS/8A69zaxIAiIgCIiAIiIAiIgHirSV1KsAysCpUi4KkWIIO4I6SruI+CrGqPJxCeWS1xVplnVTlsND+Zsbklbm5OYkFbUieJQjLs8ygpdnM5c4EmCwyUEZmCXJdviZmYsSbbanadOJH+ccfUp0lVCVzkgsDY2A2v0vf9J5tsVNbl4R4smqoOXwSCJWXnYjLnzVst7Zsz5b9r33na4JzZUVwtc5lNgGt6lPc23EpV+owlLElgqQ18JPElgmcRE0jQEREAREQDzUqBRczm18SzfLtMmPq3Nu39ZrAXnzr1/wBVsvuemqf6Vw8eX5/6wW6oJLLCISbCdLDYbIPcz7h8OEHv1MzTc9F9DWlSvu/qfHx/6R2W7uF0IiJ+pIBERAEREASJ88eGuC4vkOI8xHpgqtSmwBCkgkEMCp69Os6uO5ow9FyjZiV3yi4B7XuNZ5wvNmFqG2Yp7uLD73sPrIP8RVu27lkh9+vO3csmryTyJhOE0Wp4fMTUIZ6j5TUYgWAJAHpGthsLnuZI58BvtPsnJhERAEREAREQBERAEREATWx/D6ddClQXG/uD3B6HebMjHH+a8hanR+IGzORoCNwo6n3kF9tdcM2dEN1kIRzPo6dDA4bCUmViAjEk+YQb3FrHvoJBuKGkaz+T8F9O3vb2ve3tAWviH/8AJVb6m1z9lFz7CdnhXJ9VmDVrIoIOTdjY7GxsAfnMWyUtTiFcMJfnZkTlLUYjXDCX52STl92OFolhY5APmo0B+oAP1nQnwCfZvwjtio/BtwjtikInG4lzVQoMU9TsNwtrD2JJtf2mtQ53w7GzLUQdyARv7EmWlpbmtyi8F2OjvlHcoPBIomLDYpKihkYMp6g/7r7T297G0rTexNtdFVpp4ZpYoU825v1tM2FoJuDfpOdN7hymxPe395899J1UdX6lulTHnLzzlec/Hf07+C1ZHbDs3IiR3nXm1OH4csMrVXuKdMnc9WIuPSLi+oGoFxe8+hNpLLKbaSyyRRKp4Bh+JcaWrVbiD0FSplWlSVlsctNjfK6G2W1tdy99gJH+PvxThuJFJsXXYkBlda1VlIZWBsKl1zAtVOugCg6sFtC7sLdjgiduFnHBe0SuPDjxFqYlxQxbKXYKaVW2Uv8AlqSrJlAVjZnGuov21seSxkpLKJIyUllCIiej0V7xHhFVcSwZXId7hgNCrtpY6gHW2s98Z5aqYe7D10/4gNRr+8Ptr/SS7iPHqFA2drt/CurfUdOm8i3F+a6ldWRVCI2h6uR2J2F9NvvMK+nT1qScsvx9DFuqorUsvnwbvJvFmzeS1yLZkP8ACBuPltb/AG0tkG5Q4cz1vM2Wl17uQRb7G5+neTmXvT5SdP6v2+xd0Lk6v1fsIiJfLoiIgCIiAIiIAiIgCVtxrhj0KrBtmJZW6EXv9x1EkfO+JqKlNVuFYnMQdyLWU/qfpMHJ1V6gem4z01swzahXvewv9/a3vMjVuN9qo6a8mXqXG6xU+fkkHBlp+Qhpp5asA2XrqNyep216zdgCJqxjtikaUVtSQnJ5m4maFAldGf0KexINz9BczrTlcwcGOKpqoYKVbNqLjYj+8sUOCsTn0WdO4K2Ls68kU5d5f/FFmZiFU2Ntyd9+nSd/Ecl4cqcmZW6HMSL+4PSdLgvDPw9EJe51JPQk9pvMwAJJsBqSdrSxdrLJWNwk8eC1qNfbO1yhJpeMfn+5X3L3EHw2ICNcKzZHXs18t7dwf0lhSuTU/EY3NTB9dQMP+II1PbQXljST1BLdF45a5JfVUt8ZNYbXJifDITcj+syKoG0+xMaGnqrk5wgk320km/uZWWxKP8V2ZuJlTcjIgUbHXIAEOwP5mIAbYFmPQy8JyOYuVcLj0Va6klb5XU2cX3F+qnS4OhsO092wc44RFZFyjhFZeDeMYYt1BZkq0i11B8v0+SUYg6i+ata+tjY9Jv8AjbhlzYZrHMVqLcE7Z6KAW+Var9+pAk+5e5WwuARloJYuQXqMc1RrXtmfcgXaw6XPcyrvFnja18YtJGuuHGVtiM7OmcXt0Jo3Nz6ky73kMlsqwyKS2VYZC8Jnaqhp3LlgyZVIJqPUVkKZepFMFQLkZEKkgFp+mxKW8NeTHxdVMVUIFGkyuBmzF64y1LC2wD9diAtgQRkuqd08Wo5Z2iLSyJxuaeJPQoeg2Z2yBu2hJI97CdmRzjHHMJULUKme18pqADKrjrvfQ+0ame2trOG+hqJYg1nDfRFsDgKuJqEL6ifUzE7XPxEmSnCck0Vt5jM56geldtu/6iY+XuX61CsXLrksR6T8YO1xbbr/AJF5J5S0mjjt3Wx5+pU0ukjt3WR5+piw+GSmuVFCjsBYTLETVSS4RpJY6ERE6dEREAREQBERAEREA8VaSsCGAIO4IuPtPOGwlOmLIqqNNALbaa95licws5OYWciIidOiIiAfGYAXJsBqSdrSGcyc0+YDToH0n4nFwW/lXsO56/LfY534mwy0RoCM7HuLkBd9tCT9Jk5Y5bUKKtVbsdVU7KNwfnNKmuFMFfZy/CNfT1V6etai3lvpf8jlPl9qZ86oLMR6V6gHqff2koiJSttlbJzkZ190rpuc+xERIiEREQDS41jhQw1aqb2pU3qaC59Kltuu0qrw+5E/GscTiyxphzZLn86oCGzlv4AbAgG5dXud81qcc4ccTha9EMFNanUpBiLgF1K3IuL7zxy9wkYTC0qN1PlrYsq5QzXJZrdyST9ZHKG6Sz0Ryhuaz0beDwdOjTSnTUIlNQiqNgoFgB9JmiJISCQfFcnYgVCEyspJIYtawvoGFt7dh32k4iV79PC9Ld4ILqIXJbvBhwmHFOmqAk5QFudzYe8zREnSwsImSwsIRETp0REQBERAEREAREQBERAEREAREQBERAOdxHgNDEOrVAbrpobXW97N3G/3nQVQAANANAPacTj3Mv4Z1QU8xIzEk2AW5GmhudD+k62ExIqorrezAMLixse8mnCxQjKXXgsWV2quMp/5fBmiIkJXEREAREQCpvE7nXFLiWw1Co9JaQuxRstR6gRK2jjUL66CgaXLNe4sG9eGHOGJfE/hq9SpVRlYIXu7BlGe5qXzZbeYpLX1VRcE2km508OafEG81ahpVchQnLmR9GC5h3GY6639NwQoE9cleHqcOdqrVDUquCui5UVSQzWFyWJIHqJ2A0BJJrbbPcz4K+2fuZ8EviIlksCIiAIiIAiIgCIiAIiIAiIgCIiAIiIAiIgCIiAIiIBr4vh9KrbzEVsu1xtM4E+xO5fR3L6ERE4cEREAREQBERAEREAREQBERAEREAREQBERAEREAREQBERAEREAREQBERAEREAREQBERAEREAREQBERAEREAREQBERAEREAREQ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pic>
        <p:nvPicPr>
          <p:cNvPr id="1035" name="Picture 11" descr="http://njmmrm34.tripod.com/sitebuildercontent/sitebuilderpictures/ques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4967064" cy="542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>
                <a:latin typeface="Calibri" pitchFamily="34" charset="0"/>
              </a:rPr>
              <a:t>Problems Encountered</a:t>
            </a:r>
            <a:endParaRPr lang="en-IE" sz="44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IE" sz="2800" dirty="0">
                <a:latin typeface="Calibri" pitchFamily="34" charset="0"/>
              </a:rPr>
              <a:t>Transitioning </a:t>
            </a:r>
            <a:r>
              <a:rPr lang="en-IE" sz="2800" dirty="0" smtClean="0">
                <a:latin typeface="Calibri" pitchFamily="34" charset="0"/>
              </a:rPr>
              <a:t>screens </a:t>
            </a:r>
            <a:endParaRPr lang="en-IE" sz="2800" dirty="0">
              <a:latin typeface="Calibri" pitchFamily="34" charset="0"/>
            </a:endParaRPr>
          </a:p>
          <a:p>
            <a:pPr lvl="0"/>
            <a:r>
              <a:rPr lang="en-IE" sz="2800" dirty="0">
                <a:latin typeface="Calibri" pitchFamily="34" charset="0"/>
              </a:rPr>
              <a:t>Some </a:t>
            </a:r>
            <a:r>
              <a:rPr lang="en-IE" sz="2800" dirty="0" smtClean="0">
                <a:latin typeface="Calibri" pitchFamily="34" charset="0"/>
              </a:rPr>
              <a:t>disagreements </a:t>
            </a:r>
            <a:endParaRPr lang="en-IE" sz="2800" dirty="0">
              <a:latin typeface="Calibri" pitchFamily="34" charset="0"/>
            </a:endParaRPr>
          </a:p>
          <a:p>
            <a:pPr lvl="0"/>
            <a:r>
              <a:rPr lang="en-IE" sz="2800" dirty="0">
                <a:latin typeface="Calibri" pitchFamily="34" charset="0"/>
              </a:rPr>
              <a:t>Researching new </a:t>
            </a:r>
            <a:r>
              <a:rPr lang="en-IE" sz="2800" dirty="0" smtClean="0">
                <a:latin typeface="Calibri" pitchFamily="34" charset="0"/>
              </a:rPr>
              <a:t>areas </a:t>
            </a: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>
                <a:latin typeface="Calibri" pitchFamily="34" charset="0"/>
              </a:rPr>
              <a:t>Goals Set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IE" sz="2800" dirty="0">
                <a:latin typeface="Calibri" pitchFamily="34" charset="0"/>
              </a:rPr>
              <a:t>Creating an easy to use system. </a:t>
            </a:r>
          </a:p>
          <a:p>
            <a:pPr lvl="0"/>
            <a:r>
              <a:rPr lang="en-IE" sz="2800" dirty="0">
                <a:latin typeface="Calibri" pitchFamily="34" charset="0"/>
              </a:rPr>
              <a:t>To allow user to be able to use the system with minimal amount of training. </a:t>
            </a:r>
          </a:p>
          <a:p>
            <a:pPr lvl="0"/>
            <a:r>
              <a:rPr lang="en-IE" sz="2800" dirty="0">
                <a:latin typeface="Calibri" pitchFamily="34" charset="0"/>
              </a:rPr>
              <a:t>To allow use for audio and visually impaired people.</a:t>
            </a:r>
          </a:p>
          <a:p>
            <a:pPr lvl="0"/>
            <a:r>
              <a:rPr lang="en-IE" sz="2800" dirty="0">
                <a:latin typeface="Calibri" pitchFamily="34" charset="0"/>
              </a:rPr>
              <a:t>Implement colour coding. </a:t>
            </a:r>
          </a:p>
          <a:p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>
                <a:latin typeface="Calibri" pitchFamily="34" charset="0"/>
              </a:rPr>
              <a:t>Goals </a:t>
            </a:r>
            <a:r>
              <a:rPr lang="en-IE" sz="4000" dirty="0" smtClean="0">
                <a:latin typeface="Calibri" pitchFamily="34" charset="0"/>
              </a:rPr>
              <a:t>Met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IE" sz="2800" dirty="0">
                <a:latin typeface="Calibri" pitchFamily="34" charset="0"/>
              </a:rPr>
              <a:t>We achieved to create an easy to use system. </a:t>
            </a:r>
          </a:p>
          <a:p>
            <a:pPr lvl="0"/>
            <a:r>
              <a:rPr lang="en-IE" sz="2800" dirty="0">
                <a:latin typeface="Calibri" pitchFamily="34" charset="0"/>
              </a:rPr>
              <a:t>Allowed user to be efficient in system with minimal amount of training. </a:t>
            </a:r>
          </a:p>
          <a:p>
            <a:pPr lvl="0"/>
            <a:r>
              <a:rPr lang="en-IE" sz="2800" dirty="0">
                <a:latin typeface="Calibri" pitchFamily="34" charset="0"/>
              </a:rPr>
              <a:t>No allowances for audio or visually impaired people.</a:t>
            </a:r>
          </a:p>
          <a:p>
            <a:r>
              <a:rPr lang="en-IE" sz="2800" dirty="0">
                <a:latin typeface="Calibri" pitchFamily="34" charset="0"/>
              </a:rPr>
              <a:t>Some colour added although no colour coding. </a:t>
            </a: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>
                <a:latin typeface="Calibri" pitchFamily="34" charset="0"/>
              </a:rPr>
              <a:t>achieving </a:t>
            </a:r>
            <a:r>
              <a:rPr lang="en-IE" sz="4000" dirty="0">
                <a:latin typeface="Calibri" pitchFamily="34" charset="0"/>
              </a:rPr>
              <a:t>our goals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lvl="0"/>
            <a:r>
              <a:rPr lang="en-IE" sz="2800" dirty="0">
                <a:latin typeface="Calibri" pitchFamily="34" charset="0"/>
              </a:rPr>
              <a:t>GUI worked on throughout the week and brought back to the group for testing/ </a:t>
            </a:r>
            <a:r>
              <a:rPr lang="en-IE" sz="2800" dirty="0" smtClean="0">
                <a:latin typeface="Calibri" pitchFamily="34" charset="0"/>
              </a:rPr>
              <a:t>analysis</a:t>
            </a:r>
            <a:endParaRPr lang="en-IE" sz="2800" dirty="0">
              <a:latin typeface="Calibri" pitchFamily="34" charset="0"/>
            </a:endParaRPr>
          </a:p>
          <a:p>
            <a:pPr lvl="0"/>
            <a:r>
              <a:rPr lang="en-IE" sz="2800" dirty="0">
                <a:latin typeface="Calibri" pitchFamily="34" charset="0"/>
              </a:rPr>
              <a:t>With the suggestions went back to </a:t>
            </a:r>
            <a:r>
              <a:rPr lang="en-IE" sz="2800" dirty="0" smtClean="0">
                <a:latin typeface="Calibri" pitchFamily="34" charset="0"/>
              </a:rPr>
              <a:t>redevelop</a:t>
            </a:r>
            <a:endParaRPr lang="en-IE" sz="2800" dirty="0">
              <a:latin typeface="Calibri" pitchFamily="34" charset="0"/>
            </a:endParaRPr>
          </a:p>
          <a:p>
            <a:pPr lvl="0"/>
            <a:r>
              <a:rPr lang="en-IE" sz="2800" dirty="0">
                <a:latin typeface="Calibri" pitchFamily="34" charset="0"/>
              </a:rPr>
              <a:t> Database was tested every </a:t>
            </a:r>
            <a:r>
              <a:rPr lang="en-IE" sz="2800" dirty="0" smtClean="0">
                <a:latin typeface="Calibri" pitchFamily="34" charset="0"/>
              </a:rPr>
              <a:t>week</a:t>
            </a:r>
          </a:p>
          <a:p>
            <a:pPr lvl="0"/>
            <a:r>
              <a:rPr lang="en-IE" sz="2800" dirty="0" smtClean="0">
                <a:latin typeface="Calibri" pitchFamily="34" charset="0"/>
              </a:rPr>
              <a:t>Final </a:t>
            </a:r>
            <a:r>
              <a:rPr lang="en-IE" sz="2800" dirty="0">
                <a:latin typeface="Calibri" pitchFamily="34" charset="0"/>
              </a:rPr>
              <a:t>weeks GUI and database merged and tested together</a:t>
            </a: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 smtClean="0">
                <a:latin typeface="Calibri" pitchFamily="34" charset="0"/>
              </a:rPr>
              <a:t>done differently?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IE" sz="2800" dirty="0">
                <a:latin typeface="Calibri" pitchFamily="34" charset="0"/>
              </a:rPr>
              <a:t>Less time discussing extra </a:t>
            </a:r>
            <a:r>
              <a:rPr lang="en-IE" sz="2800" dirty="0" smtClean="0">
                <a:latin typeface="Calibri" pitchFamily="34" charset="0"/>
              </a:rPr>
              <a:t>features </a:t>
            </a:r>
            <a:endParaRPr lang="en-IE" sz="2800" dirty="0">
              <a:latin typeface="Calibri" pitchFamily="34" charset="0"/>
            </a:endParaRPr>
          </a:p>
          <a:p>
            <a:pPr lvl="0"/>
            <a:r>
              <a:rPr lang="en-IE" sz="2800" dirty="0">
                <a:latin typeface="Calibri" pitchFamily="34" charset="0"/>
              </a:rPr>
              <a:t>More </a:t>
            </a:r>
            <a:r>
              <a:rPr lang="en-IE" sz="2800" dirty="0" smtClean="0">
                <a:latin typeface="Calibri" pitchFamily="34" charset="0"/>
              </a:rPr>
              <a:t>communication </a:t>
            </a:r>
            <a:endParaRPr lang="en-IE" sz="2800" dirty="0">
              <a:latin typeface="Calibri" pitchFamily="34" charset="0"/>
            </a:endParaRPr>
          </a:p>
          <a:p>
            <a:pPr lvl="0"/>
            <a:r>
              <a:rPr lang="en-IE" sz="2800" dirty="0">
                <a:latin typeface="Calibri" pitchFamily="34" charset="0"/>
              </a:rPr>
              <a:t>Less confusion over the team roles and </a:t>
            </a:r>
            <a:r>
              <a:rPr lang="en-IE" sz="2800" dirty="0" smtClean="0">
                <a:latin typeface="Calibri" pitchFamily="34" charset="0"/>
              </a:rPr>
              <a:t>duties</a:t>
            </a:r>
            <a:endParaRPr lang="en-IE" sz="2800" dirty="0">
              <a:latin typeface="Calibri" pitchFamily="34" charset="0"/>
            </a:endParaRPr>
          </a:p>
          <a:p>
            <a:r>
              <a:rPr lang="en-IE" sz="2800" dirty="0">
                <a:latin typeface="Calibri" pitchFamily="34" charset="0"/>
              </a:rPr>
              <a:t>More organisation over the </a:t>
            </a:r>
            <a:r>
              <a:rPr lang="en-IE" sz="2800" dirty="0" smtClean="0">
                <a:latin typeface="Calibri" pitchFamily="34" charset="0"/>
              </a:rPr>
              <a:t>workload</a:t>
            </a: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400" dirty="0" smtClean="0">
                <a:latin typeface="Calibri" pitchFamily="34" charset="0"/>
              </a:rPr>
              <a:t>Design Process</a:t>
            </a:r>
            <a:endParaRPr lang="en-IE" sz="4400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3200" dirty="0" smtClean="0">
                <a:latin typeface="Calibri" pitchFamily="34" charset="0"/>
              </a:rPr>
              <a:t>What we considered?</a:t>
            </a:r>
          </a:p>
          <a:p>
            <a:pPr marL="0" indent="0" algn="ctr">
              <a:buNone/>
            </a:pPr>
            <a:endParaRPr lang="en-IE" sz="3200" dirty="0">
              <a:latin typeface="Calibri" pitchFamily="34" charset="0"/>
            </a:endParaRPr>
          </a:p>
          <a:p>
            <a:r>
              <a:rPr lang="en-IE" sz="3200" dirty="0" smtClean="0">
                <a:latin typeface="Calibri" pitchFamily="34" charset="0"/>
              </a:rPr>
              <a:t>Considered competition</a:t>
            </a:r>
          </a:p>
          <a:p>
            <a:r>
              <a:rPr lang="en-IE" sz="3200" dirty="0" smtClean="0">
                <a:latin typeface="Calibri" pitchFamily="34" charset="0"/>
              </a:rPr>
              <a:t>Flexibility of use</a:t>
            </a:r>
          </a:p>
          <a:p>
            <a:r>
              <a:rPr lang="en-IE" sz="3200" dirty="0" smtClean="0">
                <a:latin typeface="Calibri" pitchFamily="34" charset="0"/>
              </a:rPr>
              <a:t>Ease of use</a:t>
            </a:r>
          </a:p>
          <a:p>
            <a:r>
              <a:rPr lang="en-IE" sz="3200" dirty="0" smtClean="0">
                <a:latin typeface="Calibri" pitchFamily="34" charset="0"/>
              </a:rPr>
              <a:t>Complexity of language</a:t>
            </a:r>
          </a:p>
          <a:p>
            <a:pPr algn="ctr"/>
            <a:endParaRPr lang="en-IE" dirty="0" smtClean="0"/>
          </a:p>
          <a:p>
            <a:pPr algn="ctr"/>
            <a:endParaRPr lang="en-IE" dirty="0" smtClean="0"/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6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r="15227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4000" dirty="0" smtClean="0">
                <a:latin typeface="Calibri" pitchFamily="34" charset="0"/>
              </a:rPr>
              <a:t>Our Planned Design</a:t>
            </a:r>
            <a:endParaRPr lang="en-IE" sz="4000" dirty="0">
              <a:latin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Planned menu screen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Four buttons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Simple design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sz="2800" dirty="0" smtClean="0">
                <a:latin typeface="Calibri" pitchFamily="34" charset="0"/>
              </a:rPr>
              <a:t>Easy to use</a:t>
            </a:r>
            <a:endParaRPr lang="en-IE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594</TotalTime>
  <Words>454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 Pop</vt:lpstr>
      <vt:lpstr>The operation &amp; importance of version control in the software life cycle</vt:lpstr>
      <vt:lpstr>UberVision – Objective</vt:lpstr>
      <vt:lpstr>Problems Encountered</vt:lpstr>
      <vt:lpstr>Goals Set</vt:lpstr>
      <vt:lpstr>Goals Met</vt:lpstr>
      <vt:lpstr>achieving our goals</vt:lpstr>
      <vt:lpstr>done differently?</vt:lpstr>
      <vt:lpstr>Design Process</vt:lpstr>
      <vt:lpstr>Our Planned Design</vt:lpstr>
      <vt:lpstr>Our Design</vt:lpstr>
      <vt:lpstr>Our Planned Design</vt:lpstr>
      <vt:lpstr>Our Design</vt:lpstr>
      <vt:lpstr>Our Planned Design</vt:lpstr>
      <vt:lpstr>Our Design</vt:lpstr>
      <vt:lpstr>Our Planned Design</vt:lpstr>
      <vt:lpstr>Our Design</vt:lpstr>
      <vt:lpstr>Why we made these changes</vt:lpstr>
      <vt:lpstr>A few extra screens  added</vt:lpstr>
      <vt:lpstr>extra screens continued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Process</dc:title>
  <dc:creator>Paul McKenna</dc:creator>
  <cp:lastModifiedBy>Paul McKenna</cp:lastModifiedBy>
  <cp:revision>13</cp:revision>
  <dcterms:created xsi:type="dcterms:W3CDTF">2013-04-22T17:47:13Z</dcterms:created>
  <dcterms:modified xsi:type="dcterms:W3CDTF">2013-04-23T20:07:35Z</dcterms:modified>
</cp:coreProperties>
</file>