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CEF9-644C-4ADA-8E8F-EAF6E68D1676}" type="datetimeFigureOut">
              <a:rPr lang="en-US" smtClean="0"/>
              <a:t>8/19/2010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09BA1-1EA8-4118-B687-2146A5130C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9BA1-1EA8-4118-B687-2146A5130C9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9BA1-1EA8-4118-B687-2146A5130C9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9BA1-1EA8-4118-B687-2146A5130C9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t>8/19/2010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t>8/19/2010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0573B876-F561-4423-95C1-908C18DBC55C}" type="datetimeFigureOut">
              <a:rPr lang="en-US" smtClean="0"/>
              <a:t>8/19/2010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t>8/19/2010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t>8/19/2010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t>8/19/2010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t>8/19/2010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t>8/19/2010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t>8/19/2010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t>8/19/2010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t>8/19/2010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0573B876-F561-4423-95C1-908C18DBC55C}" type="datetimeFigureOut">
              <a:rPr lang="en-US" smtClean="0"/>
              <a:t>8/19/2010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9E7E6F0C-F3AE-4887-8A34-CEAD07A53B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ee707344(VS.91)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WCF RIA Services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Introduction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Demo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WCF RIA Services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RIA_Overview" descr="RIA Services n-tier application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9325" y="2514600"/>
            <a:ext cx="47053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8768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illustration shows a simplified version of an n-tier application. RIA Services focuses on the box between the presentation tier and the data access layer (DAL) to facilitate n-tier development with a RIA Services client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WCF RIA Services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To get started or to learn more on RIA Services</a:t>
            </a:r>
          </a:p>
          <a:p>
            <a:pPr>
              <a:buNone/>
            </a:pPr>
            <a:r>
              <a:rPr lang="en-US" dirty="0" smtClean="0"/>
              <a:t>Visit: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3"/>
              </a:rPr>
              <a:t>http://msdn.microsoft.com/en-us/library/ee707344(VS.91).</a:t>
            </a:r>
            <a:r>
              <a:rPr lang="en-US" sz="2400" dirty="0" smtClean="0">
                <a:hlinkClick r:id="rId3"/>
              </a:rPr>
              <a:t>aspx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mtClean="0"/>
              <a:t>xxxxxx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Mountain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</Template>
  <TotalTime>6</TotalTime>
  <Words>71</Words>
  <Application>Microsoft Office PowerPoint</Application>
  <PresentationFormat>On-screen Show (4:3)</PresentationFormat>
  <Paragraphs>16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Mountain</vt:lpstr>
      <vt:lpstr>WCF RIA Services  </vt:lpstr>
      <vt:lpstr>WCF RIA Services  </vt:lpstr>
      <vt:lpstr>WCF RIA Services 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RIA Services  </dc:title>
  <dc:creator> </dc:creator>
  <cp:lastModifiedBy> </cp:lastModifiedBy>
  <cp:revision>1</cp:revision>
  <dcterms:created xsi:type="dcterms:W3CDTF">2010-08-19T05:04:00Z</dcterms:created>
  <dcterms:modified xsi:type="dcterms:W3CDTF">2010-08-19T05:10:24Z</dcterms:modified>
</cp:coreProperties>
</file>