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CEF9-644C-4ADA-8E8F-EAF6E68D1676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09BA1-1EA8-4118-B687-2146A5130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9BA1-1EA8-4118-B687-2146A5130C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0573B876-F561-4423-95C1-908C18DBC55C}" type="datetimeFigureOut">
              <a:rPr lang="en-US" smtClean="0"/>
              <a:pPr/>
              <a:t>08/23/2010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9E7E6F0C-F3AE-4887-8A34-CEAD07A53B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Demo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RIA_Overview" descr="RIA Services n-tier application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2514600"/>
            <a:ext cx="47053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4876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illustration shows a simplified version of an n-tier application. RIA Services focuses on the box between the presentation tier and the data access layer (DAL) to facilitate n-tier development with a RIA Services client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WCF RIA Services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C:\Users\yoderp\AppData\Local\Temp\SNAGHTML12e36c2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771650"/>
            <a:ext cx="5495925" cy="50863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752600"/>
            <a:ext cx="304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Resources on the Time Monkey Project Wiki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</Template>
  <TotalTime>10</TotalTime>
  <Words>61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Mountain</vt:lpstr>
      <vt:lpstr>WCF RIA Services  </vt:lpstr>
      <vt:lpstr>WCF RIA Services  </vt:lpstr>
      <vt:lpstr>WCF RIA Services 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RIA Services  </dc:title>
  <dc:creator> </dc:creator>
  <cp:lastModifiedBy>yoderp</cp:lastModifiedBy>
  <cp:revision>2</cp:revision>
  <dcterms:created xsi:type="dcterms:W3CDTF">2010-08-19T05:04:00Z</dcterms:created>
  <dcterms:modified xsi:type="dcterms:W3CDTF">2010-08-23T12:48:23Z</dcterms:modified>
</cp:coreProperties>
</file>