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65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2" r:id="rId17"/>
    <p:sldId id="283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A6BBF-AC87-4DA1-95A4-71182D12D834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C18C587-496C-454D-901A-9C77A86404E1}">
      <dgm:prSet/>
      <dgm:spPr/>
      <dgm:t>
        <a:bodyPr/>
        <a:lstStyle/>
        <a:p>
          <a:r>
            <a:rPr lang="es-ES"/>
            <a:t>Peso insuficiente</a:t>
          </a:r>
          <a:endParaRPr lang="en-US"/>
        </a:p>
      </dgm:t>
    </dgm:pt>
    <dgm:pt modelId="{8942E74A-5D60-4D9A-93F1-CCAEB14DABF1}" type="parTrans" cxnId="{F391EFCD-BD79-4A75-A719-C993593B8CEE}">
      <dgm:prSet/>
      <dgm:spPr/>
      <dgm:t>
        <a:bodyPr/>
        <a:lstStyle/>
        <a:p>
          <a:endParaRPr lang="en-US"/>
        </a:p>
      </dgm:t>
    </dgm:pt>
    <dgm:pt modelId="{F9403A52-C070-41A7-9286-94AB7E29ADEA}" type="sibTrans" cxnId="{F391EFCD-BD79-4A75-A719-C993593B8CEE}">
      <dgm:prSet/>
      <dgm:spPr/>
      <dgm:t>
        <a:bodyPr/>
        <a:lstStyle/>
        <a:p>
          <a:endParaRPr lang="en-US"/>
        </a:p>
      </dgm:t>
    </dgm:pt>
    <dgm:pt modelId="{1A8B4FBA-1041-4642-8419-788DD9592A9D}">
      <dgm:prSet/>
      <dgm:spPr/>
      <dgm:t>
        <a:bodyPr/>
        <a:lstStyle/>
        <a:p>
          <a:r>
            <a:rPr lang="es-ES"/>
            <a:t>Peso normal</a:t>
          </a:r>
          <a:endParaRPr lang="en-US"/>
        </a:p>
      </dgm:t>
    </dgm:pt>
    <dgm:pt modelId="{216EBECF-0F94-439A-94CD-797453F0C02A}" type="parTrans" cxnId="{DB2C7AAA-6BE0-4977-8C31-BFDB28AEF3BF}">
      <dgm:prSet/>
      <dgm:spPr/>
      <dgm:t>
        <a:bodyPr/>
        <a:lstStyle/>
        <a:p>
          <a:endParaRPr lang="en-US"/>
        </a:p>
      </dgm:t>
    </dgm:pt>
    <dgm:pt modelId="{3D820F7A-7CA7-47E4-A0D2-C69D9A5CBE62}" type="sibTrans" cxnId="{DB2C7AAA-6BE0-4977-8C31-BFDB28AEF3BF}">
      <dgm:prSet/>
      <dgm:spPr/>
      <dgm:t>
        <a:bodyPr/>
        <a:lstStyle/>
        <a:p>
          <a:endParaRPr lang="en-US"/>
        </a:p>
      </dgm:t>
    </dgm:pt>
    <dgm:pt modelId="{911647D0-0E9A-4BCF-B8AD-E4C15DCDA3B3}">
      <dgm:prSet/>
      <dgm:spPr/>
      <dgm:t>
        <a:bodyPr/>
        <a:lstStyle/>
        <a:p>
          <a:r>
            <a:rPr lang="es-ES"/>
            <a:t>Sobrepeso nivel 1</a:t>
          </a:r>
          <a:endParaRPr lang="en-US"/>
        </a:p>
      </dgm:t>
    </dgm:pt>
    <dgm:pt modelId="{41DF0655-2ED0-4F77-B003-376AF15413DA}" type="parTrans" cxnId="{97165E1C-1CC5-4F03-AF4F-EE289D173BD5}">
      <dgm:prSet/>
      <dgm:spPr/>
      <dgm:t>
        <a:bodyPr/>
        <a:lstStyle/>
        <a:p>
          <a:endParaRPr lang="en-US"/>
        </a:p>
      </dgm:t>
    </dgm:pt>
    <dgm:pt modelId="{4D937BCF-C380-4BB3-907B-F167C65DECE0}" type="sibTrans" cxnId="{97165E1C-1CC5-4F03-AF4F-EE289D173BD5}">
      <dgm:prSet/>
      <dgm:spPr/>
      <dgm:t>
        <a:bodyPr/>
        <a:lstStyle/>
        <a:p>
          <a:endParaRPr lang="en-US"/>
        </a:p>
      </dgm:t>
    </dgm:pt>
    <dgm:pt modelId="{DD2CEE2C-16D5-4E04-B358-9121C2A5A4A8}">
      <dgm:prSet/>
      <dgm:spPr/>
      <dgm:t>
        <a:bodyPr/>
        <a:lstStyle/>
        <a:p>
          <a:r>
            <a:rPr lang="es-ES"/>
            <a:t>Sobrepeso nivel 2</a:t>
          </a:r>
          <a:endParaRPr lang="en-US"/>
        </a:p>
      </dgm:t>
    </dgm:pt>
    <dgm:pt modelId="{B60325FB-68EC-4255-AC63-B55844FB415A}" type="parTrans" cxnId="{00BC6675-B024-457A-9D5D-3FC16A275AF3}">
      <dgm:prSet/>
      <dgm:spPr/>
      <dgm:t>
        <a:bodyPr/>
        <a:lstStyle/>
        <a:p>
          <a:endParaRPr lang="en-US"/>
        </a:p>
      </dgm:t>
    </dgm:pt>
    <dgm:pt modelId="{A277FE93-EE01-42D1-9DC6-1CF0AD3B8B64}" type="sibTrans" cxnId="{00BC6675-B024-457A-9D5D-3FC16A275AF3}">
      <dgm:prSet/>
      <dgm:spPr/>
      <dgm:t>
        <a:bodyPr/>
        <a:lstStyle/>
        <a:p>
          <a:endParaRPr lang="en-US"/>
        </a:p>
      </dgm:t>
    </dgm:pt>
    <dgm:pt modelId="{C8484DCF-C906-4A32-86E1-AF841E2F361B}">
      <dgm:prSet/>
      <dgm:spPr/>
      <dgm:t>
        <a:bodyPr/>
        <a:lstStyle/>
        <a:p>
          <a:r>
            <a:rPr lang="es-ES"/>
            <a:t>Obesidad tipo 1</a:t>
          </a:r>
          <a:endParaRPr lang="en-US"/>
        </a:p>
      </dgm:t>
    </dgm:pt>
    <dgm:pt modelId="{811A136D-873D-4200-BF66-0E8E55841104}" type="parTrans" cxnId="{717A73DE-DC32-4664-9A8C-3F2684B5DE67}">
      <dgm:prSet/>
      <dgm:spPr/>
      <dgm:t>
        <a:bodyPr/>
        <a:lstStyle/>
        <a:p>
          <a:endParaRPr lang="en-US"/>
        </a:p>
      </dgm:t>
    </dgm:pt>
    <dgm:pt modelId="{FEDB1393-28BC-4968-A27F-DD7062DDDCD3}" type="sibTrans" cxnId="{717A73DE-DC32-4664-9A8C-3F2684B5DE67}">
      <dgm:prSet/>
      <dgm:spPr/>
      <dgm:t>
        <a:bodyPr/>
        <a:lstStyle/>
        <a:p>
          <a:endParaRPr lang="en-US"/>
        </a:p>
      </dgm:t>
    </dgm:pt>
    <dgm:pt modelId="{3AA489EC-5C71-4D94-9D60-4FE04287A197}">
      <dgm:prSet/>
      <dgm:spPr/>
      <dgm:t>
        <a:bodyPr/>
        <a:lstStyle/>
        <a:p>
          <a:r>
            <a:rPr lang="es-ES"/>
            <a:t>Obesidad tipo 2</a:t>
          </a:r>
          <a:endParaRPr lang="en-US"/>
        </a:p>
      </dgm:t>
    </dgm:pt>
    <dgm:pt modelId="{BF1896E8-AAD5-4A3A-AFCE-A4E10C2C64AB}" type="parTrans" cxnId="{C780B85C-4499-4BE0-8403-ACB65EF35FE2}">
      <dgm:prSet/>
      <dgm:spPr/>
      <dgm:t>
        <a:bodyPr/>
        <a:lstStyle/>
        <a:p>
          <a:endParaRPr lang="en-US"/>
        </a:p>
      </dgm:t>
    </dgm:pt>
    <dgm:pt modelId="{D842362B-BD42-4B7D-B5F3-2A70784C9C99}" type="sibTrans" cxnId="{C780B85C-4499-4BE0-8403-ACB65EF35FE2}">
      <dgm:prSet/>
      <dgm:spPr/>
      <dgm:t>
        <a:bodyPr/>
        <a:lstStyle/>
        <a:p>
          <a:endParaRPr lang="en-US"/>
        </a:p>
      </dgm:t>
    </dgm:pt>
    <dgm:pt modelId="{F5B655E1-ABF0-40CD-93CE-6E8CD28E3F10}">
      <dgm:prSet/>
      <dgm:spPr/>
      <dgm:t>
        <a:bodyPr/>
        <a:lstStyle/>
        <a:p>
          <a:r>
            <a:rPr lang="es-ES"/>
            <a:t>Obesidad tipo 3</a:t>
          </a:r>
          <a:endParaRPr lang="en-US"/>
        </a:p>
      </dgm:t>
    </dgm:pt>
    <dgm:pt modelId="{A096E856-6B1A-4197-B461-C15B90384413}" type="parTrans" cxnId="{3E92FA66-DF27-4F2A-A40D-7016B1299D53}">
      <dgm:prSet/>
      <dgm:spPr/>
      <dgm:t>
        <a:bodyPr/>
        <a:lstStyle/>
        <a:p>
          <a:endParaRPr lang="en-US"/>
        </a:p>
      </dgm:t>
    </dgm:pt>
    <dgm:pt modelId="{A9837E54-9A3F-4D29-BB73-B69ED5ABB09F}" type="sibTrans" cxnId="{3E92FA66-DF27-4F2A-A40D-7016B1299D53}">
      <dgm:prSet/>
      <dgm:spPr/>
      <dgm:t>
        <a:bodyPr/>
        <a:lstStyle/>
        <a:p>
          <a:endParaRPr lang="en-US"/>
        </a:p>
      </dgm:t>
    </dgm:pt>
    <dgm:pt modelId="{4322D274-4060-4FD9-AE46-F48BA298015A}" type="pres">
      <dgm:prSet presAssocID="{B80A6BBF-AC87-4DA1-95A4-71182D12D834}" presName="linear" presStyleCnt="0">
        <dgm:presLayoutVars>
          <dgm:animLvl val="lvl"/>
          <dgm:resizeHandles val="exact"/>
        </dgm:presLayoutVars>
      </dgm:prSet>
      <dgm:spPr/>
    </dgm:pt>
    <dgm:pt modelId="{880442E7-414F-4633-8BF2-6327F136CB78}" type="pres">
      <dgm:prSet presAssocID="{CC18C587-496C-454D-901A-9C77A86404E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4A44C4A-23F6-4FF4-9FCE-F969A9A2246D}" type="pres">
      <dgm:prSet presAssocID="{F9403A52-C070-41A7-9286-94AB7E29ADEA}" presName="spacer" presStyleCnt="0"/>
      <dgm:spPr/>
    </dgm:pt>
    <dgm:pt modelId="{56CEC3DD-E679-4791-8CF7-9EC9190FA410}" type="pres">
      <dgm:prSet presAssocID="{1A8B4FBA-1041-4642-8419-788DD9592A9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6CC87A6-2C1D-4EDC-8B7E-36F52084D587}" type="pres">
      <dgm:prSet presAssocID="{3D820F7A-7CA7-47E4-A0D2-C69D9A5CBE62}" presName="spacer" presStyleCnt="0"/>
      <dgm:spPr/>
    </dgm:pt>
    <dgm:pt modelId="{23D560A0-2787-47F0-8BFF-B3B2B9FF4A8A}" type="pres">
      <dgm:prSet presAssocID="{911647D0-0E9A-4BCF-B8AD-E4C15DCDA3B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0AAA3FF4-9B45-4E03-961E-66F967541164}" type="pres">
      <dgm:prSet presAssocID="{4D937BCF-C380-4BB3-907B-F167C65DECE0}" presName="spacer" presStyleCnt="0"/>
      <dgm:spPr/>
    </dgm:pt>
    <dgm:pt modelId="{BCA887A0-2806-41CC-9E88-7C8813AF86E4}" type="pres">
      <dgm:prSet presAssocID="{DD2CEE2C-16D5-4E04-B358-9121C2A5A4A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36E2B78-BE09-438A-B4C7-90C54658EC7F}" type="pres">
      <dgm:prSet presAssocID="{A277FE93-EE01-42D1-9DC6-1CF0AD3B8B64}" presName="spacer" presStyleCnt="0"/>
      <dgm:spPr/>
    </dgm:pt>
    <dgm:pt modelId="{66636820-ABFB-42D1-B5FC-97CFFB8A763F}" type="pres">
      <dgm:prSet presAssocID="{C8484DCF-C906-4A32-86E1-AF841E2F361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F9BF007-8571-4FFB-8C13-4C0651A62066}" type="pres">
      <dgm:prSet presAssocID="{FEDB1393-28BC-4968-A27F-DD7062DDDCD3}" presName="spacer" presStyleCnt="0"/>
      <dgm:spPr/>
    </dgm:pt>
    <dgm:pt modelId="{20D1D57C-3A0A-4EC1-B72F-3F931FC487AD}" type="pres">
      <dgm:prSet presAssocID="{3AA489EC-5C71-4D94-9D60-4FE04287A19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26348DA-5A2E-42B8-8DA6-1A106EC8A20E}" type="pres">
      <dgm:prSet presAssocID="{D842362B-BD42-4B7D-B5F3-2A70784C9C99}" presName="spacer" presStyleCnt="0"/>
      <dgm:spPr/>
    </dgm:pt>
    <dgm:pt modelId="{06C5B696-0A9E-41ED-91C5-40EF2D0D9008}" type="pres">
      <dgm:prSet presAssocID="{F5B655E1-ABF0-40CD-93CE-6E8CD28E3F10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2167306-2246-4C69-A1EF-EB1286E40427}" type="presOf" srcId="{C8484DCF-C906-4A32-86E1-AF841E2F361B}" destId="{66636820-ABFB-42D1-B5FC-97CFFB8A763F}" srcOrd="0" destOrd="0" presId="urn:microsoft.com/office/officeart/2005/8/layout/vList2"/>
    <dgm:cxn modelId="{97165E1C-1CC5-4F03-AF4F-EE289D173BD5}" srcId="{B80A6BBF-AC87-4DA1-95A4-71182D12D834}" destId="{911647D0-0E9A-4BCF-B8AD-E4C15DCDA3B3}" srcOrd="2" destOrd="0" parTransId="{41DF0655-2ED0-4F77-B003-376AF15413DA}" sibTransId="{4D937BCF-C380-4BB3-907B-F167C65DECE0}"/>
    <dgm:cxn modelId="{C780B85C-4499-4BE0-8403-ACB65EF35FE2}" srcId="{B80A6BBF-AC87-4DA1-95A4-71182D12D834}" destId="{3AA489EC-5C71-4D94-9D60-4FE04287A197}" srcOrd="5" destOrd="0" parTransId="{BF1896E8-AAD5-4A3A-AFCE-A4E10C2C64AB}" sibTransId="{D842362B-BD42-4B7D-B5F3-2A70784C9C99}"/>
    <dgm:cxn modelId="{3E92FA66-DF27-4F2A-A40D-7016B1299D53}" srcId="{B80A6BBF-AC87-4DA1-95A4-71182D12D834}" destId="{F5B655E1-ABF0-40CD-93CE-6E8CD28E3F10}" srcOrd="6" destOrd="0" parTransId="{A096E856-6B1A-4197-B461-C15B90384413}" sibTransId="{A9837E54-9A3F-4D29-BB73-B69ED5ABB09F}"/>
    <dgm:cxn modelId="{B9FD4068-C795-48DB-B596-882706CF5B60}" type="presOf" srcId="{CC18C587-496C-454D-901A-9C77A86404E1}" destId="{880442E7-414F-4633-8BF2-6327F136CB78}" srcOrd="0" destOrd="0" presId="urn:microsoft.com/office/officeart/2005/8/layout/vList2"/>
    <dgm:cxn modelId="{00BC6675-B024-457A-9D5D-3FC16A275AF3}" srcId="{B80A6BBF-AC87-4DA1-95A4-71182D12D834}" destId="{DD2CEE2C-16D5-4E04-B358-9121C2A5A4A8}" srcOrd="3" destOrd="0" parTransId="{B60325FB-68EC-4255-AC63-B55844FB415A}" sibTransId="{A277FE93-EE01-42D1-9DC6-1CF0AD3B8B64}"/>
    <dgm:cxn modelId="{2625EF77-A39A-457C-9DEB-D8FE1E666A35}" type="presOf" srcId="{3AA489EC-5C71-4D94-9D60-4FE04287A197}" destId="{20D1D57C-3A0A-4EC1-B72F-3F931FC487AD}" srcOrd="0" destOrd="0" presId="urn:microsoft.com/office/officeart/2005/8/layout/vList2"/>
    <dgm:cxn modelId="{DB2C7AAA-6BE0-4977-8C31-BFDB28AEF3BF}" srcId="{B80A6BBF-AC87-4DA1-95A4-71182D12D834}" destId="{1A8B4FBA-1041-4642-8419-788DD9592A9D}" srcOrd="1" destOrd="0" parTransId="{216EBECF-0F94-439A-94CD-797453F0C02A}" sibTransId="{3D820F7A-7CA7-47E4-A0D2-C69D9A5CBE62}"/>
    <dgm:cxn modelId="{20D743B5-C5AC-49C2-890C-79DCEC0E33CA}" type="presOf" srcId="{DD2CEE2C-16D5-4E04-B358-9121C2A5A4A8}" destId="{BCA887A0-2806-41CC-9E88-7C8813AF86E4}" srcOrd="0" destOrd="0" presId="urn:microsoft.com/office/officeart/2005/8/layout/vList2"/>
    <dgm:cxn modelId="{178979CC-1666-4BEA-9F75-C0043AFF426F}" type="presOf" srcId="{911647D0-0E9A-4BCF-B8AD-E4C15DCDA3B3}" destId="{23D560A0-2787-47F0-8BFF-B3B2B9FF4A8A}" srcOrd="0" destOrd="0" presId="urn:microsoft.com/office/officeart/2005/8/layout/vList2"/>
    <dgm:cxn modelId="{F391EFCD-BD79-4A75-A719-C993593B8CEE}" srcId="{B80A6BBF-AC87-4DA1-95A4-71182D12D834}" destId="{CC18C587-496C-454D-901A-9C77A86404E1}" srcOrd="0" destOrd="0" parTransId="{8942E74A-5D60-4D9A-93F1-CCAEB14DABF1}" sibTransId="{F9403A52-C070-41A7-9286-94AB7E29ADEA}"/>
    <dgm:cxn modelId="{0176CAD4-B243-4E93-8587-AAC31BD83EAD}" type="presOf" srcId="{1A8B4FBA-1041-4642-8419-788DD9592A9D}" destId="{56CEC3DD-E679-4791-8CF7-9EC9190FA410}" srcOrd="0" destOrd="0" presId="urn:microsoft.com/office/officeart/2005/8/layout/vList2"/>
    <dgm:cxn modelId="{717A73DE-DC32-4664-9A8C-3F2684B5DE67}" srcId="{B80A6BBF-AC87-4DA1-95A4-71182D12D834}" destId="{C8484DCF-C906-4A32-86E1-AF841E2F361B}" srcOrd="4" destOrd="0" parTransId="{811A136D-873D-4200-BF66-0E8E55841104}" sibTransId="{FEDB1393-28BC-4968-A27F-DD7062DDDCD3}"/>
    <dgm:cxn modelId="{06FA24EF-65E9-48C5-A355-C07F2809C406}" type="presOf" srcId="{B80A6BBF-AC87-4DA1-95A4-71182D12D834}" destId="{4322D274-4060-4FD9-AE46-F48BA298015A}" srcOrd="0" destOrd="0" presId="urn:microsoft.com/office/officeart/2005/8/layout/vList2"/>
    <dgm:cxn modelId="{534D45EF-34CC-4FFC-A373-FBEAB505B3DA}" type="presOf" srcId="{F5B655E1-ABF0-40CD-93CE-6E8CD28E3F10}" destId="{06C5B696-0A9E-41ED-91C5-40EF2D0D9008}" srcOrd="0" destOrd="0" presId="urn:microsoft.com/office/officeart/2005/8/layout/vList2"/>
    <dgm:cxn modelId="{9D30B156-42CD-4C0D-A106-D8AE4322F9A4}" type="presParOf" srcId="{4322D274-4060-4FD9-AE46-F48BA298015A}" destId="{880442E7-414F-4633-8BF2-6327F136CB78}" srcOrd="0" destOrd="0" presId="urn:microsoft.com/office/officeart/2005/8/layout/vList2"/>
    <dgm:cxn modelId="{9B806DFB-7E3E-4413-BD3B-78945344C24F}" type="presParOf" srcId="{4322D274-4060-4FD9-AE46-F48BA298015A}" destId="{24A44C4A-23F6-4FF4-9FCE-F969A9A2246D}" srcOrd="1" destOrd="0" presId="urn:microsoft.com/office/officeart/2005/8/layout/vList2"/>
    <dgm:cxn modelId="{A25DB664-D879-4E1E-AEAB-EE7DB4CAC5C2}" type="presParOf" srcId="{4322D274-4060-4FD9-AE46-F48BA298015A}" destId="{56CEC3DD-E679-4791-8CF7-9EC9190FA410}" srcOrd="2" destOrd="0" presId="urn:microsoft.com/office/officeart/2005/8/layout/vList2"/>
    <dgm:cxn modelId="{E69B5B45-A680-4480-8B45-E8FD64C18CAF}" type="presParOf" srcId="{4322D274-4060-4FD9-AE46-F48BA298015A}" destId="{86CC87A6-2C1D-4EDC-8B7E-36F52084D587}" srcOrd="3" destOrd="0" presId="urn:microsoft.com/office/officeart/2005/8/layout/vList2"/>
    <dgm:cxn modelId="{8F9599E4-E133-46C7-9C4D-E03AD10FE544}" type="presParOf" srcId="{4322D274-4060-4FD9-AE46-F48BA298015A}" destId="{23D560A0-2787-47F0-8BFF-B3B2B9FF4A8A}" srcOrd="4" destOrd="0" presId="urn:microsoft.com/office/officeart/2005/8/layout/vList2"/>
    <dgm:cxn modelId="{70371379-F086-4169-9B7D-ED570335E423}" type="presParOf" srcId="{4322D274-4060-4FD9-AE46-F48BA298015A}" destId="{0AAA3FF4-9B45-4E03-961E-66F967541164}" srcOrd="5" destOrd="0" presId="urn:microsoft.com/office/officeart/2005/8/layout/vList2"/>
    <dgm:cxn modelId="{E09FBEBE-EC64-48CD-804B-3BDA9DF3EED0}" type="presParOf" srcId="{4322D274-4060-4FD9-AE46-F48BA298015A}" destId="{BCA887A0-2806-41CC-9E88-7C8813AF86E4}" srcOrd="6" destOrd="0" presId="urn:microsoft.com/office/officeart/2005/8/layout/vList2"/>
    <dgm:cxn modelId="{ADA11DA5-33D2-4769-A4C2-30187A7E2949}" type="presParOf" srcId="{4322D274-4060-4FD9-AE46-F48BA298015A}" destId="{436E2B78-BE09-438A-B4C7-90C54658EC7F}" srcOrd="7" destOrd="0" presId="urn:microsoft.com/office/officeart/2005/8/layout/vList2"/>
    <dgm:cxn modelId="{3D96F5DF-CF45-4A28-94E9-DE4AE9C3871A}" type="presParOf" srcId="{4322D274-4060-4FD9-AE46-F48BA298015A}" destId="{66636820-ABFB-42D1-B5FC-97CFFB8A763F}" srcOrd="8" destOrd="0" presId="urn:microsoft.com/office/officeart/2005/8/layout/vList2"/>
    <dgm:cxn modelId="{44D0606D-6504-4E8B-8E58-1228C94BA4E6}" type="presParOf" srcId="{4322D274-4060-4FD9-AE46-F48BA298015A}" destId="{CF9BF007-8571-4FFB-8C13-4C0651A62066}" srcOrd="9" destOrd="0" presId="urn:microsoft.com/office/officeart/2005/8/layout/vList2"/>
    <dgm:cxn modelId="{519D21CB-9ACA-47B5-8252-909236E9DB16}" type="presParOf" srcId="{4322D274-4060-4FD9-AE46-F48BA298015A}" destId="{20D1D57C-3A0A-4EC1-B72F-3F931FC487AD}" srcOrd="10" destOrd="0" presId="urn:microsoft.com/office/officeart/2005/8/layout/vList2"/>
    <dgm:cxn modelId="{2161714C-BA21-4217-95DF-3B4BD0FA8CC5}" type="presParOf" srcId="{4322D274-4060-4FD9-AE46-F48BA298015A}" destId="{426348DA-5A2E-42B8-8DA6-1A106EC8A20E}" srcOrd="11" destOrd="0" presId="urn:microsoft.com/office/officeart/2005/8/layout/vList2"/>
    <dgm:cxn modelId="{EF3FA0C8-EAC1-46BC-A137-DAB2D558D342}" type="presParOf" srcId="{4322D274-4060-4FD9-AE46-F48BA298015A}" destId="{06C5B696-0A9E-41ED-91C5-40EF2D0D900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2FE13E-6E84-4DC0-AA74-2787DA762DAD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E11A80-0865-49DD-86AE-AE65C1081C7F}">
      <dgm:prSet/>
      <dgm:spPr/>
      <dgm:t>
        <a:bodyPr/>
        <a:lstStyle/>
        <a:p>
          <a:r>
            <a:rPr lang="es-ES" dirty="0"/>
            <a:t>Se hace una predicción con un modelo gaussiano y un modelo multinomial sin todavía optimizar </a:t>
          </a:r>
          <a:r>
            <a:rPr lang="es-ES" dirty="0" err="1"/>
            <a:t>hiperparámetros</a:t>
          </a:r>
          <a:endParaRPr lang="en-US" dirty="0"/>
        </a:p>
      </dgm:t>
    </dgm:pt>
    <dgm:pt modelId="{82297993-AF26-4994-BA8F-FFC9BE78BC69}" type="parTrans" cxnId="{E9D3FDE0-045F-4E4C-8AC9-CEFC3BA35092}">
      <dgm:prSet/>
      <dgm:spPr/>
      <dgm:t>
        <a:bodyPr/>
        <a:lstStyle/>
        <a:p>
          <a:endParaRPr lang="en-US"/>
        </a:p>
      </dgm:t>
    </dgm:pt>
    <dgm:pt modelId="{68AC95EA-63A4-4944-B912-4EE8162AAAEC}" type="sibTrans" cxnId="{E9D3FDE0-045F-4E4C-8AC9-CEFC3BA35092}">
      <dgm:prSet/>
      <dgm:spPr/>
      <dgm:t>
        <a:bodyPr/>
        <a:lstStyle/>
        <a:p>
          <a:endParaRPr lang="en-US"/>
        </a:p>
      </dgm:t>
    </dgm:pt>
    <dgm:pt modelId="{990B1D88-235C-481A-863F-9E13F83629A6}">
      <dgm:prSet/>
      <dgm:spPr/>
      <dgm:t>
        <a:bodyPr/>
        <a:lstStyle/>
        <a:p>
          <a:r>
            <a:rPr lang="es-ES" dirty="0"/>
            <a:t>La </a:t>
          </a:r>
          <a:r>
            <a:rPr lang="es-ES" dirty="0" err="1"/>
            <a:t>precisióndel</a:t>
          </a:r>
          <a:r>
            <a:rPr lang="es-ES" dirty="0"/>
            <a:t> gaussiano es de .78 mientras que el del multinomial es de .58</a:t>
          </a:r>
          <a:endParaRPr lang="en-US" dirty="0"/>
        </a:p>
      </dgm:t>
    </dgm:pt>
    <dgm:pt modelId="{567BF82C-95A7-4BD4-9C17-212327ECAE6E}" type="parTrans" cxnId="{6DACAD58-C78A-479A-9B8B-225C19FDD2AF}">
      <dgm:prSet/>
      <dgm:spPr/>
      <dgm:t>
        <a:bodyPr/>
        <a:lstStyle/>
        <a:p>
          <a:endParaRPr lang="es-AR"/>
        </a:p>
      </dgm:t>
    </dgm:pt>
    <dgm:pt modelId="{8C13D51A-400D-4182-8A49-64D2D8A9B28A}" type="sibTrans" cxnId="{6DACAD58-C78A-479A-9B8B-225C19FDD2AF}">
      <dgm:prSet/>
      <dgm:spPr/>
      <dgm:t>
        <a:bodyPr/>
        <a:lstStyle/>
        <a:p>
          <a:endParaRPr lang="es-AR"/>
        </a:p>
      </dgm:t>
    </dgm:pt>
    <dgm:pt modelId="{874EC6A8-4BDC-4418-9A17-D724E5CA8B42}">
      <dgm:prSet/>
      <dgm:spPr/>
      <dgm:t>
        <a:bodyPr/>
        <a:lstStyle/>
        <a:p>
          <a:r>
            <a:rPr lang="es-ES" dirty="0"/>
            <a:t>A partir de esto se elige el gaussiano por sobre el multinomial para realizar un </a:t>
          </a:r>
          <a:r>
            <a:rPr lang="es-ES" dirty="0" err="1"/>
            <a:t>grid</a:t>
          </a:r>
          <a:r>
            <a:rPr lang="es-ES" dirty="0"/>
            <a:t> </a:t>
          </a:r>
          <a:r>
            <a:rPr lang="es-ES" dirty="0" err="1"/>
            <a:t>search</a:t>
          </a:r>
          <a:endParaRPr lang="en-US" dirty="0"/>
        </a:p>
      </dgm:t>
    </dgm:pt>
    <dgm:pt modelId="{A094399A-5E1F-4A27-A635-E97B6C85F34E}" type="parTrans" cxnId="{0762793C-48FE-4B99-A487-46A904096686}">
      <dgm:prSet/>
      <dgm:spPr/>
      <dgm:t>
        <a:bodyPr/>
        <a:lstStyle/>
        <a:p>
          <a:endParaRPr lang="es-AR"/>
        </a:p>
      </dgm:t>
    </dgm:pt>
    <dgm:pt modelId="{2B7B41EB-B2D0-4340-83D4-5C606479911E}" type="sibTrans" cxnId="{0762793C-48FE-4B99-A487-46A904096686}">
      <dgm:prSet/>
      <dgm:spPr/>
      <dgm:t>
        <a:bodyPr/>
        <a:lstStyle/>
        <a:p>
          <a:endParaRPr lang="es-AR"/>
        </a:p>
      </dgm:t>
    </dgm:pt>
    <dgm:pt modelId="{0EA6F421-9363-4316-A530-5CC8E8C4C537}" type="pres">
      <dgm:prSet presAssocID="{6E2FE13E-6E84-4DC0-AA74-2787DA762DAD}" presName="Name0" presStyleCnt="0">
        <dgm:presLayoutVars>
          <dgm:dir/>
          <dgm:animLvl val="lvl"/>
          <dgm:resizeHandles val="exact"/>
        </dgm:presLayoutVars>
      </dgm:prSet>
      <dgm:spPr/>
    </dgm:pt>
    <dgm:pt modelId="{42DC72C6-A799-48FC-8FA5-9FF57454BEF0}" type="pres">
      <dgm:prSet presAssocID="{51E11A80-0865-49DD-86AE-AE65C1081C7F}" presName="linNode" presStyleCnt="0"/>
      <dgm:spPr/>
    </dgm:pt>
    <dgm:pt modelId="{08DCF72A-8EBC-4CA3-9ADB-FAE0CB80BFDC}" type="pres">
      <dgm:prSet presAssocID="{51E11A80-0865-49DD-86AE-AE65C1081C7F}" presName="parentText" presStyleLbl="node1" presStyleIdx="0" presStyleCnt="3" custScaleX="175509" custLinFactNeighborX="42263">
        <dgm:presLayoutVars>
          <dgm:chMax val="1"/>
          <dgm:bulletEnabled val="1"/>
        </dgm:presLayoutVars>
      </dgm:prSet>
      <dgm:spPr/>
    </dgm:pt>
    <dgm:pt modelId="{3CB1D907-B224-4005-995B-CBB3FAC69BA8}" type="pres">
      <dgm:prSet presAssocID="{68AC95EA-63A4-4944-B912-4EE8162AAAEC}" presName="sp" presStyleCnt="0"/>
      <dgm:spPr/>
    </dgm:pt>
    <dgm:pt modelId="{73A90FBF-D464-4D0F-A067-984242A45EFC}" type="pres">
      <dgm:prSet presAssocID="{990B1D88-235C-481A-863F-9E13F83629A6}" presName="linNode" presStyleCnt="0"/>
      <dgm:spPr/>
    </dgm:pt>
    <dgm:pt modelId="{AFFC171A-2154-4D35-8E7D-EE3802E752D4}" type="pres">
      <dgm:prSet presAssocID="{990B1D88-235C-481A-863F-9E13F83629A6}" presName="parentText" presStyleLbl="node1" presStyleIdx="1" presStyleCnt="3" custScaleX="175509" custLinFactNeighborX="42263">
        <dgm:presLayoutVars>
          <dgm:chMax val="1"/>
          <dgm:bulletEnabled val="1"/>
        </dgm:presLayoutVars>
      </dgm:prSet>
      <dgm:spPr/>
    </dgm:pt>
    <dgm:pt modelId="{D018757E-AF20-428C-93C4-7291F5A2055D}" type="pres">
      <dgm:prSet presAssocID="{8C13D51A-400D-4182-8A49-64D2D8A9B28A}" presName="sp" presStyleCnt="0"/>
      <dgm:spPr/>
    </dgm:pt>
    <dgm:pt modelId="{941EF717-AF3A-415A-97E2-C6BA22102252}" type="pres">
      <dgm:prSet presAssocID="{874EC6A8-4BDC-4418-9A17-D724E5CA8B42}" presName="linNode" presStyleCnt="0"/>
      <dgm:spPr/>
    </dgm:pt>
    <dgm:pt modelId="{40D139CA-BB31-4BB7-A0B4-5A3A23516DA4}" type="pres">
      <dgm:prSet presAssocID="{874EC6A8-4BDC-4418-9A17-D724E5CA8B42}" presName="parentText" presStyleLbl="node1" presStyleIdx="2" presStyleCnt="3" custScaleX="175509" custLinFactNeighborX="42263">
        <dgm:presLayoutVars>
          <dgm:chMax val="1"/>
          <dgm:bulletEnabled val="1"/>
        </dgm:presLayoutVars>
      </dgm:prSet>
      <dgm:spPr/>
    </dgm:pt>
  </dgm:ptLst>
  <dgm:cxnLst>
    <dgm:cxn modelId="{0762793C-48FE-4B99-A487-46A904096686}" srcId="{6E2FE13E-6E84-4DC0-AA74-2787DA762DAD}" destId="{874EC6A8-4BDC-4418-9A17-D724E5CA8B42}" srcOrd="2" destOrd="0" parTransId="{A094399A-5E1F-4A27-A635-E97B6C85F34E}" sibTransId="{2B7B41EB-B2D0-4340-83D4-5C606479911E}"/>
    <dgm:cxn modelId="{38DE4B67-C52B-412E-A70A-09A457C710C3}" type="presOf" srcId="{874EC6A8-4BDC-4418-9A17-D724E5CA8B42}" destId="{40D139CA-BB31-4BB7-A0B4-5A3A23516DA4}" srcOrd="0" destOrd="0" presId="urn:microsoft.com/office/officeart/2005/8/layout/vList5"/>
    <dgm:cxn modelId="{DD88CC6A-75B1-4C3F-B047-77E913BAB126}" type="presOf" srcId="{6E2FE13E-6E84-4DC0-AA74-2787DA762DAD}" destId="{0EA6F421-9363-4316-A530-5CC8E8C4C537}" srcOrd="0" destOrd="0" presId="urn:microsoft.com/office/officeart/2005/8/layout/vList5"/>
    <dgm:cxn modelId="{6602F450-63D0-442E-B129-4CA5FA601353}" type="presOf" srcId="{990B1D88-235C-481A-863F-9E13F83629A6}" destId="{AFFC171A-2154-4D35-8E7D-EE3802E752D4}" srcOrd="0" destOrd="0" presId="urn:microsoft.com/office/officeart/2005/8/layout/vList5"/>
    <dgm:cxn modelId="{6DACAD58-C78A-479A-9B8B-225C19FDD2AF}" srcId="{6E2FE13E-6E84-4DC0-AA74-2787DA762DAD}" destId="{990B1D88-235C-481A-863F-9E13F83629A6}" srcOrd="1" destOrd="0" parTransId="{567BF82C-95A7-4BD4-9C17-212327ECAE6E}" sibTransId="{8C13D51A-400D-4182-8A49-64D2D8A9B28A}"/>
    <dgm:cxn modelId="{D78251D3-9CA9-4FC8-B2C3-0CD7ACC07CD6}" type="presOf" srcId="{51E11A80-0865-49DD-86AE-AE65C1081C7F}" destId="{08DCF72A-8EBC-4CA3-9ADB-FAE0CB80BFDC}" srcOrd="0" destOrd="0" presId="urn:microsoft.com/office/officeart/2005/8/layout/vList5"/>
    <dgm:cxn modelId="{E9D3FDE0-045F-4E4C-8AC9-CEFC3BA35092}" srcId="{6E2FE13E-6E84-4DC0-AA74-2787DA762DAD}" destId="{51E11A80-0865-49DD-86AE-AE65C1081C7F}" srcOrd="0" destOrd="0" parTransId="{82297993-AF26-4994-BA8F-FFC9BE78BC69}" sibTransId="{68AC95EA-63A4-4944-B912-4EE8162AAAEC}"/>
    <dgm:cxn modelId="{CC53E322-434A-42D2-916B-B5635474F833}" type="presParOf" srcId="{0EA6F421-9363-4316-A530-5CC8E8C4C537}" destId="{42DC72C6-A799-48FC-8FA5-9FF57454BEF0}" srcOrd="0" destOrd="0" presId="urn:microsoft.com/office/officeart/2005/8/layout/vList5"/>
    <dgm:cxn modelId="{2FA97413-910F-4930-8E11-7114594A9DCF}" type="presParOf" srcId="{42DC72C6-A799-48FC-8FA5-9FF57454BEF0}" destId="{08DCF72A-8EBC-4CA3-9ADB-FAE0CB80BFDC}" srcOrd="0" destOrd="0" presId="urn:microsoft.com/office/officeart/2005/8/layout/vList5"/>
    <dgm:cxn modelId="{C310479D-A657-4C5F-B84C-7791922B5C83}" type="presParOf" srcId="{0EA6F421-9363-4316-A530-5CC8E8C4C537}" destId="{3CB1D907-B224-4005-995B-CBB3FAC69BA8}" srcOrd="1" destOrd="0" presId="urn:microsoft.com/office/officeart/2005/8/layout/vList5"/>
    <dgm:cxn modelId="{4C305B31-B07A-4B26-A7A0-41AD5BA2FB20}" type="presParOf" srcId="{0EA6F421-9363-4316-A530-5CC8E8C4C537}" destId="{73A90FBF-D464-4D0F-A067-984242A45EFC}" srcOrd="2" destOrd="0" presId="urn:microsoft.com/office/officeart/2005/8/layout/vList5"/>
    <dgm:cxn modelId="{8EDB89A4-993C-4DF7-80C0-0FFAAE5E9D99}" type="presParOf" srcId="{73A90FBF-D464-4D0F-A067-984242A45EFC}" destId="{AFFC171A-2154-4D35-8E7D-EE3802E752D4}" srcOrd="0" destOrd="0" presId="urn:microsoft.com/office/officeart/2005/8/layout/vList5"/>
    <dgm:cxn modelId="{2616A620-0543-4288-812A-9AB916922747}" type="presParOf" srcId="{0EA6F421-9363-4316-A530-5CC8E8C4C537}" destId="{D018757E-AF20-428C-93C4-7291F5A2055D}" srcOrd="3" destOrd="0" presId="urn:microsoft.com/office/officeart/2005/8/layout/vList5"/>
    <dgm:cxn modelId="{863A88CA-C939-4B07-99EF-3568B3ED7342}" type="presParOf" srcId="{0EA6F421-9363-4316-A530-5CC8E8C4C537}" destId="{941EF717-AF3A-415A-97E2-C6BA22102252}" srcOrd="4" destOrd="0" presId="urn:microsoft.com/office/officeart/2005/8/layout/vList5"/>
    <dgm:cxn modelId="{68038B9C-3DAE-48C9-A462-85B33507FBFB}" type="presParOf" srcId="{941EF717-AF3A-415A-97E2-C6BA22102252}" destId="{40D139CA-BB31-4BB7-A0B4-5A3A23516DA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2B625C-BBD4-483D-B0CA-0ADB8A461B03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3E5543E-08CD-4C2B-B337-4156D691F4AD}">
      <dgm:prSet/>
      <dgm:spPr/>
      <dgm:t>
        <a:bodyPr/>
        <a:lstStyle/>
        <a:p>
          <a:r>
            <a:rPr lang="es-ES" dirty="0"/>
            <a:t>Luego de aplicar un </a:t>
          </a:r>
          <a:r>
            <a:rPr lang="es-ES" dirty="0" err="1"/>
            <a:t>grid</a:t>
          </a:r>
          <a:r>
            <a:rPr lang="es-ES" dirty="0"/>
            <a:t> </a:t>
          </a:r>
          <a:r>
            <a:rPr lang="es-ES" dirty="0" err="1"/>
            <a:t>search</a:t>
          </a:r>
          <a:r>
            <a:rPr lang="es-ES" dirty="0"/>
            <a:t> se obtiene una precisión de .83</a:t>
          </a:r>
          <a:endParaRPr lang="en-US" dirty="0"/>
        </a:p>
      </dgm:t>
    </dgm:pt>
    <dgm:pt modelId="{9BC31697-6452-4DE2-969E-D8DDD6798250}" type="parTrans" cxnId="{41AD057F-1012-421A-B51B-58BE0B0493D7}">
      <dgm:prSet/>
      <dgm:spPr/>
      <dgm:t>
        <a:bodyPr/>
        <a:lstStyle/>
        <a:p>
          <a:endParaRPr lang="en-US"/>
        </a:p>
      </dgm:t>
    </dgm:pt>
    <dgm:pt modelId="{4586E08F-1D4F-450C-98F8-6B1DEA4FBB83}" type="sibTrans" cxnId="{41AD057F-1012-421A-B51B-58BE0B0493D7}">
      <dgm:prSet/>
      <dgm:spPr/>
      <dgm:t>
        <a:bodyPr/>
        <a:lstStyle/>
        <a:p>
          <a:endParaRPr lang="en-US"/>
        </a:p>
      </dgm:t>
    </dgm:pt>
    <dgm:pt modelId="{13A1D015-6697-4C8B-8368-62C9329D59AB}">
      <dgm:prSet/>
      <dgm:spPr/>
      <dgm:t>
        <a:bodyPr/>
        <a:lstStyle/>
        <a:p>
          <a:r>
            <a:rPr lang="es-ES" dirty="0"/>
            <a:t>En los modelos sin optimizar se observaba un muy buen desempeño en las categorías más extremas (peso insuficiente y obesidad tipo 3) pero un peor desempeño en las intermedias.</a:t>
          </a:r>
          <a:endParaRPr lang="en-US" dirty="0"/>
        </a:p>
      </dgm:t>
    </dgm:pt>
    <dgm:pt modelId="{EFA3BDA0-D736-47BA-8EDD-5097F6BEBBA0}" type="parTrans" cxnId="{4F211B24-69A8-4262-9AEF-EA0A532302F1}">
      <dgm:prSet/>
      <dgm:spPr/>
      <dgm:t>
        <a:bodyPr/>
        <a:lstStyle/>
        <a:p>
          <a:endParaRPr lang="es-AR"/>
        </a:p>
      </dgm:t>
    </dgm:pt>
    <dgm:pt modelId="{30CD6AB7-5800-4F6C-AAB0-1D79E769F44A}" type="sibTrans" cxnId="{4F211B24-69A8-4262-9AEF-EA0A532302F1}">
      <dgm:prSet/>
      <dgm:spPr/>
      <dgm:t>
        <a:bodyPr/>
        <a:lstStyle/>
        <a:p>
          <a:endParaRPr lang="es-AR"/>
        </a:p>
      </dgm:t>
    </dgm:pt>
    <dgm:pt modelId="{5EFC728A-173D-4F48-ADDF-A9BBE64C9BE8}">
      <dgm:prSet/>
      <dgm:spPr/>
      <dgm:t>
        <a:bodyPr/>
        <a:lstStyle/>
        <a:p>
          <a:r>
            <a:rPr lang="es-ES" dirty="0"/>
            <a:t>Con el </a:t>
          </a:r>
          <a:r>
            <a:rPr lang="es-ES" dirty="0" err="1"/>
            <a:t>grid</a:t>
          </a:r>
          <a:r>
            <a:rPr lang="es-ES" dirty="0"/>
            <a:t> </a:t>
          </a:r>
          <a:r>
            <a:rPr lang="es-ES" dirty="0" err="1"/>
            <a:t>search</a:t>
          </a:r>
          <a:r>
            <a:rPr lang="es-ES" dirty="0"/>
            <a:t> se mejora esto, principalmente en las clases de sobrepeso y obesidad tipo 1</a:t>
          </a:r>
          <a:endParaRPr lang="en-US" dirty="0"/>
        </a:p>
      </dgm:t>
    </dgm:pt>
    <dgm:pt modelId="{AC2269B3-DFBA-44EF-A4E9-A41489C327D5}" type="parTrans" cxnId="{48BFA132-6552-488E-B8DB-9E886B8332D1}">
      <dgm:prSet/>
      <dgm:spPr/>
      <dgm:t>
        <a:bodyPr/>
        <a:lstStyle/>
        <a:p>
          <a:endParaRPr lang="es-AR"/>
        </a:p>
      </dgm:t>
    </dgm:pt>
    <dgm:pt modelId="{06C6CF7D-A8F5-4713-B4F3-DD04472A4669}" type="sibTrans" cxnId="{48BFA132-6552-488E-B8DB-9E886B8332D1}">
      <dgm:prSet/>
      <dgm:spPr/>
      <dgm:t>
        <a:bodyPr/>
        <a:lstStyle/>
        <a:p>
          <a:endParaRPr lang="es-AR"/>
        </a:p>
      </dgm:t>
    </dgm:pt>
    <dgm:pt modelId="{E4718A50-8436-4D71-BA28-7F0F94434C47}" type="pres">
      <dgm:prSet presAssocID="{132B625C-BBD4-483D-B0CA-0ADB8A461B03}" presName="diagram" presStyleCnt="0">
        <dgm:presLayoutVars>
          <dgm:dir/>
          <dgm:resizeHandles val="exact"/>
        </dgm:presLayoutVars>
      </dgm:prSet>
      <dgm:spPr/>
    </dgm:pt>
    <dgm:pt modelId="{88C8544C-FFC6-461D-AE5F-9EEA72AD4C5D}" type="pres">
      <dgm:prSet presAssocID="{F3E5543E-08CD-4C2B-B337-4156D691F4AD}" presName="node" presStyleLbl="node1" presStyleIdx="0" presStyleCnt="3">
        <dgm:presLayoutVars>
          <dgm:bulletEnabled val="1"/>
        </dgm:presLayoutVars>
      </dgm:prSet>
      <dgm:spPr/>
    </dgm:pt>
    <dgm:pt modelId="{E953313E-7434-418A-892A-9513BBDD1CD5}" type="pres">
      <dgm:prSet presAssocID="{4586E08F-1D4F-450C-98F8-6B1DEA4FBB83}" presName="sibTrans" presStyleLbl="sibTrans2D1" presStyleIdx="0" presStyleCnt="2"/>
      <dgm:spPr/>
    </dgm:pt>
    <dgm:pt modelId="{6CEEA195-3CB9-4BCB-AF01-3981CB8D78CC}" type="pres">
      <dgm:prSet presAssocID="{4586E08F-1D4F-450C-98F8-6B1DEA4FBB83}" presName="connectorText" presStyleLbl="sibTrans2D1" presStyleIdx="0" presStyleCnt="2"/>
      <dgm:spPr/>
    </dgm:pt>
    <dgm:pt modelId="{2CC060C4-8DB0-4590-9E86-CCF5FE90FB48}" type="pres">
      <dgm:prSet presAssocID="{13A1D015-6697-4C8B-8368-62C9329D59AB}" presName="node" presStyleLbl="node1" presStyleIdx="1" presStyleCnt="3">
        <dgm:presLayoutVars>
          <dgm:bulletEnabled val="1"/>
        </dgm:presLayoutVars>
      </dgm:prSet>
      <dgm:spPr/>
    </dgm:pt>
    <dgm:pt modelId="{2315A11C-D1B1-482F-8AAF-3301A5D23DAC}" type="pres">
      <dgm:prSet presAssocID="{30CD6AB7-5800-4F6C-AAB0-1D79E769F44A}" presName="sibTrans" presStyleLbl="sibTrans2D1" presStyleIdx="1" presStyleCnt="2"/>
      <dgm:spPr/>
    </dgm:pt>
    <dgm:pt modelId="{611BD160-AF85-4FED-B82D-895D9D635049}" type="pres">
      <dgm:prSet presAssocID="{30CD6AB7-5800-4F6C-AAB0-1D79E769F44A}" presName="connectorText" presStyleLbl="sibTrans2D1" presStyleIdx="1" presStyleCnt="2"/>
      <dgm:spPr/>
    </dgm:pt>
    <dgm:pt modelId="{AE13E846-469C-4564-884C-C01920044D9C}" type="pres">
      <dgm:prSet presAssocID="{5EFC728A-173D-4F48-ADDF-A9BBE64C9BE8}" presName="node" presStyleLbl="node1" presStyleIdx="2" presStyleCnt="3">
        <dgm:presLayoutVars>
          <dgm:bulletEnabled val="1"/>
        </dgm:presLayoutVars>
      </dgm:prSet>
      <dgm:spPr/>
    </dgm:pt>
  </dgm:ptLst>
  <dgm:cxnLst>
    <dgm:cxn modelId="{4FBA5B0F-2444-4216-83A6-1C2FE27051BD}" type="presOf" srcId="{4586E08F-1D4F-450C-98F8-6B1DEA4FBB83}" destId="{6CEEA195-3CB9-4BCB-AF01-3981CB8D78CC}" srcOrd="1" destOrd="0" presId="urn:microsoft.com/office/officeart/2005/8/layout/process5"/>
    <dgm:cxn modelId="{4F211B24-69A8-4262-9AEF-EA0A532302F1}" srcId="{132B625C-BBD4-483D-B0CA-0ADB8A461B03}" destId="{13A1D015-6697-4C8B-8368-62C9329D59AB}" srcOrd="1" destOrd="0" parTransId="{EFA3BDA0-D736-47BA-8EDD-5097F6BEBBA0}" sibTransId="{30CD6AB7-5800-4F6C-AAB0-1D79E769F44A}"/>
    <dgm:cxn modelId="{48BFA132-6552-488E-B8DB-9E886B8332D1}" srcId="{132B625C-BBD4-483D-B0CA-0ADB8A461B03}" destId="{5EFC728A-173D-4F48-ADDF-A9BBE64C9BE8}" srcOrd="2" destOrd="0" parTransId="{AC2269B3-DFBA-44EF-A4E9-A41489C327D5}" sibTransId="{06C6CF7D-A8F5-4713-B4F3-DD04472A4669}"/>
    <dgm:cxn modelId="{B866BC49-6C57-41CD-B0BD-129E5F3D11A0}" type="presOf" srcId="{F3E5543E-08CD-4C2B-B337-4156D691F4AD}" destId="{88C8544C-FFC6-461D-AE5F-9EEA72AD4C5D}" srcOrd="0" destOrd="0" presId="urn:microsoft.com/office/officeart/2005/8/layout/process5"/>
    <dgm:cxn modelId="{6055B46B-5259-4E7F-9A4D-0FFE033353C1}" type="presOf" srcId="{5EFC728A-173D-4F48-ADDF-A9BBE64C9BE8}" destId="{AE13E846-469C-4564-884C-C01920044D9C}" srcOrd="0" destOrd="0" presId="urn:microsoft.com/office/officeart/2005/8/layout/process5"/>
    <dgm:cxn modelId="{31C5D277-DA6F-467C-839B-1AB6EE2B8C59}" type="presOf" srcId="{4586E08F-1D4F-450C-98F8-6B1DEA4FBB83}" destId="{E953313E-7434-418A-892A-9513BBDD1CD5}" srcOrd="0" destOrd="0" presId="urn:microsoft.com/office/officeart/2005/8/layout/process5"/>
    <dgm:cxn modelId="{41AD057F-1012-421A-B51B-58BE0B0493D7}" srcId="{132B625C-BBD4-483D-B0CA-0ADB8A461B03}" destId="{F3E5543E-08CD-4C2B-B337-4156D691F4AD}" srcOrd="0" destOrd="0" parTransId="{9BC31697-6452-4DE2-969E-D8DDD6798250}" sibTransId="{4586E08F-1D4F-450C-98F8-6B1DEA4FBB83}"/>
    <dgm:cxn modelId="{F1125E80-6D89-437C-9769-62D71C544034}" type="presOf" srcId="{30CD6AB7-5800-4F6C-AAB0-1D79E769F44A}" destId="{2315A11C-D1B1-482F-8AAF-3301A5D23DAC}" srcOrd="0" destOrd="0" presId="urn:microsoft.com/office/officeart/2005/8/layout/process5"/>
    <dgm:cxn modelId="{F27B97B8-4CDE-41B4-B4B5-CE8BD0AEE9C3}" type="presOf" srcId="{132B625C-BBD4-483D-B0CA-0ADB8A461B03}" destId="{E4718A50-8436-4D71-BA28-7F0F94434C47}" srcOrd="0" destOrd="0" presId="urn:microsoft.com/office/officeart/2005/8/layout/process5"/>
    <dgm:cxn modelId="{B9A42FC6-DA68-484C-96F3-E7131635822C}" type="presOf" srcId="{30CD6AB7-5800-4F6C-AAB0-1D79E769F44A}" destId="{611BD160-AF85-4FED-B82D-895D9D635049}" srcOrd="1" destOrd="0" presId="urn:microsoft.com/office/officeart/2005/8/layout/process5"/>
    <dgm:cxn modelId="{3348E2E5-709A-4D75-8916-3011AF519F6A}" type="presOf" srcId="{13A1D015-6697-4C8B-8368-62C9329D59AB}" destId="{2CC060C4-8DB0-4590-9E86-CCF5FE90FB48}" srcOrd="0" destOrd="0" presId="urn:microsoft.com/office/officeart/2005/8/layout/process5"/>
    <dgm:cxn modelId="{B3123F27-9CA9-473B-82FB-F89E6CB1CF1A}" type="presParOf" srcId="{E4718A50-8436-4D71-BA28-7F0F94434C47}" destId="{88C8544C-FFC6-461D-AE5F-9EEA72AD4C5D}" srcOrd="0" destOrd="0" presId="urn:microsoft.com/office/officeart/2005/8/layout/process5"/>
    <dgm:cxn modelId="{EE6B2A2B-9DBC-4068-92FC-76B75CB8B1E6}" type="presParOf" srcId="{E4718A50-8436-4D71-BA28-7F0F94434C47}" destId="{E953313E-7434-418A-892A-9513BBDD1CD5}" srcOrd="1" destOrd="0" presId="urn:microsoft.com/office/officeart/2005/8/layout/process5"/>
    <dgm:cxn modelId="{8A63CC67-8DE6-4A6A-AAE1-68BD59470A66}" type="presParOf" srcId="{E953313E-7434-418A-892A-9513BBDD1CD5}" destId="{6CEEA195-3CB9-4BCB-AF01-3981CB8D78CC}" srcOrd="0" destOrd="0" presId="urn:microsoft.com/office/officeart/2005/8/layout/process5"/>
    <dgm:cxn modelId="{D4813EC5-FE00-4F3E-8516-FD0A9B919B31}" type="presParOf" srcId="{E4718A50-8436-4D71-BA28-7F0F94434C47}" destId="{2CC060C4-8DB0-4590-9E86-CCF5FE90FB48}" srcOrd="2" destOrd="0" presId="urn:microsoft.com/office/officeart/2005/8/layout/process5"/>
    <dgm:cxn modelId="{77FF7731-DE16-4616-93E8-123712C304D0}" type="presParOf" srcId="{E4718A50-8436-4D71-BA28-7F0F94434C47}" destId="{2315A11C-D1B1-482F-8AAF-3301A5D23DAC}" srcOrd="3" destOrd="0" presId="urn:microsoft.com/office/officeart/2005/8/layout/process5"/>
    <dgm:cxn modelId="{E16D6CF4-B4A0-43DB-9516-400F6BA004C3}" type="presParOf" srcId="{2315A11C-D1B1-482F-8AAF-3301A5D23DAC}" destId="{611BD160-AF85-4FED-B82D-895D9D635049}" srcOrd="0" destOrd="0" presId="urn:microsoft.com/office/officeart/2005/8/layout/process5"/>
    <dgm:cxn modelId="{D70064C5-DE7F-45BF-9085-A6D46F157ECB}" type="presParOf" srcId="{E4718A50-8436-4D71-BA28-7F0F94434C47}" destId="{AE13E846-469C-4564-884C-C01920044D9C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2FE13E-6E84-4DC0-AA74-2787DA762DAD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E11A80-0865-49DD-86AE-AE65C1081C7F}">
      <dgm:prSet/>
      <dgm:spPr/>
      <dgm:t>
        <a:bodyPr/>
        <a:lstStyle/>
        <a:p>
          <a:r>
            <a:rPr lang="es-ES" dirty="0"/>
            <a:t>Se hace una predicción con el algoritmo </a:t>
          </a:r>
          <a:r>
            <a:rPr lang="es-ES" dirty="0" err="1"/>
            <a:t>kNN</a:t>
          </a:r>
          <a:r>
            <a:rPr lang="es-ES" dirty="0"/>
            <a:t> sin todavía optimizar </a:t>
          </a:r>
          <a:r>
            <a:rPr lang="es-ES" dirty="0" err="1"/>
            <a:t>hiperparámetros</a:t>
          </a:r>
          <a:r>
            <a:rPr lang="es-ES" dirty="0"/>
            <a:t>.</a:t>
          </a:r>
          <a:endParaRPr lang="en-US" dirty="0"/>
        </a:p>
      </dgm:t>
    </dgm:pt>
    <dgm:pt modelId="{82297993-AF26-4994-BA8F-FFC9BE78BC69}" type="parTrans" cxnId="{E9D3FDE0-045F-4E4C-8AC9-CEFC3BA35092}">
      <dgm:prSet/>
      <dgm:spPr/>
      <dgm:t>
        <a:bodyPr/>
        <a:lstStyle/>
        <a:p>
          <a:endParaRPr lang="en-US"/>
        </a:p>
      </dgm:t>
    </dgm:pt>
    <dgm:pt modelId="{68AC95EA-63A4-4944-B912-4EE8162AAAEC}" type="sibTrans" cxnId="{E9D3FDE0-045F-4E4C-8AC9-CEFC3BA35092}">
      <dgm:prSet/>
      <dgm:spPr/>
      <dgm:t>
        <a:bodyPr/>
        <a:lstStyle/>
        <a:p>
          <a:endParaRPr lang="en-US"/>
        </a:p>
      </dgm:t>
    </dgm:pt>
    <dgm:pt modelId="{91B24F74-D641-499E-A784-995B9D9338F4}">
      <dgm:prSet/>
      <dgm:spPr/>
      <dgm:t>
        <a:bodyPr/>
        <a:lstStyle/>
        <a:p>
          <a:r>
            <a:rPr lang="es-ES" dirty="0"/>
            <a:t>Eligiendo el mejor hiperparámetro k con Cross-</a:t>
          </a:r>
          <a:r>
            <a:rPr lang="es-ES" dirty="0" err="1"/>
            <a:t>Validation</a:t>
          </a:r>
          <a:r>
            <a:rPr lang="es-ES" dirty="0"/>
            <a:t> nos da una precisión aproximada 0.</a:t>
          </a:r>
          <a:r>
            <a:rPr lang="es-EC" b="0" i="0" dirty="0"/>
            <a:t>87 (0.868).</a:t>
          </a:r>
          <a:endParaRPr lang="en-US" dirty="0"/>
        </a:p>
      </dgm:t>
    </dgm:pt>
    <dgm:pt modelId="{CEDDBF62-ED4B-4699-81E8-99436E1DDF91}" type="parTrans" cxnId="{7F7D1C58-48DB-4D4C-B9E4-B4EFA9E91901}">
      <dgm:prSet/>
      <dgm:spPr/>
      <dgm:t>
        <a:bodyPr/>
        <a:lstStyle/>
        <a:p>
          <a:endParaRPr lang="es-AR"/>
        </a:p>
      </dgm:t>
    </dgm:pt>
    <dgm:pt modelId="{08F8E574-9983-4183-8B54-2DA2ACF45FC6}" type="sibTrans" cxnId="{7F7D1C58-48DB-4D4C-B9E4-B4EFA9E91901}">
      <dgm:prSet/>
      <dgm:spPr/>
      <dgm:t>
        <a:bodyPr/>
        <a:lstStyle/>
        <a:p>
          <a:endParaRPr lang="es-AR"/>
        </a:p>
      </dgm:t>
    </dgm:pt>
    <dgm:pt modelId="{8D765F07-4317-4724-8274-B39EF9874B8B}">
      <dgm:prSet/>
      <dgm:spPr/>
      <dgm:t>
        <a:bodyPr/>
        <a:lstStyle/>
        <a:p>
          <a:r>
            <a:rPr lang="es-ES" dirty="0"/>
            <a:t>A continuación se eligen los mejores </a:t>
          </a:r>
          <a:r>
            <a:rPr lang="es-ES" dirty="0" err="1"/>
            <a:t>hiperparámetos</a:t>
          </a:r>
          <a:r>
            <a:rPr lang="es-ES" dirty="0"/>
            <a:t> con </a:t>
          </a:r>
          <a:r>
            <a:rPr lang="es-ES" dirty="0" err="1"/>
            <a:t>GridSearch</a:t>
          </a:r>
          <a:r>
            <a:rPr lang="es-ES" dirty="0"/>
            <a:t>.</a:t>
          </a:r>
          <a:endParaRPr lang="en-US" dirty="0"/>
        </a:p>
      </dgm:t>
    </dgm:pt>
    <dgm:pt modelId="{30BF2200-9A5B-4DAE-ACB9-D1BC099BD49E}" type="parTrans" cxnId="{9240D8E6-C7B8-4CF7-BEFB-39EDE7646C44}">
      <dgm:prSet/>
      <dgm:spPr/>
      <dgm:t>
        <a:bodyPr/>
        <a:lstStyle/>
        <a:p>
          <a:endParaRPr lang="es-AR"/>
        </a:p>
      </dgm:t>
    </dgm:pt>
    <dgm:pt modelId="{7763DF2B-34BA-431F-A026-98121DD11B86}" type="sibTrans" cxnId="{9240D8E6-C7B8-4CF7-BEFB-39EDE7646C44}">
      <dgm:prSet/>
      <dgm:spPr/>
      <dgm:t>
        <a:bodyPr/>
        <a:lstStyle/>
        <a:p>
          <a:endParaRPr lang="es-AR"/>
        </a:p>
      </dgm:t>
    </dgm:pt>
    <dgm:pt modelId="{0EA6F421-9363-4316-A530-5CC8E8C4C537}" type="pres">
      <dgm:prSet presAssocID="{6E2FE13E-6E84-4DC0-AA74-2787DA762DAD}" presName="Name0" presStyleCnt="0">
        <dgm:presLayoutVars>
          <dgm:dir/>
          <dgm:animLvl val="lvl"/>
          <dgm:resizeHandles val="exact"/>
        </dgm:presLayoutVars>
      </dgm:prSet>
      <dgm:spPr/>
    </dgm:pt>
    <dgm:pt modelId="{42DC72C6-A799-48FC-8FA5-9FF57454BEF0}" type="pres">
      <dgm:prSet presAssocID="{51E11A80-0865-49DD-86AE-AE65C1081C7F}" presName="linNode" presStyleCnt="0"/>
      <dgm:spPr/>
    </dgm:pt>
    <dgm:pt modelId="{08DCF72A-8EBC-4CA3-9ADB-FAE0CB80BFDC}" type="pres">
      <dgm:prSet presAssocID="{51E11A80-0865-49DD-86AE-AE65C1081C7F}" presName="parentText" presStyleLbl="node1" presStyleIdx="0" presStyleCnt="3" custScaleX="175509" custLinFactNeighborX="42263">
        <dgm:presLayoutVars>
          <dgm:chMax val="1"/>
          <dgm:bulletEnabled val="1"/>
        </dgm:presLayoutVars>
      </dgm:prSet>
      <dgm:spPr/>
    </dgm:pt>
    <dgm:pt modelId="{3CB1D907-B224-4005-995B-CBB3FAC69BA8}" type="pres">
      <dgm:prSet presAssocID="{68AC95EA-63A4-4944-B912-4EE8162AAAEC}" presName="sp" presStyleCnt="0"/>
      <dgm:spPr/>
    </dgm:pt>
    <dgm:pt modelId="{18048D1F-F893-4D2A-9605-FBFBF48E8995}" type="pres">
      <dgm:prSet presAssocID="{91B24F74-D641-499E-A784-995B9D9338F4}" presName="linNode" presStyleCnt="0"/>
      <dgm:spPr/>
    </dgm:pt>
    <dgm:pt modelId="{CCEDF1A1-8487-4783-ADFB-758536CDEC05}" type="pres">
      <dgm:prSet presAssocID="{91B24F74-D641-499E-A784-995B9D9338F4}" presName="parentText" presStyleLbl="node1" presStyleIdx="1" presStyleCnt="3" custScaleX="179398" custLinFactNeighborX="40270" custLinFactNeighborY="-699">
        <dgm:presLayoutVars>
          <dgm:chMax val="1"/>
          <dgm:bulletEnabled val="1"/>
        </dgm:presLayoutVars>
      </dgm:prSet>
      <dgm:spPr/>
    </dgm:pt>
    <dgm:pt modelId="{E8943A62-2F25-4F9D-96D7-59D3C77F34BE}" type="pres">
      <dgm:prSet presAssocID="{08F8E574-9983-4183-8B54-2DA2ACF45FC6}" presName="sp" presStyleCnt="0"/>
      <dgm:spPr/>
    </dgm:pt>
    <dgm:pt modelId="{39B98310-54FF-490E-8A86-11CEBC0DEC6B}" type="pres">
      <dgm:prSet presAssocID="{8D765F07-4317-4724-8274-B39EF9874B8B}" presName="linNode" presStyleCnt="0"/>
      <dgm:spPr/>
    </dgm:pt>
    <dgm:pt modelId="{F02FF053-EC67-43B7-B539-2DFD06FC9E85}" type="pres">
      <dgm:prSet presAssocID="{8D765F07-4317-4724-8274-B39EF9874B8B}" presName="parentText" presStyleLbl="node1" presStyleIdx="2" presStyleCnt="3" custScaleX="179398" custLinFactNeighborX="40270" custLinFactNeighborY="-699">
        <dgm:presLayoutVars>
          <dgm:chMax val="1"/>
          <dgm:bulletEnabled val="1"/>
        </dgm:presLayoutVars>
      </dgm:prSet>
      <dgm:spPr/>
    </dgm:pt>
  </dgm:ptLst>
  <dgm:cxnLst>
    <dgm:cxn modelId="{DD88CC6A-75B1-4C3F-B047-77E913BAB126}" type="presOf" srcId="{6E2FE13E-6E84-4DC0-AA74-2787DA762DAD}" destId="{0EA6F421-9363-4316-A530-5CC8E8C4C537}" srcOrd="0" destOrd="0" presId="urn:microsoft.com/office/officeart/2005/8/layout/vList5"/>
    <dgm:cxn modelId="{7F7D1C58-48DB-4D4C-B9E4-B4EFA9E91901}" srcId="{6E2FE13E-6E84-4DC0-AA74-2787DA762DAD}" destId="{91B24F74-D641-499E-A784-995B9D9338F4}" srcOrd="1" destOrd="0" parTransId="{CEDDBF62-ED4B-4699-81E8-99436E1DDF91}" sibTransId="{08F8E574-9983-4183-8B54-2DA2ACF45FC6}"/>
    <dgm:cxn modelId="{79F30C8D-3623-4421-BE81-6C61E7F96DDF}" type="presOf" srcId="{91B24F74-D641-499E-A784-995B9D9338F4}" destId="{CCEDF1A1-8487-4783-ADFB-758536CDEC05}" srcOrd="0" destOrd="0" presId="urn:microsoft.com/office/officeart/2005/8/layout/vList5"/>
    <dgm:cxn modelId="{D78251D3-9CA9-4FC8-B2C3-0CD7ACC07CD6}" type="presOf" srcId="{51E11A80-0865-49DD-86AE-AE65C1081C7F}" destId="{08DCF72A-8EBC-4CA3-9ADB-FAE0CB80BFDC}" srcOrd="0" destOrd="0" presId="urn:microsoft.com/office/officeart/2005/8/layout/vList5"/>
    <dgm:cxn modelId="{E9D3FDE0-045F-4E4C-8AC9-CEFC3BA35092}" srcId="{6E2FE13E-6E84-4DC0-AA74-2787DA762DAD}" destId="{51E11A80-0865-49DD-86AE-AE65C1081C7F}" srcOrd="0" destOrd="0" parTransId="{82297993-AF26-4994-BA8F-FFC9BE78BC69}" sibTransId="{68AC95EA-63A4-4944-B912-4EE8162AAAEC}"/>
    <dgm:cxn modelId="{9240D8E6-C7B8-4CF7-BEFB-39EDE7646C44}" srcId="{6E2FE13E-6E84-4DC0-AA74-2787DA762DAD}" destId="{8D765F07-4317-4724-8274-B39EF9874B8B}" srcOrd="2" destOrd="0" parTransId="{30BF2200-9A5B-4DAE-ACB9-D1BC099BD49E}" sibTransId="{7763DF2B-34BA-431F-A026-98121DD11B86}"/>
    <dgm:cxn modelId="{D5C7AEF5-1FFF-43F8-AF63-CAEFF4EAE5CC}" type="presOf" srcId="{8D765F07-4317-4724-8274-B39EF9874B8B}" destId="{F02FF053-EC67-43B7-B539-2DFD06FC9E85}" srcOrd="0" destOrd="0" presId="urn:microsoft.com/office/officeart/2005/8/layout/vList5"/>
    <dgm:cxn modelId="{CC53E322-434A-42D2-916B-B5635474F833}" type="presParOf" srcId="{0EA6F421-9363-4316-A530-5CC8E8C4C537}" destId="{42DC72C6-A799-48FC-8FA5-9FF57454BEF0}" srcOrd="0" destOrd="0" presId="urn:microsoft.com/office/officeart/2005/8/layout/vList5"/>
    <dgm:cxn modelId="{2FA97413-910F-4930-8E11-7114594A9DCF}" type="presParOf" srcId="{42DC72C6-A799-48FC-8FA5-9FF57454BEF0}" destId="{08DCF72A-8EBC-4CA3-9ADB-FAE0CB80BFDC}" srcOrd="0" destOrd="0" presId="urn:microsoft.com/office/officeart/2005/8/layout/vList5"/>
    <dgm:cxn modelId="{C310479D-A657-4C5F-B84C-7791922B5C83}" type="presParOf" srcId="{0EA6F421-9363-4316-A530-5CC8E8C4C537}" destId="{3CB1D907-B224-4005-995B-CBB3FAC69BA8}" srcOrd="1" destOrd="0" presId="urn:microsoft.com/office/officeart/2005/8/layout/vList5"/>
    <dgm:cxn modelId="{0AC8215D-4B6C-4DBB-8635-44AA760569F5}" type="presParOf" srcId="{0EA6F421-9363-4316-A530-5CC8E8C4C537}" destId="{18048D1F-F893-4D2A-9605-FBFBF48E8995}" srcOrd="2" destOrd="0" presId="urn:microsoft.com/office/officeart/2005/8/layout/vList5"/>
    <dgm:cxn modelId="{BB2ED267-549D-4F1F-B554-29B6A69C47AF}" type="presParOf" srcId="{18048D1F-F893-4D2A-9605-FBFBF48E8995}" destId="{CCEDF1A1-8487-4783-ADFB-758536CDEC05}" srcOrd="0" destOrd="0" presId="urn:microsoft.com/office/officeart/2005/8/layout/vList5"/>
    <dgm:cxn modelId="{85533CCD-5A11-42AB-BFD6-3B7979FCA427}" type="presParOf" srcId="{0EA6F421-9363-4316-A530-5CC8E8C4C537}" destId="{E8943A62-2F25-4F9D-96D7-59D3C77F34BE}" srcOrd="3" destOrd="0" presId="urn:microsoft.com/office/officeart/2005/8/layout/vList5"/>
    <dgm:cxn modelId="{0618E557-F327-4952-80DC-EF1F0A1E9638}" type="presParOf" srcId="{0EA6F421-9363-4316-A530-5CC8E8C4C537}" destId="{39B98310-54FF-490E-8A86-11CEBC0DEC6B}" srcOrd="4" destOrd="0" presId="urn:microsoft.com/office/officeart/2005/8/layout/vList5"/>
    <dgm:cxn modelId="{73CC25E8-B4BF-4026-8926-0CC1B474DD71}" type="presParOf" srcId="{39B98310-54FF-490E-8A86-11CEBC0DEC6B}" destId="{F02FF053-EC67-43B7-B539-2DFD06FC9E8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2B625C-BBD4-483D-B0CA-0ADB8A461B03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3E5543E-08CD-4C2B-B337-4156D691F4AD}">
      <dgm:prSet/>
      <dgm:spPr/>
      <dgm:t>
        <a:bodyPr/>
        <a:lstStyle/>
        <a:p>
          <a:r>
            <a:rPr lang="es-ES" dirty="0"/>
            <a:t>Luego de aplicar un </a:t>
          </a:r>
          <a:r>
            <a:rPr lang="es-ES" dirty="0" err="1"/>
            <a:t>Grid</a:t>
          </a:r>
          <a:r>
            <a:rPr lang="es-ES" dirty="0"/>
            <a:t> </a:t>
          </a:r>
          <a:r>
            <a:rPr lang="es-ES" dirty="0" err="1"/>
            <a:t>Search</a:t>
          </a:r>
          <a:r>
            <a:rPr lang="es-ES" dirty="0"/>
            <a:t> se obtiene una </a:t>
          </a:r>
          <a:r>
            <a:rPr lang="es-ES" dirty="0" err="1"/>
            <a:t>precisón</a:t>
          </a:r>
          <a:r>
            <a:rPr lang="es-ES" dirty="0"/>
            <a:t> de .87 (0.874)</a:t>
          </a:r>
          <a:endParaRPr lang="en-US" dirty="0"/>
        </a:p>
      </dgm:t>
    </dgm:pt>
    <dgm:pt modelId="{9BC31697-6452-4DE2-969E-D8DDD6798250}" type="parTrans" cxnId="{41AD057F-1012-421A-B51B-58BE0B0493D7}">
      <dgm:prSet/>
      <dgm:spPr/>
      <dgm:t>
        <a:bodyPr/>
        <a:lstStyle/>
        <a:p>
          <a:endParaRPr lang="en-US"/>
        </a:p>
      </dgm:t>
    </dgm:pt>
    <dgm:pt modelId="{4586E08F-1D4F-450C-98F8-6B1DEA4FBB83}" type="sibTrans" cxnId="{41AD057F-1012-421A-B51B-58BE0B0493D7}">
      <dgm:prSet/>
      <dgm:spPr/>
      <dgm:t>
        <a:bodyPr/>
        <a:lstStyle/>
        <a:p>
          <a:endParaRPr lang="en-US"/>
        </a:p>
      </dgm:t>
    </dgm:pt>
    <dgm:pt modelId="{3F727800-4A2C-45DC-B35D-FEAA48D790E0}">
      <dgm:prSet/>
      <dgm:spPr/>
      <dgm:t>
        <a:bodyPr/>
        <a:lstStyle/>
        <a:p>
          <a:r>
            <a:rPr lang="es-ES" dirty="0"/>
            <a:t>En los modelos base con Cross-</a:t>
          </a:r>
          <a:r>
            <a:rPr lang="es-ES" dirty="0" err="1"/>
            <a:t>Validation</a:t>
          </a:r>
          <a:r>
            <a:rPr lang="es-ES" dirty="0"/>
            <a:t> se observaba un muy buen desempeño en las categorías de obesidad superando el 93% (pero un peor desempeño en las categorías anteriores).</a:t>
          </a:r>
          <a:endParaRPr lang="en-US" dirty="0"/>
        </a:p>
      </dgm:t>
    </dgm:pt>
    <dgm:pt modelId="{FF85640D-6D8C-43B4-9D29-FFF14ADA3034}" type="parTrans" cxnId="{2AF4E668-033D-4F0D-AE19-2257EF67D2FF}">
      <dgm:prSet/>
      <dgm:spPr/>
      <dgm:t>
        <a:bodyPr/>
        <a:lstStyle/>
        <a:p>
          <a:endParaRPr lang="es-AR"/>
        </a:p>
      </dgm:t>
    </dgm:pt>
    <dgm:pt modelId="{EB61E3CC-6609-4119-8973-7BE14325A55D}" type="sibTrans" cxnId="{2AF4E668-033D-4F0D-AE19-2257EF67D2FF}">
      <dgm:prSet/>
      <dgm:spPr/>
      <dgm:t>
        <a:bodyPr/>
        <a:lstStyle/>
        <a:p>
          <a:endParaRPr lang="es-AR"/>
        </a:p>
      </dgm:t>
    </dgm:pt>
    <dgm:pt modelId="{F0571734-0E72-422A-8B6F-CBE291AAE3A4}">
      <dgm:prSet/>
      <dgm:spPr/>
      <dgm:t>
        <a:bodyPr/>
        <a:lstStyle/>
        <a:p>
          <a:r>
            <a:rPr lang="es-ES" dirty="0"/>
            <a:t>Con </a:t>
          </a:r>
          <a:r>
            <a:rPr lang="es-ES" dirty="0" err="1"/>
            <a:t>Grid</a:t>
          </a:r>
          <a:r>
            <a:rPr lang="es-ES" dirty="0"/>
            <a:t> </a:t>
          </a:r>
          <a:r>
            <a:rPr lang="es-ES" dirty="0" err="1"/>
            <a:t>Search</a:t>
          </a:r>
          <a:r>
            <a:rPr lang="es-ES" dirty="0"/>
            <a:t> se mejora esto, principalmente en las clases de peso insuficiente, s</a:t>
          </a:r>
          <a:r>
            <a:rPr lang="es-EC" dirty="0" err="1"/>
            <a:t>obrepeso</a:t>
          </a:r>
          <a:r>
            <a:rPr lang="es-EC" dirty="0"/>
            <a:t> nivel 1 y obesidad tipo 1 y 2.</a:t>
          </a:r>
          <a:endParaRPr lang="en-US" dirty="0"/>
        </a:p>
      </dgm:t>
    </dgm:pt>
    <dgm:pt modelId="{7217C75A-2580-46A2-8E47-22F84971F9D2}" type="parTrans" cxnId="{73A183CA-858F-497A-B5E5-14843906A9AC}">
      <dgm:prSet/>
      <dgm:spPr/>
      <dgm:t>
        <a:bodyPr/>
        <a:lstStyle/>
        <a:p>
          <a:endParaRPr lang="es-AR"/>
        </a:p>
      </dgm:t>
    </dgm:pt>
    <dgm:pt modelId="{A12EF9F0-F5C3-42A3-98D6-BE0598523E4C}" type="sibTrans" cxnId="{73A183CA-858F-497A-B5E5-14843906A9AC}">
      <dgm:prSet/>
      <dgm:spPr/>
      <dgm:t>
        <a:bodyPr/>
        <a:lstStyle/>
        <a:p>
          <a:endParaRPr lang="es-AR"/>
        </a:p>
      </dgm:t>
    </dgm:pt>
    <dgm:pt modelId="{E4718A50-8436-4D71-BA28-7F0F94434C47}" type="pres">
      <dgm:prSet presAssocID="{132B625C-BBD4-483D-B0CA-0ADB8A461B03}" presName="diagram" presStyleCnt="0">
        <dgm:presLayoutVars>
          <dgm:dir/>
          <dgm:resizeHandles val="exact"/>
        </dgm:presLayoutVars>
      </dgm:prSet>
      <dgm:spPr/>
    </dgm:pt>
    <dgm:pt modelId="{88C8544C-FFC6-461D-AE5F-9EEA72AD4C5D}" type="pres">
      <dgm:prSet presAssocID="{F3E5543E-08CD-4C2B-B337-4156D691F4AD}" presName="node" presStyleLbl="node1" presStyleIdx="0" presStyleCnt="3">
        <dgm:presLayoutVars>
          <dgm:bulletEnabled val="1"/>
        </dgm:presLayoutVars>
      </dgm:prSet>
      <dgm:spPr/>
    </dgm:pt>
    <dgm:pt modelId="{E953313E-7434-418A-892A-9513BBDD1CD5}" type="pres">
      <dgm:prSet presAssocID="{4586E08F-1D4F-450C-98F8-6B1DEA4FBB83}" presName="sibTrans" presStyleLbl="sibTrans2D1" presStyleIdx="0" presStyleCnt="2"/>
      <dgm:spPr/>
    </dgm:pt>
    <dgm:pt modelId="{6CEEA195-3CB9-4BCB-AF01-3981CB8D78CC}" type="pres">
      <dgm:prSet presAssocID="{4586E08F-1D4F-450C-98F8-6B1DEA4FBB83}" presName="connectorText" presStyleLbl="sibTrans2D1" presStyleIdx="0" presStyleCnt="2"/>
      <dgm:spPr/>
    </dgm:pt>
    <dgm:pt modelId="{4F05E9E1-D8B0-44ED-8391-82FFD6AF6A88}" type="pres">
      <dgm:prSet presAssocID="{3F727800-4A2C-45DC-B35D-FEAA48D790E0}" presName="node" presStyleLbl="node1" presStyleIdx="1" presStyleCnt="3">
        <dgm:presLayoutVars>
          <dgm:bulletEnabled val="1"/>
        </dgm:presLayoutVars>
      </dgm:prSet>
      <dgm:spPr/>
    </dgm:pt>
    <dgm:pt modelId="{4E7E079A-C787-4B78-B86C-EC7A652006CD}" type="pres">
      <dgm:prSet presAssocID="{EB61E3CC-6609-4119-8973-7BE14325A55D}" presName="sibTrans" presStyleLbl="sibTrans2D1" presStyleIdx="1" presStyleCnt="2"/>
      <dgm:spPr/>
    </dgm:pt>
    <dgm:pt modelId="{FFE077CE-58A8-44FB-B199-3276820600BC}" type="pres">
      <dgm:prSet presAssocID="{EB61E3CC-6609-4119-8973-7BE14325A55D}" presName="connectorText" presStyleLbl="sibTrans2D1" presStyleIdx="1" presStyleCnt="2"/>
      <dgm:spPr/>
    </dgm:pt>
    <dgm:pt modelId="{18283D4E-2DAB-44AF-ABE1-27FAB59F38BA}" type="pres">
      <dgm:prSet presAssocID="{F0571734-0E72-422A-8B6F-CBE291AAE3A4}" presName="node" presStyleLbl="node1" presStyleIdx="2" presStyleCnt="3">
        <dgm:presLayoutVars>
          <dgm:bulletEnabled val="1"/>
        </dgm:presLayoutVars>
      </dgm:prSet>
      <dgm:spPr/>
    </dgm:pt>
  </dgm:ptLst>
  <dgm:cxnLst>
    <dgm:cxn modelId="{4FBA5B0F-2444-4216-83A6-1C2FE27051BD}" type="presOf" srcId="{4586E08F-1D4F-450C-98F8-6B1DEA4FBB83}" destId="{6CEEA195-3CB9-4BCB-AF01-3981CB8D78CC}" srcOrd="1" destOrd="0" presId="urn:microsoft.com/office/officeart/2005/8/layout/process5"/>
    <dgm:cxn modelId="{139A2365-D479-4AB6-B4D7-F4CDC3D6E22C}" type="presOf" srcId="{EB61E3CC-6609-4119-8973-7BE14325A55D}" destId="{FFE077CE-58A8-44FB-B199-3276820600BC}" srcOrd="1" destOrd="0" presId="urn:microsoft.com/office/officeart/2005/8/layout/process5"/>
    <dgm:cxn modelId="{2AF4E668-033D-4F0D-AE19-2257EF67D2FF}" srcId="{132B625C-BBD4-483D-B0CA-0ADB8A461B03}" destId="{3F727800-4A2C-45DC-B35D-FEAA48D790E0}" srcOrd="1" destOrd="0" parTransId="{FF85640D-6D8C-43B4-9D29-FFF14ADA3034}" sibTransId="{EB61E3CC-6609-4119-8973-7BE14325A55D}"/>
    <dgm:cxn modelId="{B866BC49-6C57-41CD-B0BD-129E5F3D11A0}" type="presOf" srcId="{F3E5543E-08CD-4C2B-B337-4156D691F4AD}" destId="{88C8544C-FFC6-461D-AE5F-9EEA72AD4C5D}" srcOrd="0" destOrd="0" presId="urn:microsoft.com/office/officeart/2005/8/layout/process5"/>
    <dgm:cxn modelId="{31C5D277-DA6F-467C-839B-1AB6EE2B8C59}" type="presOf" srcId="{4586E08F-1D4F-450C-98F8-6B1DEA4FBB83}" destId="{E953313E-7434-418A-892A-9513BBDD1CD5}" srcOrd="0" destOrd="0" presId="urn:microsoft.com/office/officeart/2005/8/layout/process5"/>
    <dgm:cxn modelId="{41AD057F-1012-421A-B51B-58BE0B0493D7}" srcId="{132B625C-BBD4-483D-B0CA-0ADB8A461B03}" destId="{F3E5543E-08CD-4C2B-B337-4156D691F4AD}" srcOrd="0" destOrd="0" parTransId="{9BC31697-6452-4DE2-969E-D8DDD6798250}" sibTransId="{4586E08F-1D4F-450C-98F8-6B1DEA4FBB83}"/>
    <dgm:cxn modelId="{CD5FF07F-9DDC-4C93-9594-F10C164A9927}" type="presOf" srcId="{3F727800-4A2C-45DC-B35D-FEAA48D790E0}" destId="{4F05E9E1-D8B0-44ED-8391-82FFD6AF6A88}" srcOrd="0" destOrd="0" presId="urn:microsoft.com/office/officeart/2005/8/layout/process5"/>
    <dgm:cxn modelId="{24F1D9A2-57F3-47C1-BF9B-F97DA70B49C2}" type="presOf" srcId="{EB61E3CC-6609-4119-8973-7BE14325A55D}" destId="{4E7E079A-C787-4B78-B86C-EC7A652006CD}" srcOrd="0" destOrd="0" presId="urn:microsoft.com/office/officeart/2005/8/layout/process5"/>
    <dgm:cxn modelId="{F27B97B8-4CDE-41B4-B4B5-CE8BD0AEE9C3}" type="presOf" srcId="{132B625C-BBD4-483D-B0CA-0ADB8A461B03}" destId="{E4718A50-8436-4D71-BA28-7F0F94434C47}" srcOrd="0" destOrd="0" presId="urn:microsoft.com/office/officeart/2005/8/layout/process5"/>
    <dgm:cxn modelId="{73A183CA-858F-497A-B5E5-14843906A9AC}" srcId="{132B625C-BBD4-483D-B0CA-0ADB8A461B03}" destId="{F0571734-0E72-422A-8B6F-CBE291AAE3A4}" srcOrd="2" destOrd="0" parTransId="{7217C75A-2580-46A2-8E47-22F84971F9D2}" sibTransId="{A12EF9F0-F5C3-42A3-98D6-BE0598523E4C}"/>
    <dgm:cxn modelId="{D7D7F5CD-507D-404E-A097-3B1366E5A177}" type="presOf" srcId="{F0571734-0E72-422A-8B6F-CBE291AAE3A4}" destId="{18283D4E-2DAB-44AF-ABE1-27FAB59F38BA}" srcOrd="0" destOrd="0" presId="urn:microsoft.com/office/officeart/2005/8/layout/process5"/>
    <dgm:cxn modelId="{B3123F27-9CA9-473B-82FB-F89E6CB1CF1A}" type="presParOf" srcId="{E4718A50-8436-4D71-BA28-7F0F94434C47}" destId="{88C8544C-FFC6-461D-AE5F-9EEA72AD4C5D}" srcOrd="0" destOrd="0" presId="urn:microsoft.com/office/officeart/2005/8/layout/process5"/>
    <dgm:cxn modelId="{EE6B2A2B-9DBC-4068-92FC-76B75CB8B1E6}" type="presParOf" srcId="{E4718A50-8436-4D71-BA28-7F0F94434C47}" destId="{E953313E-7434-418A-892A-9513BBDD1CD5}" srcOrd="1" destOrd="0" presId="urn:microsoft.com/office/officeart/2005/8/layout/process5"/>
    <dgm:cxn modelId="{8A63CC67-8DE6-4A6A-AAE1-68BD59470A66}" type="presParOf" srcId="{E953313E-7434-418A-892A-9513BBDD1CD5}" destId="{6CEEA195-3CB9-4BCB-AF01-3981CB8D78CC}" srcOrd="0" destOrd="0" presId="urn:microsoft.com/office/officeart/2005/8/layout/process5"/>
    <dgm:cxn modelId="{8DD4A529-C364-49EA-BA53-FBF462D6B08D}" type="presParOf" srcId="{E4718A50-8436-4D71-BA28-7F0F94434C47}" destId="{4F05E9E1-D8B0-44ED-8391-82FFD6AF6A88}" srcOrd="2" destOrd="0" presId="urn:microsoft.com/office/officeart/2005/8/layout/process5"/>
    <dgm:cxn modelId="{905934C8-80A8-4AE2-8C02-8DDE3F585BDC}" type="presParOf" srcId="{E4718A50-8436-4D71-BA28-7F0F94434C47}" destId="{4E7E079A-C787-4B78-B86C-EC7A652006CD}" srcOrd="3" destOrd="0" presId="urn:microsoft.com/office/officeart/2005/8/layout/process5"/>
    <dgm:cxn modelId="{649B1512-6278-444B-909F-112340A29ED7}" type="presParOf" srcId="{4E7E079A-C787-4B78-B86C-EC7A652006CD}" destId="{FFE077CE-58A8-44FB-B199-3276820600BC}" srcOrd="0" destOrd="0" presId="urn:microsoft.com/office/officeart/2005/8/layout/process5"/>
    <dgm:cxn modelId="{44B7E30A-E530-4CA6-AC40-218651E173D5}" type="presParOf" srcId="{E4718A50-8436-4D71-BA28-7F0F94434C47}" destId="{18283D4E-2DAB-44AF-ABE1-27FAB59F38BA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E2FE13E-6E84-4DC0-AA74-2787DA762DAD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E11A80-0865-49DD-86AE-AE65C1081C7F}">
      <dgm:prSet/>
      <dgm:spPr/>
      <dgm:t>
        <a:bodyPr/>
        <a:lstStyle/>
        <a:p>
          <a:r>
            <a:rPr lang="es-ES" dirty="0"/>
            <a:t>Se hace una predicción con el algoritmo de regresión sin todavía optimizar hiperparámetros.</a:t>
          </a:r>
          <a:endParaRPr lang="en-US" dirty="0"/>
        </a:p>
      </dgm:t>
    </dgm:pt>
    <dgm:pt modelId="{82297993-AF26-4994-BA8F-FFC9BE78BC69}" type="parTrans" cxnId="{E9D3FDE0-045F-4E4C-8AC9-CEFC3BA35092}">
      <dgm:prSet/>
      <dgm:spPr/>
      <dgm:t>
        <a:bodyPr/>
        <a:lstStyle/>
        <a:p>
          <a:endParaRPr lang="en-US"/>
        </a:p>
      </dgm:t>
    </dgm:pt>
    <dgm:pt modelId="{68AC95EA-63A4-4944-B912-4EE8162AAAEC}" type="sibTrans" cxnId="{E9D3FDE0-045F-4E4C-8AC9-CEFC3BA35092}">
      <dgm:prSet/>
      <dgm:spPr/>
      <dgm:t>
        <a:bodyPr/>
        <a:lstStyle/>
        <a:p>
          <a:endParaRPr lang="en-US"/>
        </a:p>
      </dgm:t>
    </dgm:pt>
    <dgm:pt modelId="{1A76426E-978D-4DDF-AC82-BCA712AD62D3}">
      <dgm:prSet/>
      <dgm:spPr/>
      <dgm:t>
        <a:bodyPr/>
        <a:lstStyle/>
        <a:p>
          <a:r>
            <a:rPr lang="es-ES" dirty="0"/>
            <a:t>Eligiendo el mejor hiperparámetro k con Cross-</a:t>
          </a:r>
          <a:r>
            <a:rPr lang="es-ES" dirty="0" err="1"/>
            <a:t>Validation</a:t>
          </a:r>
          <a:r>
            <a:rPr lang="es-ES" dirty="0"/>
            <a:t> nos da una precisión aproximada 0.</a:t>
          </a:r>
          <a:r>
            <a:rPr lang="es-EC" b="0" i="0" dirty="0"/>
            <a:t>87 (0.869).</a:t>
          </a:r>
          <a:endParaRPr lang="en-US" dirty="0"/>
        </a:p>
      </dgm:t>
    </dgm:pt>
    <dgm:pt modelId="{710336F5-C831-45B8-8D82-3BEDA4C12AEF}" type="parTrans" cxnId="{8B085BCA-0D7B-4895-8E94-FD5407F65BBF}">
      <dgm:prSet/>
      <dgm:spPr/>
      <dgm:t>
        <a:bodyPr/>
        <a:lstStyle/>
        <a:p>
          <a:endParaRPr lang="es-AR"/>
        </a:p>
      </dgm:t>
    </dgm:pt>
    <dgm:pt modelId="{F80BFA2D-35E0-41CF-AEF6-E1CCB8064EAC}" type="sibTrans" cxnId="{8B085BCA-0D7B-4895-8E94-FD5407F65BBF}">
      <dgm:prSet/>
      <dgm:spPr/>
      <dgm:t>
        <a:bodyPr/>
        <a:lstStyle/>
        <a:p>
          <a:endParaRPr lang="es-AR"/>
        </a:p>
      </dgm:t>
    </dgm:pt>
    <dgm:pt modelId="{AFC2FC08-D170-42F9-86BC-E1B7071BDA7B}">
      <dgm:prSet/>
      <dgm:spPr/>
      <dgm:t>
        <a:bodyPr/>
        <a:lstStyle/>
        <a:p>
          <a:r>
            <a:rPr lang="es-ES" dirty="0"/>
            <a:t>A continuación se eligen los mejores </a:t>
          </a:r>
          <a:r>
            <a:rPr lang="es-ES" dirty="0" err="1"/>
            <a:t>hiperparámetos</a:t>
          </a:r>
          <a:r>
            <a:rPr lang="es-ES" dirty="0"/>
            <a:t> con </a:t>
          </a:r>
          <a:r>
            <a:rPr lang="es-ES" dirty="0" err="1"/>
            <a:t>GridSearch</a:t>
          </a:r>
          <a:r>
            <a:rPr lang="es-ES" dirty="0"/>
            <a:t>.</a:t>
          </a:r>
          <a:endParaRPr lang="en-US" dirty="0"/>
        </a:p>
      </dgm:t>
    </dgm:pt>
    <dgm:pt modelId="{C8FB88D2-000F-497D-9B6B-E8D7AFDE3A81}" type="parTrans" cxnId="{179DCC2F-8D34-4183-B449-0DBD37B04495}">
      <dgm:prSet/>
      <dgm:spPr/>
      <dgm:t>
        <a:bodyPr/>
        <a:lstStyle/>
        <a:p>
          <a:endParaRPr lang="es-AR"/>
        </a:p>
      </dgm:t>
    </dgm:pt>
    <dgm:pt modelId="{7BF5B791-0479-4D58-9110-DEAB24EC2F25}" type="sibTrans" cxnId="{179DCC2F-8D34-4183-B449-0DBD37B04495}">
      <dgm:prSet/>
      <dgm:spPr/>
      <dgm:t>
        <a:bodyPr/>
        <a:lstStyle/>
        <a:p>
          <a:endParaRPr lang="es-AR"/>
        </a:p>
      </dgm:t>
    </dgm:pt>
    <dgm:pt modelId="{0EA6F421-9363-4316-A530-5CC8E8C4C537}" type="pres">
      <dgm:prSet presAssocID="{6E2FE13E-6E84-4DC0-AA74-2787DA762DAD}" presName="Name0" presStyleCnt="0">
        <dgm:presLayoutVars>
          <dgm:dir/>
          <dgm:animLvl val="lvl"/>
          <dgm:resizeHandles val="exact"/>
        </dgm:presLayoutVars>
      </dgm:prSet>
      <dgm:spPr/>
    </dgm:pt>
    <dgm:pt modelId="{42DC72C6-A799-48FC-8FA5-9FF57454BEF0}" type="pres">
      <dgm:prSet presAssocID="{51E11A80-0865-49DD-86AE-AE65C1081C7F}" presName="linNode" presStyleCnt="0"/>
      <dgm:spPr/>
    </dgm:pt>
    <dgm:pt modelId="{08DCF72A-8EBC-4CA3-9ADB-FAE0CB80BFDC}" type="pres">
      <dgm:prSet presAssocID="{51E11A80-0865-49DD-86AE-AE65C1081C7F}" presName="parentText" presStyleLbl="node1" presStyleIdx="0" presStyleCnt="3" custScaleX="185748" custLinFactNeighborX="45024" custLinFactNeighborY="-151">
        <dgm:presLayoutVars>
          <dgm:chMax val="1"/>
          <dgm:bulletEnabled val="1"/>
        </dgm:presLayoutVars>
      </dgm:prSet>
      <dgm:spPr/>
    </dgm:pt>
    <dgm:pt modelId="{3CB1D907-B224-4005-995B-CBB3FAC69BA8}" type="pres">
      <dgm:prSet presAssocID="{68AC95EA-63A4-4944-B912-4EE8162AAAEC}" presName="sp" presStyleCnt="0"/>
      <dgm:spPr/>
    </dgm:pt>
    <dgm:pt modelId="{95D7532F-1C50-4A72-8227-1A524886073F}" type="pres">
      <dgm:prSet presAssocID="{1A76426E-978D-4DDF-AC82-BCA712AD62D3}" presName="linNode" presStyleCnt="0"/>
      <dgm:spPr/>
    </dgm:pt>
    <dgm:pt modelId="{44D64BD9-95D5-457B-8397-61355AC4E5D8}" type="pres">
      <dgm:prSet presAssocID="{1A76426E-978D-4DDF-AC82-BCA712AD62D3}" presName="parentText" presStyleLbl="node1" presStyleIdx="1" presStyleCnt="3" custScaleX="166581" custLinFactNeighborX="65182" custLinFactNeighborY="-2129">
        <dgm:presLayoutVars>
          <dgm:chMax val="1"/>
          <dgm:bulletEnabled val="1"/>
        </dgm:presLayoutVars>
      </dgm:prSet>
      <dgm:spPr/>
    </dgm:pt>
    <dgm:pt modelId="{57CF5B2E-00BA-4727-BFEE-14CF6B45CF4D}" type="pres">
      <dgm:prSet presAssocID="{F80BFA2D-35E0-41CF-AEF6-E1CCB8064EAC}" presName="sp" presStyleCnt="0"/>
      <dgm:spPr/>
    </dgm:pt>
    <dgm:pt modelId="{0633F75C-9323-4314-A7AF-ED573597E7EC}" type="pres">
      <dgm:prSet presAssocID="{AFC2FC08-D170-42F9-86BC-E1B7071BDA7B}" presName="linNode" presStyleCnt="0"/>
      <dgm:spPr/>
    </dgm:pt>
    <dgm:pt modelId="{44C8F952-50DF-4797-AE77-031F030736DD}" type="pres">
      <dgm:prSet presAssocID="{AFC2FC08-D170-42F9-86BC-E1B7071BDA7B}" presName="parentText" presStyleLbl="node1" presStyleIdx="2" presStyleCnt="3" custScaleX="157265" custLinFactNeighborX="77540" custLinFactNeighborY="-4298">
        <dgm:presLayoutVars>
          <dgm:chMax val="1"/>
          <dgm:bulletEnabled val="1"/>
        </dgm:presLayoutVars>
      </dgm:prSet>
      <dgm:spPr/>
    </dgm:pt>
  </dgm:ptLst>
  <dgm:cxnLst>
    <dgm:cxn modelId="{30BA040F-270D-4903-B45C-39FF4BB5C450}" type="presOf" srcId="{1A76426E-978D-4DDF-AC82-BCA712AD62D3}" destId="{44D64BD9-95D5-457B-8397-61355AC4E5D8}" srcOrd="0" destOrd="0" presId="urn:microsoft.com/office/officeart/2005/8/layout/vList5"/>
    <dgm:cxn modelId="{179DCC2F-8D34-4183-B449-0DBD37B04495}" srcId="{6E2FE13E-6E84-4DC0-AA74-2787DA762DAD}" destId="{AFC2FC08-D170-42F9-86BC-E1B7071BDA7B}" srcOrd="2" destOrd="0" parTransId="{C8FB88D2-000F-497D-9B6B-E8D7AFDE3A81}" sibTransId="{7BF5B791-0479-4D58-9110-DEAB24EC2F25}"/>
    <dgm:cxn modelId="{CE08063F-5946-462C-99E1-FB40F7BCCF13}" type="presOf" srcId="{AFC2FC08-D170-42F9-86BC-E1B7071BDA7B}" destId="{44C8F952-50DF-4797-AE77-031F030736DD}" srcOrd="0" destOrd="0" presId="urn:microsoft.com/office/officeart/2005/8/layout/vList5"/>
    <dgm:cxn modelId="{DD88CC6A-75B1-4C3F-B047-77E913BAB126}" type="presOf" srcId="{6E2FE13E-6E84-4DC0-AA74-2787DA762DAD}" destId="{0EA6F421-9363-4316-A530-5CC8E8C4C537}" srcOrd="0" destOrd="0" presId="urn:microsoft.com/office/officeart/2005/8/layout/vList5"/>
    <dgm:cxn modelId="{8B085BCA-0D7B-4895-8E94-FD5407F65BBF}" srcId="{6E2FE13E-6E84-4DC0-AA74-2787DA762DAD}" destId="{1A76426E-978D-4DDF-AC82-BCA712AD62D3}" srcOrd="1" destOrd="0" parTransId="{710336F5-C831-45B8-8D82-3BEDA4C12AEF}" sibTransId="{F80BFA2D-35E0-41CF-AEF6-E1CCB8064EAC}"/>
    <dgm:cxn modelId="{D78251D3-9CA9-4FC8-B2C3-0CD7ACC07CD6}" type="presOf" srcId="{51E11A80-0865-49DD-86AE-AE65C1081C7F}" destId="{08DCF72A-8EBC-4CA3-9ADB-FAE0CB80BFDC}" srcOrd="0" destOrd="0" presId="urn:microsoft.com/office/officeart/2005/8/layout/vList5"/>
    <dgm:cxn modelId="{E9D3FDE0-045F-4E4C-8AC9-CEFC3BA35092}" srcId="{6E2FE13E-6E84-4DC0-AA74-2787DA762DAD}" destId="{51E11A80-0865-49DD-86AE-AE65C1081C7F}" srcOrd="0" destOrd="0" parTransId="{82297993-AF26-4994-BA8F-FFC9BE78BC69}" sibTransId="{68AC95EA-63A4-4944-B912-4EE8162AAAEC}"/>
    <dgm:cxn modelId="{CC53E322-434A-42D2-916B-B5635474F833}" type="presParOf" srcId="{0EA6F421-9363-4316-A530-5CC8E8C4C537}" destId="{42DC72C6-A799-48FC-8FA5-9FF57454BEF0}" srcOrd="0" destOrd="0" presId="urn:microsoft.com/office/officeart/2005/8/layout/vList5"/>
    <dgm:cxn modelId="{2FA97413-910F-4930-8E11-7114594A9DCF}" type="presParOf" srcId="{42DC72C6-A799-48FC-8FA5-9FF57454BEF0}" destId="{08DCF72A-8EBC-4CA3-9ADB-FAE0CB80BFDC}" srcOrd="0" destOrd="0" presId="urn:microsoft.com/office/officeart/2005/8/layout/vList5"/>
    <dgm:cxn modelId="{C310479D-A657-4C5F-B84C-7791922B5C83}" type="presParOf" srcId="{0EA6F421-9363-4316-A530-5CC8E8C4C537}" destId="{3CB1D907-B224-4005-995B-CBB3FAC69BA8}" srcOrd="1" destOrd="0" presId="urn:microsoft.com/office/officeart/2005/8/layout/vList5"/>
    <dgm:cxn modelId="{73853D41-40B9-42E3-B34A-124C05F7572A}" type="presParOf" srcId="{0EA6F421-9363-4316-A530-5CC8E8C4C537}" destId="{95D7532F-1C50-4A72-8227-1A524886073F}" srcOrd="2" destOrd="0" presId="urn:microsoft.com/office/officeart/2005/8/layout/vList5"/>
    <dgm:cxn modelId="{60CDC9CF-1C8A-4D47-BFB9-B27D1A50AFFC}" type="presParOf" srcId="{95D7532F-1C50-4A72-8227-1A524886073F}" destId="{44D64BD9-95D5-457B-8397-61355AC4E5D8}" srcOrd="0" destOrd="0" presId="urn:microsoft.com/office/officeart/2005/8/layout/vList5"/>
    <dgm:cxn modelId="{92296F42-4821-474F-A18C-4FDFB5B56477}" type="presParOf" srcId="{0EA6F421-9363-4316-A530-5CC8E8C4C537}" destId="{57CF5B2E-00BA-4727-BFEE-14CF6B45CF4D}" srcOrd="3" destOrd="0" presId="urn:microsoft.com/office/officeart/2005/8/layout/vList5"/>
    <dgm:cxn modelId="{7A40DA2D-8481-4499-9DEF-7CC2850285D7}" type="presParOf" srcId="{0EA6F421-9363-4316-A530-5CC8E8C4C537}" destId="{0633F75C-9323-4314-A7AF-ED573597E7EC}" srcOrd="4" destOrd="0" presId="urn:microsoft.com/office/officeart/2005/8/layout/vList5"/>
    <dgm:cxn modelId="{655ED07D-CDF9-4E90-B458-362D2699F59C}" type="presParOf" srcId="{0633F75C-9323-4314-A7AF-ED573597E7EC}" destId="{44C8F952-50DF-4797-AE77-031F030736D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2B625C-BBD4-483D-B0CA-0ADB8A461B03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3E5543E-08CD-4C2B-B337-4156D691F4AD}">
      <dgm:prSet/>
      <dgm:spPr/>
      <dgm:t>
        <a:bodyPr/>
        <a:lstStyle/>
        <a:p>
          <a:r>
            <a:rPr lang="es-ES" dirty="0"/>
            <a:t>Luego de aplicar un </a:t>
          </a:r>
          <a:r>
            <a:rPr lang="es-ES" dirty="0" err="1"/>
            <a:t>grid</a:t>
          </a:r>
          <a:r>
            <a:rPr lang="es-ES" dirty="0"/>
            <a:t> </a:t>
          </a:r>
          <a:r>
            <a:rPr lang="es-ES" dirty="0" err="1"/>
            <a:t>search</a:t>
          </a:r>
          <a:r>
            <a:rPr lang="es-ES" dirty="0"/>
            <a:t> se obtiene un </a:t>
          </a:r>
          <a:r>
            <a:rPr lang="es-ES" dirty="0" err="1"/>
            <a:t>accuracy</a:t>
          </a:r>
          <a:r>
            <a:rPr lang="es-ES" dirty="0"/>
            <a:t> de .8706 (Vs .8696 del modelo sin GS).</a:t>
          </a:r>
          <a:endParaRPr lang="en-US" dirty="0"/>
        </a:p>
      </dgm:t>
    </dgm:pt>
    <dgm:pt modelId="{9BC31697-6452-4DE2-969E-D8DDD6798250}" type="parTrans" cxnId="{41AD057F-1012-421A-B51B-58BE0B0493D7}">
      <dgm:prSet/>
      <dgm:spPr/>
      <dgm:t>
        <a:bodyPr/>
        <a:lstStyle/>
        <a:p>
          <a:endParaRPr lang="en-US"/>
        </a:p>
      </dgm:t>
    </dgm:pt>
    <dgm:pt modelId="{4586E08F-1D4F-450C-98F8-6B1DEA4FBB83}" type="sibTrans" cxnId="{41AD057F-1012-421A-B51B-58BE0B0493D7}">
      <dgm:prSet/>
      <dgm:spPr/>
      <dgm:t>
        <a:bodyPr/>
        <a:lstStyle/>
        <a:p>
          <a:endParaRPr lang="en-US"/>
        </a:p>
      </dgm:t>
    </dgm:pt>
    <dgm:pt modelId="{13553554-1888-4E75-95BA-DAA26F9FF4E6}">
      <dgm:prSet/>
      <dgm:spPr/>
      <dgm:t>
        <a:bodyPr/>
        <a:lstStyle/>
        <a:p>
          <a:r>
            <a:rPr lang="es-ES" dirty="0"/>
            <a:t>Al igual que en los otros modelos, se observaba un muy buen desempeño en las categorías más extremas (peso insuficiente y obesidad tipo 3) pero un peor desempeño en las intermedias.</a:t>
          </a:r>
          <a:endParaRPr lang="en-US" dirty="0"/>
        </a:p>
      </dgm:t>
    </dgm:pt>
    <dgm:pt modelId="{8F479EAF-228F-446D-B267-1353D090E7FF}" type="parTrans" cxnId="{67B847D7-2ED0-4EA4-8D7E-4FAC4B5A9613}">
      <dgm:prSet/>
      <dgm:spPr/>
      <dgm:t>
        <a:bodyPr/>
        <a:lstStyle/>
        <a:p>
          <a:endParaRPr lang="es-AR"/>
        </a:p>
      </dgm:t>
    </dgm:pt>
    <dgm:pt modelId="{4951A4D0-9562-49B9-8FC1-A5AACCC01E51}" type="sibTrans" cxnId="{67B847D7-2ED0-4EA4-8D7E-4FAC4B5A9613}">
      <dgm:prSet/>
      <dgm:spPr/>
      <dgm:t>
        <a:bodyPr/>
        <a:lstStyle/>
        <a:p>
          <a:endParaRPr lang="es-AR"/>
        </a:p>
      </dgm:t>
    </dgm:pt>
    <dgm:pt modelId="{BAA73047-5E63-4F7D-BE02-6CE077C2D05F}">
      <dgm:prSet/>
      <dgm:spPr/>
      <dgm:t>
        <a:bodyPr/>
        <a:lstStyle/>
        <a:p>
          <a:r>
            <a:rPr lang="es-ES" dirty="0"/>
            <a:t>Con el </a:t>
          </a:r>
          <a:r>
            <a:rPr lang="es-ES" dirty="0" err="1"/>
            <a:t>grid</a:t>
          </a:r>
          <a:r>
            <a:rPr lang="es-ES" dirty="0"/>
            <a:t> </a:t>
          </a:r>
          <a:r>
            <a:rPr lang="es-ES" dirty="0" err="1"/>
            <a:t>search</a:t>
          </a:r>
          <a:r>
            <a:rPr lang="es-ES" dirty="0"/>
            <a:t> los valores no tuvieron cambios significativos, observándose mejoras de 1 punto porcentual en algunos de ellos y una sola </a:t>
          </a:r>
          <a:r>
            <a:rPr lang="es-ES" dirty="0" err="1"/>
            <a:t>dsisminucion</a:t>
          </a:r>
          <a:r>
            <a:rPr lang="es-ES" dirty="0"/>
            <a:t> , también de un punto porcentual.</a:t>
          </a:r>
          <a:endParaRPr lang="en-US" dirty="0"/>
        </a:p>
      </dgm:t>
    </dgm:pt>
    <dgm:pt modelId="{EB53A0AE-538F-4FE4-A0FD-A4BE9A9AA5D8}" type="parTrans" cxnId="{FC431CC1-ADB0-4C5C-BEE2-6B0E136ACDCF}">
      <dgm:prSet/>
      <dgm:spPr/>
      <dgm:t>
        <a:bodyPr/>
        <a:lstStyle/>
        <a:p>
          <a:endParaRPr lang="es-AR"/>
        </a:p>
      </dgm:t>
    </dgm:pt>
    <dgm:pt modelId="{EC89E220-03D5-487F-854E-C2933784B0BF}" type="sibTrans" cxnId="{FC431CC1-ADB0-4C5C-BEE2-6B0E136ACDCF}">
      <dgm:prSet/>
      <dgm:spPr/>
      <dgm:t>
        <a:bodyPr/>
        <a:lstStyle/>
        <a:p>
          <a:endParaRPr lang="es-AR"/>
        </a:p>
      </dgm:t>
    </dgm:pt>
    <dgm:pt modelId="{E4718A50-8436-4D71-BA28-7F0F94434C47}" type="pres">
      <dgm:prSet presAssocID="{132B625C-BBD4-483D-B0CA-0ADB8A461B03}" presName="diagram" presStyleCnt="0">
        <dgm:presLayoutVars>
          <dgm:dir/>
          <dgm:resizeHandles val="exact"/>
        </dgm:presLayoutVars>
      </dgm:prSet>
      <dgm:spPr/>
    </dgm:pt>
    <dgm:pt modelId="{88C8544C-FFC6-461D-AE5F-9EEA72AD4C5D}" type="pres">
      <dgm:prSet presAssocID="{F3E5543E-08CD-4C2B-B337-4156D691F4AD}" presName="node" presStyleLbl="node1" presStyleIdx="0" presStyleCnt="3">
        <dgm:presLayoutVars>
          <dgm:bulletEnabled val="1"/>
        </dgm:presLayoutVars>
      </dgm:prSet>
      <dgm:spPr/>
    </dgm:pt>
    <dgm:pt modelId="{E953313E-7434-418A-892A-9513BBDD1CD5}" type="pres">
      <dgm:prSet presAssocID="{4586E08F-1D4F-450C-98F8-6B1DEA4FBB83}" presName="sibTrans" presStyleLbl="sibTrans2D1" presStyleIdx="0" presStyleCnt="2"/>
      <dgm:spPr/>
    </dgm:pt>
    <dgm:pt modelId="{6CEEA195-3CB9-4BCB-AF01-3981CB8D78CC}" type="pres">
      <dgm:prSet presAssocID="{4586E08F-1D4F-450C-98F8-6B1DEA4FBB83}" presName="connectorText" presStyleLbl="sibTrans2D1" presStyleIdx="0" presStyleCnt="2"/>
      <dgm:spPr/>
    </dgm:pt>
    <dgm:pt modelId="{D21483A7-3990-44C9-8FE8-CDA7296C0F1D}" type="pres">
      <dgm:prSet presAssocID="{13553554-1888-4E75-95BA-DAA26F9FF4E6}" presName="node" presStyleLbl="node1" presStyleIdx="1" presStyleCnt="3">
        <dgm:presLayoutVars>
          <dgm:bulletEnabled val="1"/>
        </dgm:presLayoutVars>
      </dgm:prSet>
      <dgm:spPr/>
    </dgm:pt>
    <dgm:pt modelId="{599B1E01-C064-46AA-927A-D03E84697B5E}" type="pres">
      <dgm:prSet presAssocID="{4951A4D0-9562-49B9-8FC1-A5AACCC01E51}" presName="sibTrans" presStyleLbl="sibTrans2D1" presStyleIdx="1" presStyleCnt="2"/>
      <dgm:spPr/>
    </dgm:pt>
    <dgm:pt modelId="{2AD62766-1E30-434C-9A53-88F021854C22}" type="pres">
      <dgm:prSet presAssocID="{4951A4D0-9562-49B9-8FC1-A5AACCC01E51}" presName="connectorText" presStyleLbl="sibTrans2D1" presStyleIdx="1" presStyleCnt="2"/>
      <dgm:spPr/>
    </dgm:pt>
    <dgm:pt modelId="{E9D7DBC2-42EF-447C-BA89-BC9D0C282862}" type="pres">
      <dgm:prSet presAssocID="{BAA73047-5E63-4F7D-BE02-6CE077C2D05F}" presName="node" presStyleLbl="node1" presStyleIdx="2" presStyleCnt="3">
        <dgm:presLayoutVars>
          <dgm:bulletEnabled val="1"/>
        </dgm:presLayoutVars>
      </dgm:prSet>
      <dgm:spPr/>
    </dgm:pt>
  </dgm:ptLst>
  <dgm:cxnLst>
    <dgm:cxn modelId="{46C95507-49D2-4D4E-8BDE-02982A5BA231}" type="presOf" srcId="{4951A4D0-9562-49B9-8FC1-A5AACCC01E51}" destId="{2AD62766-1E30-434C-9A53-88F021854C22}" srcOrd="1" destOrd="0" presId="urn:microsoft.com/office/officeart/2005/8/layout/process5"/>
    <dgm:cxn modelId="{4FBA5B0F-2444-4216-83A6-1C2FE27051BD}" type="presOf" srcId="{4586E08F-1D4F-450C-98F8-6B1DEA4FBB83}" destId="{6CEEA195-3CB9-4BCB-AF01-3981CB8D78CC}" srcOrd="1" destOrd="0" presId="urn:microsoft.com/office/officeart/2005/8/layout/process5"/>
    <dgm:cxn modelId="{3D57992F-A102-4357-B5DE-077E7209816E}" type="presOf" srcId="{4951A4D0-9562-49B9-8FC1-A5AACCC01E51}" destId="{599B1E01-C064-46AA-927A-D03E84697B5E}" srcOrd="0" destOrd="0" presId="urn:microsoft.com/office/officeart/2005/8/layout/process5"/>
    <dgm:cxn modelId="{334B5840-CCC3-488D-AE4C-A2B6A0BAB282}" type="presOf" srcId="{BAA73047-5E63-4F7D-BE02-6CE077C2D05F}" destId="{E9D7DBC2-42EF-447C-BA89-BC9D0C282862}" srcOrd="0" destOrd="0" presId="urn:microsoft.com/office/officeart/2005/8/layout/process5"/>
    <dgm:cxn modelId="{B866BC49-6C57-41CD-B0BD-129E5F3D11A0}" type="presOf" srcId="{F3E5543E-08CD-4C2B-B337-4156D691F4AD}" destId="{88C8544C-FFC6-461D-AE5F-9EEA72AD4C5D}" srcOrd="0" destOrd="0" presId="urn:microsoft.com/office/officeart/2005/8/layout/process5"/>
    <dgm:cxn modelId="{31C5D277-DA6F-467C-839B-1AB6EE2B8C59}" type="presOf" srcId="{4586E08F-1D4F-450C-98F8-6B1DEA4FBB83}" destId="{E953313E-7434-418A-892A-9513BBDD1CD5}" srcOrd="0" destOrd="0" presId="urn:microsoft.com/office/officeart/2005/8/layout/process5"/>
    <dgm:cxn modelId="{41AD057F-1012-421A-B51B-58BE0B0493D7}" srcId="{132B625C-BBD4-483D-B0CA-0ADB8A461B03}" destId="{F3E5543E-08CD-4C2B-B337-4156D691F4AD}" srcOrd="0" destOrd="0" parTransId="{9BC31697-6452-4DE2-969E-D8DDD6798250}" sibTransId="{4586E08F-1D4F-450C-98F8-6B1DEA4FBB83}"/>
    <dgm:cxn modelId="{578B8284-CB60-4786-A4BF-7DF98CB42564}" type="presOf" srcId="{13553554-1888-4E75-95BA-DAA26F9FF4E6}" destId="{D21483A7-3990-44C9-8FE8-CDA7296C0F1D}" srcOrd="0" destOrd="0" presId="urn:microsoft.com/office/officeart/2005/8/layout/process5"/>
    <dgm:cxn modelId="{F27B97B8-4CDE-41B4-B4B5-CE8BD0AEE9C3}" type="presOf" srcId="{132B625C-BBD4-483D-B0CA-0ADB8A461B03}" destId="{E4718A50-8436-4D71-BA28-7F0F94434C47}" srcOrd="0" destOrd="0" presId="urn:microsoft.com/office/officeart/2005/8/layout/process5"/>
    <dgm:cxn modelId="{FC431CC1-ADB0-4C5C-BEE2-6B0E136ACDCF}" srcId="{132B625C-BBD4-483D-B0CA-0ADB8A461B03}" destId="{BAA73047-5E63-4F7D-BE02-6CE077C2D05F}" srcOrd="2" destOrd="0" parTransId="{EB53A0AE-538F-4FE4-A0FD-A4BE9A9AA5D8}" sibTransId="{EC89E220-03D5-487F-854E-C2933784B0BF}"/>
    <dgm:cxn modelId="{67B847D7-2ED0-4EA4-8D7E-4FAC4B5A9613}" srcId="{132B625C-BBD4-483D-B0CA-0ADB8A461B03}" destId="{13553554-1888-4E75-95BA-DAA26F9FF4E6}" srcOrd="1" destOrd="0" parTransId="{8F479EAF-228F-446D-B267-1353D090E7FF}" sibTransId="{4951A4D0-9562-49B9-8FC1-A5AACCC01E51}"/>
    <dgm:cxn modelId="{B3123F27-9CA9-473B-82FB-F89E6CB1CF1A}" type="presParOf" srcId="{E4718A50-8436-4D71-BA28-7F0F94434C47}" destId="{88C8544C-FFC6-461D-AE5F-9EEA72AD4C5D}" srcOrd="0" destOrd="0" presId="urn:microsoft.com/office/officeart/2005/8/layout/process5"/>
    <dgm:cxn modelId="{EE6B2A2B-9DBC-4068-92FC-76B75CB8B1E6}" type="presParOf" srcId="{E4718A50-8436-4D71-BA28-7F0F94434C47}" destId="{E953313E-7434-418A-892A-9513BBDD1CD5}" srcOrd="1" destOrd="0" presId="urn:microsoft.com/office/officeart/2005/8/layout/process5"/>
    <dgm:cxn modelId="{8A63CC67-8DE6-4A6A-AAE1-68BD59470A66}" type="presParOf" srcId="{E953313E-7434-418A-892A-9513BBDD1CD5}" destId="{6CEEA195-3CB9-4BCB-AF01-3981CB8D78CC}" srcOrd="0" destOrd="0" presId="urn:microsoft.com/office/officeart/2005/8/layout/process5"/>
    <dgm:cxn modelId="{ECBA8103-ED55-4098-86F6-BFAC7083B09B}" type="presParOf" srcId="{E4718A50-8436-4D71-BA28-7F0F94434C47}" destId="{D21483A7-3990-44C9-8FE8-CDA7296C0F1D}" srcOrd="2" destOrd="0" presId="urn:microsoft.com/office/officeart/2005/8/layout/process5"/>
    <dgm:cxn modelId="{1E73119B-F088-4D3B-9FCB-73E1A77B0429}" type="presParOf" srcId="{E4718A50-8436-4D71-BA28-7F0F94434C47}" destId="{599B1E01-C064-46AA-927A-D03E84697B5E}" srcOrd="3" destOrd="0" presId="urn:microsoft.com/office/officeart/2005/8/layout/process5"/>
    <dgm:cxn modelId="{49D3CCEF-B611-45E2-A889-D95E2740E7F8}" type="presParOf" srcId="{599B1E01-C064-46AA-927A-D03E84697B5E}" destId="{2AD62766-1E30-434C-9A53-88F021854C22}" srcOrd="0" destOrd="0" presId="urn:microsoft.com/office/officeart/2005/8/layout/process5"/>
    <dgm:cxn modelId="{C41899A3-7A53-44E0-824D-CD29D2DC1C82}" type="presParOf" srcId="{E4718A50-8436-4D71-BA28-7F0F94434C47}" destId="{E9D7DBC2-42EF-447C-BA89-BC9D0C282862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2FE13E-6E84-4DC0-AA74-2787DA762DAD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E11A80-0865-49DD-86AE-AE65C1081C7F}">
      <dgm:prSet/>
      <dgm:spPr/>
      <dgm:t>
        <a:bodyPr/>
        <a:lstStyle/>
        <a:p>
          <a:r>
            <a:rPr lang="es-AR" dirty="0"/>
            <a:t>KNN     </a:t>
          </a:r>
          <a:r>
            <a:rPr lang="es-AR" dirty="0" err="1"/>
            <a:t>accuracy</a:t>
          </a:r>
          <a:r>
            <a:rPr lang="es-AR" dirty="0"/>
            <a:t>=0.8742</a:t>
          </a:r>
          <a:endParaRPr lang="en-US" dirty="0"/>
        </a:p>
      </dgm:t>
    </dgm:pt>
    <dgm:pt modelId="{82297993-AF26-4994-BA8F-FFC9BE78BC69}" type="parTrans" cxnId="{E9D3FDE0-045F-4E4C-8AC9-CEFC3BA35092}">
      <dgm:prSet/>
      <dgm:spPr/>
      <dgm:t>
        <a:bodyPr/>
        <a:lstStyle/>
        <a:p>
          <a:endParaRPr lang="en-US"/>
        </a:p>
      </dgm:t>
    </dgm:pt>
    <dgm:pt modelId="{68AC95EA-63A4-4944-B912-4EE8162AAAEC}" type="sibTrans" cxnId="{E9D3FDE0-045F-4E4C-8AC9-CEFC3BA35092}">
      <dgm:prSet/>
      <dgm:spPr/>
      <dgm:t>
        <a:bodyPr/>
        <a:lstStyle/>
        <a:p>
          <a:endParaRPr lang="en-US"/>
        </a:p>
      </dgm:t>
    </dgm:pt>
    <dgm:pt modelId="{91B24F74-D641-499E-A784-995B9D9338F4}">
      <dgm:prSet/>
      <dgm:spPr/>
      <dgm:t>
        <a:bodyPr/>
        <a:lstStyle/>
        <a:p>
          <a:r>
            <a:rPr lang="es-AR" dirty="0"/>
            <a:t>GNB        </a:t>
          </a:r>
          <a:r>
            <a:rPr lang="es-AR" dirty="0" err="1"/>
            <a:t>accuracy</a:t>
          </a:r>
          <a:r>
            <a:rPr lang="es-AR" dirty="0"/>
            <a:t>=0.8351</a:t>
          </a:r>
          <a:endParaRPr lang="en-US" dirty="0"/>
        </a:p>
      </dgm:t>
    </dgm:pt>
    <dgm:pt modelId="{CEDDBF62-ED4B-4699-81E8-99436E1DDF91}" type="parTrans" cxnId="{7F7D1C58-48DB-4D4C-B9E4-B4EFA9E91901}">
      <dgm:prSet/>
      <dgm:spPr/>
      <dgm:t>
        <a:bodyPr/>
        <a:lstStyle/>
        <a:p>
          <a:endParaRPr lang="es-AR"/>
        </a:p>
      </dgm:t>
    </dgm:pt>
    <dgm:pt modelId="{08F8E574-9983-4183-8B54-2DA2ACF45FC6}" type="sibTrans" cxnId="{7F7D1C58-48DB-4D4C-B9E4-B4EFA9E91901}">
      <dgm:prSet/>
      <dgm:spPr/>
      <dgm:t>
        <a:bodyPr/>
        <a:lstStyle/>
        <a:p>
          <a:endParaRPr lang="es-AR"/>
        </a:p>
      </dgm:t>
    </dgm:pt>
    <dgm:pt modelId="{8D765F07-4317-4724-8274-B39EF9874B8B}">
      <dgm:prSet/>
      <dgm:spPr/>
      <dgm:t>
        <a:bodyPr/>
        <a:lstStyle/>
        <a:p>
          <a:r>
            <a:rPr lang="es-AR" dirty="0"/>
            <a:t>LR               </a:t>
          </a:r>
          <a:r>
            <a:rPr lang="es-AR" dirty="0" err="1"/>
            <a:t>accuracy</a:t>
          </a:r>
          <a:r>
            <a:rPr lang="es-AR" dirty="0"/>
            <a:t>=0.8716</a:t>
          </a:r>
          <a:endParaRPr lang="en-US" dirty="0"/>
        </a:p>
      </dgm:t>
    </dgm:pt>
    <dgm:pt modelId="{30BF2200-9A5B-4DAE-ACB9-D1BC099BD49E}" type="parTrans" cxnId="{9240D8E6-C7B8-4CF7-BEFB-39EDE7646C44}">
      <dgm:prSet/>
      <dgm:spPr/>
      <dgm:t>
        <a:bodyPr/>
        <a:lstStyle/>
        <a:p>
          <a:endParaRPr lang="es-AR"/>
        </a:p>
      </dgm:t>
    </dgm:pt>
    <dgm:pt modelId="{7763DF2B-34BA-431F-A026-98121DD11B86}" type="sibTrans" cxnId="{9240D8E6-C7B8-4CF7-BEFB-39EDE7646C44}">
      <dgm:prSet/>
      <dgm:spPr/>
      <dgm:t>
        <a:bodyPr/>
        <a:lstStyle/>
        <a:p>
          <a:endParaRPr lang="es-AR"/>
        </a:p>
      </dgm:t>
    </dgm:pt>
    <dgm:pt modelId="{0EA6F421-9363-4316-A530-5CC8E8C4C537}" type="pres">
      <dgm:prSet presAssocID="{6E2FE13E-6E84-4DC0-AA74-2787DA762DAD}" presName="Name0" presStyleCnt="0">
        <dgm:presLayoutVars>
          <dgm:dir/>
          <dgm:animLvl val="lvl"/>
          <dgm:resizeHandles val="exact"/>
        </dgm:presLayoutVars>
      </dgm:prSet>
      <dgm:spPr/>
    </dgm:pt>
    <dgm:pt modelId="{42DC72C6-A799-48FC-8FA5-9FF57454BEF0}" type="pres">
      <dgm:prSet presAssocID="{51E11A80-0865-49DD-86AE-AE65C1081C7F}" presName="linNode" presStyleCnt="0"/>
      <dgm:spPr/>
    </dgm:pt>
    <dgm:pt modelId="{08DCF72A-8EBC-4CA3-9ADB-FAE0CB80BFDC}" type="pres">
      <dgm:prSet presAssocID="{51E11A80-0865-49DD-86AE-AE65C1081C7F}" presName="parentText" presStyleLbl="node1" presStyleIdx="0" presStyleCnt="3" custScaleX="175509" custLinFactNeighborX="42263">
        <dgm:presLayoutVars>
          <dgm:chMax val="1"/>
          <dgm:bulletEnabled val="1"/>
        </dgm:presLayoutVars>
      </dgm:prSet>
      <dgm:spPr/>
    </dgm:pt>
    <dgm:pt modelId="{3CB1D907-B224-4005-995B-CBB3FAC69BA8}" type="pres">
      <dgm:prSet presAssocID="{68AC95EA-63A4-4944-B912-4EE8162AAAEC}" presName="sp" presStyleCnt="0"/>
      <dgm:spPr/>
    </dgm:pt>
    <dgm:pt modelId="{18048D1F-F893-4D2A-9605-FBFBF48E8995}" type="pres">
      <dgm:prSet presAssocID="{91B24F74-D641-499E-A784-995B9D9338F4}" presName="linNode" presStyleCnt="0"/>
      <dgm:spPr/>
    </dgm:pt>
    <dgm:pt modelId="{CCEDF1A1-8487-4783-ADFB-758536CDEC05}" type="pres">
      <dgm:prSet presAssocID="{91B24F74-D641-499E-A784-995B9D9338F4}" presName="parentText" presStyleLbl="node1" presStyleIdx="1" presStyleCnt="3" custScaleX="179398" custLinFactNeighborX="40270" custLinFactNeighborY="-699">
        <dgm:presLayoutVars>
          <dgm:chMax val="1"/>
          <dgm:bulletEnabled val="1"/>
        </dgm:presLayoutVars>
      </dgm:prSet>
      <dgm:spPr/>
    </dgm:pt>
    <dgm:pt modelId="{E8943A62-2F25-4F9D-96D7-59D3C77F34BE}" type="pres">
      <dgm:prSet presAssocID="{08F8E574-9983-4183-8B54-2DA2ACF45FC6}" presName="sp" presStyleCnt="0"/>
      <dgm:spPr/>
    </dgm:pt>
    <dgm:pt modelId="{39B98310-54FF-490E-8A86-11CEBC0DEC6B}" type="pres">
      <dgm:prSet presAssocID="{8D765F07-4317-4724-8274-B39EF9874B8B}" presName="linNode" presStyleCnt="0"/>
      <dgm:spPr/>
    </dgm:pt>
    <dgm:pt modelId="{F02FF053-EC67-43B7-B539-2DFD06FC9E85}" type="pres">
      <dgm:prSet presAssocID="{8D765F07-4317-4724-8274-B39EF9874B8B}" presName="parentText" presStyleLbl="node1" presStyleIdx="2" presStyleCnt="3" custScaleX="179398" custLinFactNeighborX="40270" custLinFactNeighborY="-699">
        <dgm:presLayoutVars>
          <dgm:chMax val="1"/>
          <dgm:bulletEnabled val="1"/>
        </dgm:presLayoutVars>
      </dgm:prSet>
      <dgm:spPr/>
    </dgm:pt>
  </dgm:ptLst>
  <dgm:cxnLst>
    <dgm:cxn modelId="{DD88CC6A-75B1-4C3F-B047-77E913BAB126}" type="presOf" srcId="{6E2FE13E-6E84-4DC0-AA74-2787DA762DAD}" destId="{0EA6F421-9363-4316-A530-5CC8E8C4C537}" srcOrd="0" destOrd="0" presId="urn:microsoft.com/office/officeart/2005/8/layout/vList5"/>
    <dgm:cxn modelId="{7F7D1C58-48DB-4D4C-B9E4-B4EFA9E91901}" srcId="{6E2FE13E-6E84-4DC0-AA74-2787DA762DAD}" destId="{91B24F74-D641-499E-A784-995B9D9338F4}" srcOrd="1" destOrd="0" parTransId="{CEDDBF62-ED4B-4699-81E8-99436E1DDF91}" sibTransId="{08F8E574-9983-4183-8B54-2DA2ACF45FC6}"/>
    <dgm:cxn modelId="{79F30C8D-3623-4421-BE81-6C61E7F96DDF}" type="presOf" srcId="{91B24F74-D641-499E-A784-995B9D9338F4}" destId="{CCEDF1A1-8487-4783-ADFB-758536CDEC05}" srcOrd="0" destOrd="0" presId="urn:microsoft.com/office/officeart/2005/8/layout/vList5"/>
    <dgm:cxn modelId="{D78251D3-9CA9-4FC8-B2C3-0CD7ACC07CD6}" type="presOf" srcId="{51E11A80-0865-49DD-86AE-AE65C1081C7F}" destId="{08DCF72A-8EBC-4CA3-9ADB-FAE0CB80BFDC}" srcOrd="0" destOrd="0" presId="urn:microsoft.com/office/officeart/2005/8/layout/vList5"/>
    <dgm:cxn modelId="{E9D3FDE0-045F-4E4C-8AC9-CEFC3BA35092}" srcId="{6E2FE13E-6E84-4DC0-AA74-2787DA762DAD}" destId="{51E11A80-0865-49DD-86AE-AE65C1081C7F}" srcOrd="0" destOrd="0" parTransId="{82297993-AF26-4994-BA8F-FFC9BE78BC69}" sibTransId="{68AC95EA-63A4-4944-B912-4EE8162AAAEC}"/>
    <dgm:cxn modelId="{9240D8E6-C7B8-4CF7-BEFB-39EDE7646C44}" srcId="{6E2FE13E-6E84-4DC0-AA74-2787DA762DAD}" destId="{8D765F07-4317-4724-8274-B39EF9874B8B}" srcOrd="2" destOrd="0" parTransId="{30BF2200-9A5B-4DAE-ACB9-D1BC099BD49E}" sibTransId="{7763DF2B-34BA-431F-A026-98121DD11B86}"/>
    <dgm:cxn modelId="{D5C7AEF5-1FFF-43F8-AF63-CAEFF4EAE5CC}" type="presOf" srcId="{8D765F07-4317-4724-8274-B39EF9874B8B}" destId="{F02FF053-EC67-43B7-B539-2DFD06FC9E85}" srcOrd="0" destOrd="0" presId="urn:microsoft.com/office/officeart/2005/8/layout/vList5"/>
    <dgm:cxn modelId="{CC53E322-434A-42D2-916B-B5635474F833}" type="presParOf" srcId="{0EA6F421-9363-4316-A530-5CC8E8C4C537}" destId="{42DC72C6-A799-48FC-8FA5-9FF57454BEF0}" srcOrd="0" destOrd="0" presId="urn:microsoft.com/office/officeart/2005/8/layout/vList5"/>
    <dgm:cxn modelId="{2FA97413-910F-4930-8E11-7114594A9DCF}" type="presParOf" srcId="{42DC72C6-A799-48FC-8FA5-9FF57454BEF0}" destId="{08DCF72A-8EBC-4CA3-9ADB-FAE0CB80BFDC}" srcOrd="0" destOrd="0" presId="urn:microsoft.com/office/officeart/2005/8/layout/vList5"/>
    <dgm:cxn modelId="{C310479D-A657-4C5F-B84C-7791922B5C83}" type="presParOf" srcId="{0EA6F421-9363-4316-A530-5CC8E8C4C537}" destId="{3CB1D907-B224-4005-995B-CBB3FAC69BA8}" srcOrd="1" destOrd="0" presId="urn:microsoft.com/office/officeart/2005/8/layout/vList5"/>
    <dgm:cxn modelId="{0AC8215D-4B6C-4DBB-8635-44AA760569F5}" type="presParOf" srcId="{0EA6F421-9363-4316-A530-5CC8E8C4C537}" destId="{18048D1F-F893-4D2A-9605-FBFBF48E8995}" srcOrd="2" destOrd="0" presId="urn:microsoft.com/office/officeart/2005/8/layout/vList5"/>
    <dgm:cxn modelId="{BB2ED267-549D-4F1F-B554-29B6A69C47AF}" type="presParOf" srcId="{18048D1F-F893-4D2A-9605-FBFBF48E8995}" destId="{CCEDF1A1-8487-4783-ADFB-758536CDEC05}" srcOrd="0" destOrd="0" presId="urn:microsoft.com/office/officeart/2005/8/layout/vList5"/>
    <dgm:cxn modelId="{85533CCD-5A11-42AB-BFD6-3B7979FCA427}" type="presParOf" srcId="{0EA6F421-9363-4316-A530-5CC8E8C4C537}" destId="{E8943A62-2F25-4F9D-96D7-59D3C77F34BE}" srcOrd="3" destOrd="0" presId="urn:microsoft.com/office/officeart/2005/8/layout/vList5"/>
    <dgm:cxn modelId="{0618E557-F327-4952-80DC-EF1F0A1E9638}" type="presParOf" srcId="{0EA6F421-9363-4316-A530-5CC8E8C4C537}" destId="{39B98310-54FF-490E-8A86-11CEBC0DEC6B}" srcOrd="4" destOrd="0" presId="urn:microsoft.com/office/officeart/2005/8/layout/vList5"/>
    <dgm:cxn modelId="{73CC25E8-B4BF-4026-8926-0CC1B474DD71}" type="presParOf" srcId="{39B98310-54FF-490E-8A86-11CEBC0DEC6B}" destId="{F02FF053-EC67-43B7-B539-2DFD06FC9E8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2FE13E-6E84-4DC0-AA74-2787DA762DAD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E11A80-0865-49DD-86AE-AE65C1081C7F}">
      <dgm:prSet/>
      <dgm:spPr/>
      <dgm:t>
        <a:bodyPr/>
        <a:lstStyle/>
        <a:p>
          <a:r>
            <a:rPr lang="es-AR" dirty="0"/>
            <a:t>KNN        precisión=0.8742</a:t>
          </a:r>
          <a:endParaRPr lang="en-US" dirty="0"/>
        </a:p>
      </dgm:t>
    </dgm:pt>
    <dgm:pt modelId="{82297993-AF26-4994-BA8F-FFC9BE78BC69}" type="parTrans" cxnId="{E9D3FDE0-045F-4E4C-8AC9-CEFC3BA35092}">
      <dgm:prSet/>
      <dgm:spPr/>
      <dgm:t>
        <a:bodyPr/>
        <a:lstStyle/>
        <a:p>
          <a:endParaRPr lang="en-US"/>
        </a:p>
      </dgm:t>
    </dgm:pt>
    <dgm:pt modelId="{68AC95EA-63A4-4944-B912-4EE8162AAAEC}" type="sibTrans" cxnId="{E9D3FDE0-045F-4E4C-8AC9-CEFC3BA35092}">
      <dgm:prSet/>
      <dgm:spPr/>
      <dgm:t>
        <a:bodyPr/>
        <a:lstStyle/>
        <a:p>
          <a:endParaRPr lang="en-US"/>
        </a:p>
      </dgm:t>
    </dgm:pt>
    <dgm:pt modelId="{91B24F74-D641-499E-A784-995B9D9338F4}">
      <dgm:prSet/>
      <dgm:spPr/>
      <dgm:t>
        <a:bodyPr/>
        <a:lstStyle/>
        <a:p>
          <a:r>
            <a:rPr lang="es-AR" dirty="0"/>
            <a:t>GNB            precisión=0.8351</a:t>
          </a:r>
          <a:endParaRPr lang="en-US" dirty="0"/>
        </a:p>
      </dgm:t>
    </dgm:pt>
    <dgm:pt modelId="{CEDDBF62-ED4B-4699-81E8-99436E1DDF91}" type="parTrans" cxnId="{7F7D1C58-48DB-4D4C-B9E4-B4EFA9E91901}">
      <dgm:prSet/>
      <dgm:spPr/>
      <dgm:t>
        <a:bodyPr/>
        <a:lstStyle/>
        <a:p>
          <a:endParaRPr lang="es-AR"/>
        </a:p>
      </dgm:t>
    </dgm:pt>
    <dgm:pt modelId="{08F8E574-9983-4183-8B54-2DA2ACF45FC6}" type="sibTrans" cxnId="{7F7D1C58-48DB-4D4C-B9E4-B4EFA9E91901}">
      <dgm:prSet/>
      <dgm:spPr/>
      <dgm:t>
        <a:bodyPr/>
        <a:lstStyle/>
        <a:p>
          <a:endParaRPr lang="es-AR"/>
        </a:p>
      </dgm:t>
    </dgm:pt>
    <dgm:pt modelId="{8D765F07-4317-4724-8274-B39EF9874B8B}">
      <dgm:prSet/>
      <dgm:spPr/>
      <dgm:t>
        <a:bodyPr/>
        <a:lstStyle/>
        <a:p>
          <a:r>
            <a:rPr lang="es-AR" dirty="0"/>
            <a:t>LR                   precisión=0.8716</a:t>
          </a:r>
          <a:endParaRPr lang="en-US" dirty="0"/>
        </a:p>
      </dgm:t>
    </dgm:pt>
    <dgm:pt modelId="{30BF2200-9A5B-4DAE-ACB9-D1BC099BD49E}" type="parTrans" cxnId="{9240D8E6-C7B8-4CF7-BEFB-39EDE7646C44}">
      <dgm:prSet/>
      <dgm:spPr/>
      <dgm:t>
        <a:bodyPr/>
        <a:lstStyle/>
        <a:p>
          <a:endParaRPr lang="es-AR"/>
        </a:p>
      </dgm:t>
    </dgm:pt>
    <dgm:pt modelId="{7763DF2B-34BA-431F-A026-98121DD11B86}" type="sibTrans" cxnId="{9240D8E6-C7B8-4CF7-BEFB-39EDE7646C44}">
      <dgm:prSet/>
      <dgm:spPr/>
      <dgm:t>
        <a:bodyPr/>
        <a:lstStyle/>
        <a:p>
          <a:endParaRPr lang="es-AR"/>
        </a:p>
      </dgm:t>
    </dgm:pt>
    <dgm:pt modelId="{0EA6F421-9363-4316-A530-5CC8E8C4C537}" type="pres">
      <dgm:prSet presAssocID="{6E2FE13E-6E84-4DC0-AA74-2787DA762DAD}" presName="Name0" presStyleCnt="0">
        <dgm:presLayoutVars>
          <dgm:dir/>
          <dgm:animLvl val="lvl"/>
          <dgm:resizeHandles val="exact"/>
        </dgm:presLayoutVars>
      </dgm:prSet>
      <dgm:spPr/>
    </dgm:pt>
    <dgm:pt modelId="{42DC72C6-A799-48FC-8FA5-9FF57454BEF0}" type="pres">
      <dgm:prSet presAssocID="{51E11A80-0865-49DD-86AE-AE65C1081C7F}" presName="linNode" presStyleCnt="0"/>
      <dgm:spPr/>
    </dgm:pt>
    <dgm:pt modelId="{08DCF72A-8EBC-4CA3-9ADB-FAE0CB80BFDC}" type="pres">
      <dgm:prSet presAssocID="{51E11A80-0865-49DD-86AE-AE65C1081C7F}" presName="parentText" presStyleLbl="node1" presStyleIdx="0" presStyleCnt="3" custScaleX="175509" custLinFactNeighborX="42263">
        <dgm:presLayoutVars>
          <dgm:chMax val="1"/>
          <dgm:bulletEnabled val="1"/>
        </dgm:presLayoutVars>
      </dgm:prSet>
      <dgm:spPr/>
    </dgm:pt>
    <dgm:pt modelId="{3CB1D907-B224-4005-995B-CBB3FAC69BA8}" type="pres">
      <dgm:prSet presAssocID="{68AC95EA-63A4-4944-B912-4EE8162AAAEC}" presName="sp" presStyleCnt="0"/>
      <dgm:spPr/>
    </dgm:pt>
    <dgm:pt modelId="{18048D1F-F893-4D2A-9605-FBFBF48E8995}" type="pres">
      <dgm:prSet presAssocID="{91B24F74-D641-499E-A784-995B9D9338F4}" presName="linNode" presStyleCnt="0"/>
      <dgm:spPr/>
    </dgm:pt>
    <dgm:pt modelId="{CCEDF1A1-8487-4783-ADFB-758536CDEC05}" type="pres">
      <dgm:prSet presAssocID="{91B24F74-D641-499E-A784-995B9D9338F4}" presName="parentText" presStyleLbl="node1" presStyleIdx="1" presStyleCnt="3" custScaleX="179398" custLinFactNeighborX="40270" custLinFactNeighborY="-699">
        <dgm:presLayoutVars>
          <dgm:chMax val="1"/>
          <dgm:bulletEnabled val="1"/>
        </dgm:presLayoutVars>
      </dgm:prSet>
      <dgm:spPr/>
    </dgm:pt>
    <dgm:pt modelId="{E8943A62-2F25-4F9D-96D7-59D3C77F34BE}" type="pres">
      <dgm:prSet presAssocID="{08F8E574-9983-4183-8B54-2DA2ACF45FC6}" presName="sp" presStyleCnt="0"/>
      <dgm:spPr/>
    </dgm:pt>
    <dgm:pt modelId="{39B98310-54FF-490E-8A86-11CEBC0DEC6B}" type="pres">
      <dgm:prSet presAssocID="{8D765F07-4317-4724-8274-B39EF9874B8B}" presName="linNode" presStyleCnt="0"/>
      <dgm:spPr/>
    </dgm:pt>
    <dgm:pt modelId="{F02FF053-EC67-43B7-B539-2DFD06FC9E85}" type="pres">
      <dgm:prSet presAssocID="{8D765F07-4317-4724-8274-B39EF9874B8B}" presName="parentText" presStyleLbl="node1" presStyleIdx="2" presStyleCnt="3" custScaleX="179398" custLinFactNeighborX="40270" custLinFactNeighborY="-699">
        <dgm:presLayoutVars>
          <dgm:chMax val="1"/>
          <dgm:bulletEnabled val="1"/>
        </dgm:presLayoutVars>
      </dgm:prSet>
      <dgm:spPr/>
    </dgm:pt>
  </dgm:ptLst>
  <dgm:cxnLst>
    <dgm:cxn modelId="{DD88CC6A-75B1-4C3F-B047-77E913BAB126}" type="presOf" srcId="{6E2FE13E-6E84-4DC0-AA74-2787DA762DAD}" destId="{0EA6F421-9363-4316-A530-5CC8E8C4C537}" srcOrd="0" destOrd="0" presId="urn:microsoft.com/office/officeart/2005/8/layout/vList5"/>
    <dgm:cxn modelId="{7F7D1C58-48DB-4D4C-B9E4-B4EFA9E91901}" srcId="{6E2FE13E-6E84-4DC0-AA74-2787DA762DAD}" destId="{91B24F74-D641-499E-A784-995B9D9338F4}" srcOrd="1" destOrd="0" parTransId="{CEDDBF62-ED4B-4699-81E8-99436E1DDF91}" sibTransId="{08F8E574-9983-4183-8B54-2DA2ACF45FC6}"/>
    <dgm:cxn modelId="{79F30C8D-3623-4421-BE81-6C61E7F96DDF}" type="presOf" srcId="{91B24F74-D641-499E-A784-995B9D9338F4}" destId="{CCEDF1A1-8487-4783-ADFB-758536CDEC05}" srcOrd="0" destOrd="0" presId="urn:microsoft.com/office/officeart/2005/8/layout/vList5"/>
    <dgm:cxn modelId="{D78251D3-9CA9-4FC8-B2C3-0CD7ACC07CD6}" type="presOf" srcId="{51E11A80-0865-49DD-86AE-AE65C1081C7F}" destId="{08DCF72A-8EBC-4CA3-9ADB-FAE0CB80BFDC}" srcOrd="0" destOrd="0" presId="urn:microsoft.com/office/officeart/2005/8/layout/vList5"/>
    <dgm:cxn modelId="{E9D3FDE0-045F-4E4C-8AC9-CEFC3BA35092}" srcId="{6E2FE13E-6E84-4DC0-AA74-2787DA762DAD}" destId="{51E11A80-0865-49DD-86AE-AE65C1081C7F}" srcOrd="0" destOrd="0" parTransId="{82297993-AF26-4994-BA8F-FFC9BE78BC69}" sibTransId="{68AC95EA-63A4-4944-B912-4EE8162AAAEC}"/>
    <dgm:cxn modelId="{9240D8E6-C7B8-4CF7-BEFB-39EDE7646C44}" srcId="{6E2FE13E-6E84-4DC0-AA74-2787DA762DAD}" destId="{8D765F07-4317-4724-8274-B39EF9874B8B}" srcOrd="2" destOrd="0" parTransId="{30BF2200-9A5B-4DAE-ACB9-D1BC099BD49E}" sibTransId="{7763DF2B-34BA-431F-A026-98121DD11B86}"/>
    <dgm:cxn modelId="{D5C7AEF5-1FFF-43F8-AF63-CAEFF4EAE5CC}" type="presOf" srcId="{8D765F07-4317-4724-8274-B39EF9874B8B}" destId="{F02FF053-EC67-43B7-B539-2DFD06FC9E85}" srcOrd="0" destOrd="0" presId="urn:microsoft.com/office/officeart/2005/8/layout/vList5"/>
    <dgm:cxn modelId="{CC53E322-434A-42D2-916B-B5635474F833}" type="presParOf" srcId="{0EA6F421-9363-4316-A530-5CC8E8C4C537}" destId="{42DC72C6-A799-48FC-8FA5-9FF57454BEF0}" srcOrd="0" destOrd="0" presId="urn:microsoft.com/office/officeart/2005/8/layout/vList5"/>
    <dgm:cxn modelId="{2FA97413-910F-4930-8E11-7114594A9DCF}" type="presParOf" srcId="{42DC72C6-A799-48FC-8FA5-9FF57454BEF0}" destId="{08DCF72A-8EBC-4CA3-9ADB-FAE0CB80BFDC}" srcOrd="0" destOrd="0" presId="urn:microsoft.com/office/officeart/2005/8/layout/vList5"/>
    <dgm:cxn modelId="{C310479D-A657-4C5F-B84C-7791922B5C83}" type="presParOf" srcId="{0EA6F421-9363-4316-A530-5CC8E8C4C537}" destId="{3CB1D907-B224-4005-995B-CBB3FAC69BA8}" srcOrd="1" destOrd="0" presId="urn:microsoft.com/office/officeart/2005/8/layout/vList5"/>
    <dgm:cxn modelId="{0AC8215D-4B6C-4DBB-8635-44AA760569F5}" type="presParOf" srcId="{0EA6F421-9363-4316-A530-5CC8E8C4C537}" destId="{18048D1F-F893-4D2A-9605-FBFBF48E8995}" srcOrd="2" destOrd="0" presId="urn:microsoft.com/office/officeart/2005/8/layout/vList5"/>
    <dgm:cxn modelId="{BB2ED267-549D-4F1F-B554-29B6A69C47AF}" type="presParOf" srcId="{18048D1F-F893-4D2A-9605-FBFBF48E8995}" destId="{CCEDF1A1-8487-4783-ADFB-758536CDEC05}" srcOrd="0" destOrd="0" presId="urn:microsoft.com/office/officeart/2005/8/layout/vList5"/>
    <dgm:cxn modelId="{85533CCD-5A11-42AB-BFD6-3B7979FCA427}" type="presParOf" srcId="{0EA6F421-9363-4316-A530-5CC8E8C4C537}" destId="{E8943A62-2F25-4F9D-96D7-59D3C77F34BE}" srcOrd="3" destOrd="0" presId="urn:microsoft.com/office/officeart/2005/8/layout/vList5"/>
    <dgm:cxn modelId="{0618E557-F327-4952-80DC-EF1F0A1E9638}" type="presParOf" srcId="{0EA6F421-9363-4316-A530-5CC8E8C4C537}" destId="{39B98310-54FF-490E-8A86-11CEBC0DEC6B}" srcOrd="4" destOrd="0" presId="urn:microsoft.com/office/officeart/2005/8/layout/vList5"/>
    <dgm:cxn modelId="{73CC25E8-B4BF-4026-8926-0CC1B474DD71}" type="presParOf" srcId="{39B98310-54FF-490E-8A86-11CEBC0DEC6B}" destId="{F02FF053-EC67-43B7-B539-2DFD06FC9E8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442E7-414F-4633-8BF2-6327F136CB78}">
      <dsp:nvSpPr>
        <dsp:cNvPr id="0" name=""/>
        <dsp:cNvSpPr/>
      </dsp:nvSpPr>
      <dsp:spPr>
        <a:xfrm>
          <a:off x="0" y="54543"/>
          <a:ext cx="6798539" cy="4668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Peso insuficiente</a:t>
          </a:r>
          <a:endParaRPr lang="en-US" sz="1900" kern="1200"/>
        </a:p>
      </dsp:txBody>
      <dsp:txXfrm>
        <a:off x="22789" y="77332"/>
        <a:ext cx="6752961" cy="421252"/>
      </dsp:txXfrm>
    </dsp:sp>
    <dsp:sp modelId="{56CEC3DD-E679-4791-8CF7-9EC9190FA410}">
      <dsp:nvSpPr>
        <dsp:cNvPr id="0" name=""/>
        <dsp:cNvSpPr/>
      </dsp:nvSpPr>
      <dsp:spPr>
        <a:xfrm>
          <a:off x="0" y="576093"/>
          <a:ext cx="6798539" cy="466830"/>
        </a:xfrm>
        <a:prstGeom prst="roundRect">
          <a:avLst/>
        </a:prstGeom>
        <a:solidFill>
          <a:schemeClr val="accent5">
            <a:hueOff val="-2025358"/>
            <a:satOff val="-138"/>
            <a:lumOff val="3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Peso normal</a:t>
          </a:r>
          <a:endParaRPr lang="en-US" sz="1900" kern="1200"/>
        </a:p>
      </dsp:txBody>
      <dsp:txXfrm>
        <a:off x="22789" y="598882"/>
        <a:ext cx="6752961" cy="421252"/>
      </dsp:txXfrm>
    </dsp:sp>
    <dsp:sp modelId="{23D560A0-2787-47F0-8BFF-B3B2B9FF4A8A}">
      <dsp:nvSpPr>
        <dsp:cNvPr id="0" name=""/>
        <dsp:cNvSpPr/>
      </dsp:nvSpPr>
      <dsp:spPr>
        <a:xfrm>
          <a:off x="0" y="1097643"/>
          <a:ext cx="6798539" cy="46683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Sobrepeso nivel 1</a:t>
          </a:r>
          <a:endParaRPr lang="en-US" sz="1900" kern="1200"/>
        </a:p>
      </dsp:txBody>
      <dsp:txXfrm>
        <a:off x="22789" y="1120432"/>
        <a:ext cx="6752961" cy="421252"/>
      </dsp:txXfrm>
    </dsp:sp>
    <dsp:sp modelId="{BCA887A0-2806-41CC-9E88-7C8813AF86E4}">
      <dsp:nvSpPr>
        <dsp:cNvPr id="0" name=""/>
        <dsp:cNvSpPr/>
      </dsp:nvSpPr>
      <dsp:spPr>
        <a:xfrm>
          <a:off x="0" y="1619193"/>
          <a:ext cx="6798539" cy="46683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Sobrepeso nivel 2</a:t>
          </a:r>
          <a:endParaRPr lang="en-US" sz="1900" kern="1200"/>
        </a:p>
      </dsp:txBody>
      <dsp:txXfrm>
        <a:off x="22789" y="1641982"/>
        <a:ext cx="6752961" cy="421252"/>
      </dsp:txXfrm>
    </dsp:sp>
    <dsp:sp modelId="{66636820-ABFB-42D1-B5FC-97CFFB8A763F}">
      <dsp:nvSpPr>
        <dsp:cNvPr id="0" name=""/>
        <dsp:cNvSpPr/>
      </dsp:nvSpPr>
      <dsp:spPr>
        <a:xfrm>
          <a:off x="0" y="2140743"/>
          <a:ext cx="6798539" cy="46683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Obesidad tipo 1</a:t>
          </a:r>
          <a:endParaRPr lang="en-US" sz="1900" kern="1200"/>
        </a:p>
      </dsp:txBody>
      <dsp:txXfrm>
        <a:off x="22789" y="2163532"/>
        <a:ext cx="6752961" cy="421252"/>
      </dsp:txXfrm>
    </dsp:sp>
    <dsp:sp modelId="{20D1D57C-3A0A-4EC1-B72F-3F931FC487AD}">
      <dsp:nvSpPr>
        <dsp:cNvPr id="0" name=""/>
        <dsp:cNvSpPr/>
      </dsp:nvSpPr>
      <dsp:spPr>
        <a:xfrm>
          <a:off x="0" y="2662293"/>
          <a:ext cx="6798539" cy="466830"/>
        </a:xfrm>
        <a:prstGeom prst="roundRect">
          <a:avLst/>
        </a:prstGeom>
        <a:solidFill>
          <a:schemeClr val="accent5">
            <a:hueOff val="-10126791"/>
            <a:satOff val="-688"/>
            <a:lumOff val="16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Obesidad tipo 2</a:t>
          </a:r>
          <a:endParaRPr lang="en-US" sz="1900" kern="1200"/>
        </a:p>
      </dsp:txBody>
      <dsp:txXfrm>
        <a:off x="22789" y="2685082"/>
        <a:ext cx="6752961" cy="421252"/>
      </dsp:txXfrm>
    </dsp:sp>
    <dsp:sp modelId="{06C5B696-0A9E-41ED-91C5-40EF2D0D9008}">
      <dsp:nvSpPr>
        <dsp:cNvPr id="0" name=""/>
        <dsp:cNvSpPr/>
      </dsp:nvSpPr>
      <dsp:spPr>
        <a:xfrm>
          <a:off x="0" y="3183843"/>
          <a:ext cx="6798539" cy="46683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Obesidad tipo 3</a:t>
          </a:r>
          <a:endParaRPr lang="en-US" sz="1900" kern="1200"/>
        </a:p>
      </dsp:txBody>
      <dsp:txXfrm>
        <a:off x="22789" y="3206632"/>
        <a:ext cx="6752961" cy="421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CF72A-8EBC-4CA3-9ADB-FAE0CB80BFDC}">
      <dsp:nvSpPr>
        <dsp:cNvPr id="0" name=""/>
        <dsp:cNvSpPr/>
      </dsp:nvSpPr>
      <dsp:spPr>
        <a:xfrm>
          <a:off x="2237111" y="2468"/>
          <a:ext cx="4203900" cy="16294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Se hace una predicción con un modelo gaussiano y un modelo multinomial sin todavía optimizar </a:t>
          </a:r>
          <a:r>
            <a:rPr lang="es-ES" sz="2000" kern="1200" dirty="0" err="1"/>
            <a:t>hiperparámetros</a:t>
          </a:r>
          <a:endParaRPr lang="en-US" sz="2000" kern="1200" dirty="0"/>
        </a:p>
      </dsp:txBody>
      <dsp:txXfrm>
        <a:off x="2316653" y="82010"/>
        <a:ext cx="4044816" cy="1470345"/>
      </dsp:txXfrm>
    </dsp:sp>
    <dsp:sp modelId="{AFFC171A-2154-4D35-8E7D-EE3802E752D4}">
      <dsp:nvSpPr>
        <dsp:cNvPr id="0" name=""/>
        <dsp:cNvSpPr/>
      </dsp:nvSpPr>
      <dsp:spPr>
        <a:xfrm>
          <a:off x="2237111" y="1713370"/>
          <a:ext cx="4203900" cy="1629429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La </a:t>
          </a:r>
          <a:r>
            <a:rPr lang="es-ES" sz="1900" kern="1200" dirty="0" err="1"/>
            <a:t>precisióndel</a:t>
          </a:r>
          <a:r>
            <a:rPr lang="es-ES" sz="1900" kern="1200" dirty="0"/>
            <a:t> gaussiano es de .78 mientras que el del multinomial es de .58</a:t>
          </a:r>
          <a:endParaRPr lang="en-US" sz="1900" kern="1200" dirty="0"/>
        </a:p>
      </dsp:txBody>
      <dsp:txXfrm>
        <a:off x="2316653" y="1792912"/>
        <a:ext cx="4044816" cy="1470345"/>
      </dsp:txXfrm>
    </dsp:sp>
    <dsp:sp modelId="{40D139CA-BB31-4BB7-A0B4-5A3A23516DA4}">
      <dsp:nvSpPr>
        <dsp:cNvPr id="0" name=""/>
        <dsp:cNvSpPr/>
      </dsp:nvSpPr>
      <dsp:spPr>
        <a:xfrm>
          <a:off x="2237111" y="3424271"/>
          <a:ext cx="4203900" cy="162942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A partir de esto se elige el gaussiano por sobre el multinomial para realizar un </a:t>
          </a:r>
          <a:r>
            <a:rPr lang="es-ES" sz="1800" kern="1200" dirty="0" err="1"/>
            <a:t>grid</a:t>
          </a:r>
          <a:r>
            <a:rPr lang="es-ES" sz="1800" kern="1200" dirty="0"/>
            <a:t> </a:t>
          </a:r>
          <a:r>
            <a:rPr lang="es-ES" sz="1800" kern="1200" dirty="0" err="1"/>
            <a:t>search</a:t>
          </a:r>
          <a:endParaRPr lang="en-US" sz="1800" kern="1200" dirty="0"/>
        </a:p>
      </dsp:txBody>
      <dsp:txXfrm>
        <a:off x="2316653" y="3503813"/>
        <a:ext cx="4044816" cy="1470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8544C-FFC6-461D-AE5F-9EEA72AD4C5D}">
      <dsp:nvSpPr>
        <dsp:cNvPr id="0" name=""/>
        <dsp:cNvSpPr/>
      </dsp:nvSpPr>
      <dsp:spPr>
        <a:xfrm>
          <a:off x="1407" y="642831"/>
          <a:ext cx="3001347" cy="18008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Luego de aplicar un </a:t>
          </a:r>
          <a:r>
            <a:rPr lang="es-ES" sz="1600" kern="1200" dirty="0" err="1"/>
            <a:t>grid</a:t>
          </a:r>
          <a:r>
            <a:rPr lang="es-ES" sz="1600" kern="1200" dirty="0"/>
            <a:t> </a:t>
          </a:r>
          <a:r>
            <a:rPr lang="es-ES" sz="1600" kern="1200" dirty="0" err="1"/>
            <a:t>search</a:t>
          </a:r>
          <a:r>
            <a:rPr lang="es-ES" sz="1600" kern="1200" dirty="0"/>
            <a:t> se obtiene una precisión de .83</a:t>
          </a:r>
          <a:endParaRPr lang="en-US" sz="1600" kern="1200" dirty="0"/>
        </a:p>
      </dsp:txBody>
      <dsp:txXfrm>
        <a:off x="54151" y="695575"/>
        <a:ext cx="2895859" cy="1695320"/>
      </dsp:txXfrm>
    </dsp:sp>
    <dsp:sp modelId="{E953313E-7434-418A-892A-9513BBDD1CD5}">
      <dsp:nvSpPr>
        <dsp:cNvPr id="0" name=""/>
        <dsp:cNvSpPr/>
      </dsp:nvSpPr>
      <dsp:spPr>
        <a:xfrm>
          <a:off x="3266873" y="1171068"/>
          <a:ext cx="636285" cy="744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266873" y="1319935"/>
        <a:ext cx="445400" cy="446600"/>
      </dsp:txXfrm>
    </dsp:sp>
    <dsp:sp modelId="{2CC060C4-8DB0-4590-9E86-CCF5FE90FB48}">
      <dsp:nvSpPr>
        <dsp:cNvPr id="0" name=""/>
        <dsp:cNvSpPr/>
      </dsp:nvSpPr>
      <dsp:spPr>
        <a:xfrm>
          <a:off x="4203294" y="642831"/>
          <a:ext cx="3001347" cy="1800808"/>
        </a:xfrm>
        <a:prstGeom prst="roundRect">
          <a:avLst>
            <a:gd name="adj" fmla="val 10000"/>
          </a:avLst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En los modelos sin optimizar se observaba un muy buen desempeño en las categorías más extremas (peso insuficiente y obesidad tipo 3) pero un peor desempeño en las intermedias.</a:t>
          </a:r>
          <a:endParaRPr lang="en-US" sz="1600" kern="1200" dirty="0"/>
        </a:p>
      </dsp:txBody>
      <dsp:txXfrm>
        <a:off x="4256038" y="695575"/>
        <a:ext cx="2895859" cy="1695320"/>
      </dsp:txXfrm>
    </dsp:sp>
    <dsp:sp modelId="{2315A11C-D1B1-482F-8AAF-3301A5D23DAC}">
      <dsp:nvSpPr>
        <dsp:cNvPr id="0" name=""/>
        <dsp:cNvSpPr/>
      </dsp:nvSpPr>
      <dsp:spPr>
        <a:xfrm rot="5400000">
          <a:off x="5385824" y="2653734"/>
          <a:ext cx="636285" cy="744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300" kern="1200"/>
        </a:p>
      </dsp:txBody>
      <dsp:txXfrm rot="-5400000">
        <a:off x="5480667" y="2707759"/>
        <a:ext cx="446600" cy="445400"/>
      </dsp:txXfrm>
    </dsp:sp>
    <dsp:sp modelId="{AE13E846-469C-4564-884C-C01920044D9C}">
      <dsp:nvSpPr>
        <dsp:cNvPr id="0" name=""/>
        <dsp:cNvSpPr/>
      </dsp:nvSpPr>
      <dsp:spPr>
        <a:xfrm>
          <a:off x="4203294" y="3644179"/>
          <a:ext cx="3001347" cy="1800808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Con el </a:t>
          </a:r>
          <a:r>
            <a:rPr lang="es-ES" sz="1600" kern="1200" dirty="0" err="1"/>
            <a:t>grid</a:t>
          </a:r>
          <a:r>
            <a:rPr lang="es-ES" sz="1600" kern="1200" dirty="0"/>
            <a:t> </a:t>
          </a:r>
          <a:r>
            <a:rPr lang="es-ES" sz="1600" kern="1200" dirty="0" err="1"/>
            <a:t>search</a:t>
          </a:r>
          <a:r>
            <a:rPr lang="es-ES" sz="1600" kern="1200" dirty="0"/>
            <a:t> se mejora esto, principalmente en las clases de sobrepeso y obesidad tipo 1</a:t>
          </a:r>
          <a:endParaRPr lang="en-US" sz="1600" kern="1200" dirty="0"/>
        </a:p>
      </dsp:txBody>
      <dsp:txXfrm>
        <a:off x="4256038" y="3696923"/>
        <a:ext cx="2895859" cy="1695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CF72A-8EBC-4CA3-9ADB-FAE0CB80BFDC}">
      <dsp:nvSpPr>
        <dsp:cNvPr id="0" name=""/>
        <dsp:cNvSpPr/>
      </dsp:nvSpPr>
      <dsp:spPr>
        <a:xfrm>
          <a:off x="2190536" y="2468"/>
          <a:ext cx="4203900" cy="16294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Se hace una predicción con el algoritmo </a:t>
          </a:r>
          <a:r>
            <a:rPr lang="es-ES" sz="2200" kern="1200" dirty="0" err="1"/>
            <a:t>kNN</a:t>
          </a:r>
          <a:r>
            <a:rPr lang="es-ES" sz="2200" kern="1200" dirty="0"/>
            <a:t> sin todavía optimizar </a:t>
          </a:r>
          <a:r>
            <a:rPr lang="es-ES" sz="2200" kern="1200" dirty="0" err="1"/>
            <a:t>hiperparámetros</a:t>
          </a:r>
          <a:r>
            <a:rPr lang="es-ES" sz="2200" kern="1200" dirty="0"/>
            <a:t>.</a:t>
          </a:r>
          <a:endParaRPr lang="en-US" sz="2200" kern="1200" dirty="0"/>
        </a:p>
      </dsp:txBody>
      <dsp:txXfrm>
        <a:off x="2270078" y="82010"/>
        <a:ext cx="4044816" cy="1470345"/>
      </dsp:txXfrm>
    </dsp:sp>
    <dsp:sp modelId="{CCEDF1A1-8487-4783-ADFB-758536CDEC05}">
      <dsp:nvSpPr>
        <dsp:cNvPr id="0" name=""/>
        <dsp:cNvSpPr/>
      </dsp:nvSpPr>
      <dsp:spPr>
        <a:xfrm>
          <a:off x="2142798" y="1701980"/>
          <a:ext cx="4297051" cy="1629429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Eligiendo el mejor hiperparámetro k con Cross-</a:t>
          </a:r>
          <a:r>
            <a:rPr lang="es-ES" sz="2100" kern="1200" dirty="0" err="1"/>
            <a:t>Validation</a:t>
          </a:r>
          <a:r>
            <a:rPr lang="es-ES" sz="2100" kern="1200" dirty="0"/>
            <a:t> nos da una precisión aproximada 0.</a:t>
          </a:r>
          <a:r>
            <a:rPr lang="es-EC" sz="2100" b="0" i="0" kern="1200" dirty="0"/>
            <a:t>87 (0.868).</a:t>
          </a:r>
          <a:endParaRPr lang="en-US" sz="2100" kern="1200" dirty="0"/>
        </a:p>
      </dsp:txBody>
      <dsp:txXfrm>
        <a:off x="2222340" y="1781522"/>
        <a:ext cx="4137967" cy="1470345"/>
      </dsp:txXfrm>
    </dsp:sp>
    <dsp:sp modelId="{F02FF053-EC67-43B7-B539-2DFD06FC9E85}">
      <dsp:nvSpPr>
        <dsp:cNvPr id="0" name=""/>
        <dsp:cNvSpPr/>
      </dsp:nvSpPr>
      <dsp:spPr>
        <a:xfrm>
          <a:off x="2142798" y="3412881"/>
          <a:ext cx="4297051" cy="162942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A continuación se eligen los mejores </a:t>
          </a:r>
          <a:r>
            <a:rPr lang="es-ES" sz="2100" kern="1200" dirty="0" err="1"/>
            <a:t>hiperparámetos</a:t>
          </a:r>
          <a:r>
            <a:rPr lang="es-ES" sz="2100" kern="1200" dirty="0"/>
            <a:t> con </a:t>
          </a:r>
          <a:r>
            <a:rPr lang="es-ES" sz="2100" kern="1200" dirty="0" err="1"/>
            <a:t>GridSearch</a:t>
          </a:r>
          <a:r>
            <a:rPr lang="es-ES" sz="2100" kern="1200" dirty="0"/>
            <a:t>.</a:t>
          </a:r>
          <a:endParaRPr lang="en-US" sz="2100" kern="1200" dirty="0"/>
        </a:p>
      </dsp:txBody>
      <dsp:txXfrm>
        <a:off x="2222340" y="3492423"/>
        <a:ext cx="4137967" cy="14703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8544C-FFC6-461D-AE5F-9EEA72AD4C5D}">
      <dsp:nvSpPr>
        <dsp:cNvPr id="0" name=""/>
        <dsp:cNvSpPr/>
      </dsp:nvSpPr>
      <dsp:spPr>
        <a:xfrm>
          <a:off x="1407" y="642831"/>
          <a:ext cx="3001347" cy="18008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Luego de aplicar un </a:t>
          </a:r>
          <a:r>
            <a:rPr lang="es-ES" sz="1600" kern="1200" dirty="0" err="1"/>
            <a:t>Grid</a:t>
          </a:r>
          <a:r>
            <a:rPr lang="es-ES" sz="1600" kern="1200" dirty="0"/>
            <a:t> </a:t>
          </a:r>
          <a:r>
            <a:rPr lang="es-ES" sz="1600" kern="1200" dirty="0" err="1"/>
            <a:t>Search</a:t>
          </a:r>
          <a:r>
            <a:rPr lang="es-ES" sz="1600" kern="1200" dirty="0"/>
            <a:t> se obtiene una </a:t>
          </a:r>
          <a:r>
            <a:rPr lang="es-ES" sz="1600" kern="1200" dirty="0" err="1"/>
            <a:t>precisón</a:t>
          </a:r>
          <a:r>
            <a:rPr lang="es-ES" sz="1600" kern="1200" dirty="0"/>
            <a:t> de .87 (0.874)</a:t>
          </a:r>
          <a:endParaRPr lang="en-US" sz="1600" kern="1200" dirty="0"/>
        </a:p>
      </dsp:txBody>
      <dsp:txXfrm>
        <a:off x="54151" y="695575"/>
        <a:ext cx="2895859" cy="1695320"/>
      </dsp:txXfrm>
    </dsp:sp>
    <dsp:sp modelId="{E953313E-7434-418A-892A-9513BBDD1CD5}">
      <dsp:nvSpPr>
        <dsp:cNvPr id="0" name=""/>
        <dsp:cNvSpPr/>
      </dsp:nvSpPr>
      <dsp:spPr>
        <a:xfrm>
          <a:off x="3266873" y="1171068"/>
          <a:ext cx="636285" cy="744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266873" y="1319935"/>
        <a:ext cx="445400" cy="446600"/>
      </dsp:txXfrm>
    </dsp:sp>
    <dsp:sp modelId="{4F05E9E1-D8B0-44ED-8391-82FFD6AF6A88}">
      <dsp:nvSpPr>
        <dsp:cNvPr id="0" name=""/>
        <dsp:cNvSpPr/>
      </dsp:nvSpPr>
      <dsp:spPr>
        <a:xfrm>
          <a:off x="4203294" y="642831"/>
          <a:ext cx="3001347" cy="1800808"/>
        </a:xfrm>
        <a:prstGeom prst="roundRect">
          <a:avLst>
            <a:gd name="adj" fmla="val 10000"/>
          </a:avLst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En los modelos base con Cross-</a:t>
          </a:r>
          <a:r>
            <a:rPr lang="es-ES" sz="1600" kern="1200" dirty="0" err="1"/>
            <a:t>Validation</a:t>
          </a:r>
          <a:r>
            <a:rPr lang="es-ES" sz="1600" kern="1200" dirty="0"/>
            <a:t> se observaba un muy buen desempeño en las categorías de obesidad superando el 93% (pero un peor desempeño en las categorías anteriores).</a:t>
          </a:r>
          <a:endParaRPr lang="en-US" sz="1600" kern="1200" dirty="0"/>
        </a:p>
      </dsp:txBody>
      <dsp:txXfrm>
        <a:off x="4256038" y="695575"/>
        <a:ext cx="2895859" cy="1695320"/>
      </dsp:txXfrm>
    </dsp:sp>
    <dsp:sp modelId="{4E7E079A-C787-4B78-B86C-EC7A652006CD}">
      <dsp:nvSpPr>
        <dsp:cNvPr id="0" name=""/>
        <dsp:cNvSpPr/>
      </dsp:nvSpPr>
      <dsp:spPr>
        <a:xfrm rot="5400000">
          <a:off x="5385824" y="2653734"/>
          <a:ext cx="636285" cy="744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300" kern="1200"/>
        </a:p>
      </dsp:txBody>
      <dsp:txXfrm rot="-5400000">
        <a:off x="5480667" y="2707759"/>
        <a:ext cx="446600" cy="445400"/>
      </dsp:txXfrm>
    </dsp:sp>
    <dsp:sp modelId="{18283D4E-2DAB-44AF-ABE1-27FAB59F38BA}">
      <dsp:nvSpPr>
        <dsp:cNvPr id="0" name=""/>
        <dsp:cNvSpPr/>
      </dsp:nvSpPr>
      <dsp:spPr>
        <a:xfrm>
          <a:off x="4203294" y="3644179"/>
          <a:ext cx="3001347" cy="1800808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Con </a:t>
          </a:r>
          <a:r>
            <a:rPr lang="es-ES" sz="1600" kern="1200" dirty="0" err="1"/>
            <a:t>Grid</a:t>
          </a:r>
          <a:r>
            <a:rPr lang="es-ES" sz="1600" kern="1200" dirty="0"/>
            <a:t> </a:t>
          </a:r>
          <a:r>
            <a:rPr lang="es-ES" sz="1600" kern="1200" dirty="0" err="1"/>
            <a:t>Search</a:t>
          </a:r>
          <a:r>
            <a:rPr lang="es-ES" sz="1600" kern="1200" dirty="0"/>
            <a:t> se mejora esto, principalmente en las clases de peso insuficiente, s</a:t>
          </a:r>
          <a:r>
            <a:rPr lang="es-EC" sz="1600" kern="1200" dirty="0" err="1"/>
            <a:t>obrepeso</a:t>
          </a:r>
          <a:r>
            <a:rPr lang="es-EC" sz="1600" kern="1200" dirty="0"/>
            <a:t> nivel 1 y obesidad tipo 1 y 2.</a:t>
          </a:r>
          <a:endParaRPr lang="en-US" sz="1600" kern="1200" dirty="0"/>
        </a:p>
      </dsp:txBody>
      <dsp:txXfrm>
        <a:off x="4256038" y="3696923"/>
        <a:ext cx="2895859" cy="1695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CF72A-8EBC-4CA3-9ADB-FAE0CB80BFDC}">
      <dsp:nvSpPr>
        <dsp:cNvPr id="0" name=""/>
        <dsp:cNvSpPr/>
      </dsp:nvSpPr>
      <dsp:spPr>
        <a:xfrm>
          <a:off x="2180619" y="8"/>
          <a:ext cx="4449150" cy="16294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Se hace una predicción con el algoritmo de regresión sin todavía optimizar hiperparámetros.</a:t>
          </a:r>
          <a:endParaRPr lang="en-US" sz="2000" kern="1200" dirty="0"/>
        </a:p>
      </dsp:txBody>
      <dsp:txXfrm>
        <a:off x="2260161" y="79550"/>
        <a:ext cx="4290066" cy="1470345"/>
      </dsp:txXfrm>
    </dsp:sp>
    <dsp:sp modelId="{44D64BD9-95D5-457B-8397-61355AC4E5D8}">
      <dsp:nvSpPr>
        <dsp:cNvPr id="0" name=""/>
        <dsp:cNvSpPr/>
      </dsp:nvSpPr>
      <dsp:spPr>
        <a:xfrm>
          <a:off x="2663453" y="1678679"/>
          <a:ext cx="3990051" cy="1629429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Eligiendo el mejor hiperparámetro k con Cross-</a:t>
          </a:r>
          <a:r>
            <a:rPr lang="es-ES" sz="1900" kern="1200" dirty="0" err="1"/>
            <a:t>Validation</a:t>
          </a:r>
          <a:r>
            <a:rPr lang="es-ES" sz="1900" kern="1200" dirty="0"/>
            <a:t> nos da una precisión aproximada 0.</a:t>
          </a:r>
          <a:r>
            <a:rPr lang="es-EC" sz="1900" b="0" i="0" kern="1200" dirty="0"/>
            <a:t>87 (0.869).</a:t>
          </a:r>
          <a:endParaRPr lang="en-US" sz="1900" kern="1200" dirty="0"/>
        </a:p>
      </dsp:txBody>
      <dsp:txXfrm>
        <a:off x="2742995" y="1758221"/>
        <a:ext cx="3830967" cy="1470345"/>
      </dsp:txXfrm>
    </dsp:sp>
    <dsp:sp modelId="{44C8F952-50DF-4797-AE77-031F030736DD}">
      <dsp:nvSpPr>
        <dsp:cNvPr id="0" name=""/>
        <dsp:cNvSpPr/>
      </dsp:nvSpPr>
      <dsp:spPr>
        <a:xfrm>
          <a:off x="2886596" y="3354238"/>
          <a:ext cx="3766908" cy="162942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A continuación se eligen los mejores </a:t>
          </a:r>
          <a:r>
            <a:rPr lang="es-ES" sz="1900" kern="1200" dirty="0" err="1"/>
            <a:t>hiperparámetos</a:t>
          </a:r>
          <a:r>
            <a:rPr lang="es-ES" sz="1900" kern="1200" dirty="0"/>
            <a:t> con </a:t>
          </a:r>
          <a:r>
            <a:rPr lang="es-ES" sz="1900" kern="1200" dirty="0" err="1"/>
            <a:t>GridSearch</a:t>
          </a:r>
          <a:r>
            <a:rPr lang="es-ES" sz="1900" kern="1200" dirty="0"/>
            <a:t>.</a:t>
          </a:r>
          <a:endParaRPr lang="en-US" sz="1900" kern="1200" dirty="0"/>
        </a:p>
      </dsp:txBody>
      <dsp:txXfrm>
        <a:off x="2966138" y="3433780"/>
        <a:ext cx="3607824" cy="14703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8544C-FFC6-461D-AE5F-9EEA72AD4C5D}">
      <dsp:nvSpPr>
        <dsp:cNvPr id="0" name=""/>
        <dsp:cNvSpPr/>
      </dsp:nvSpPr>
      <dsp:spPr>
        <a:xfrm>
          <a:off x="1407" y="642831"/>
          <a:ext cx="3001347" cy="18008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Luego de aplicar un </a:t>
          </a:r>
          <a:r>
            <a:rPr lang="es-ES" sz="1600" kern="1200" dirty="0" err="1"/>
            <a:t>grid</a:t>
          </a:r>
          <a:r>
            <a:rPr lang="es-ES" sz="1600" kern="1200" dirty="0"/>
            <a:t> </a:t>
          </a:r>
          <a:r>
            <a:rPr lang="es-ES" sz="1600" kern="1200" dirty="0" err="1"/>
            <a:t>search</a:t>
          </a:r>
          <a:r>
            <a:rPr lang="es-ES" sz="1600" kern="1200" dirty="0"/>
            <a:t> se obtiene un </a:t>
          </a:r>
          <a:r>
            <a:rPr lang="es-ES" sz="1600" kern="1200" dirty="0" err="1"/>
            <a:t>accuracy</a:t>
          </a:r>
          <a:r>
            <a:rPr lang="es-ES" sz="1600" kern="1200" dirty="0"/>
            <a:t> de .8706 (Vs .8696 del modelo sin GS).</a:t>
          </a:r>
          <a:endParaRPr lang="en-US" sz="1600" kern="1200" dirty="0"/>
        </a:p>
      </dsp:txBody>
      <dsp:txXfrm>
        <a:off x="54151" y="695575"/>
        <a:ext cx="2895859" cy="1695320"/>
      </dsp:txXfrm>
    </dsp:sp>
    <dsp:sp modelId="{E953313E-7434-418A-892A-9513BBDD1CD5}">
      <dsp:nvSpPr>
        <dsp:cNvPr id="0" name=""/>
        <dsp:cNvSpPr/>
      </dsp:nvSpPr>
      <dsp:spPr>
        <a:xfrm>
          <a:off x="3266873" y="1171068"/>
          <a:ext cx="636285" cy="744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266873" y="1319935"/>
        <a:ext cx="445400" cy="446600"/>
      </dsp:txXfrm>
    </dsp:sp>
    <dsp:sp modelId="{D21483A7-3990-44C9-8FE8-CDA7296C0F1D}">
      <dsp:nvSpPr>
        <dsp:cNvPr id="0" name=""/>
        <dsp:cNvSpPr/>
      </dsp:nvSpPr>
      <dsp:spPr>
        <a:xfrm>
          <a:off x="4203294" y="642831"/>
          <a:ext cx="3001347" cy="1800808"/>
        </a:xfrm>
        <a:prstGeom prst="roundRect">
          <a:avLst>
            <a:gd name="adj" fmla="val 10000"/>
          </a:avLst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Al igual que en los otros modelos, se observaba un muy buen desempeño en las categorías más extremas (peso insuficiente y obesidad tipo 3) pero un peor desempeño en las intermedias.</a:t>
          </a:r>
          <a:endParaRPr lang="en-US" sz="1600" kern="1200" dirty="0"/>
        </a:p>
      </dsp:txBody>
      <dsp:txXfrm>
        <a:off x="4256038" y="695575"/>
        <a:ext cx="2895859" cy="1695320"/>
      </dsp:txXfrm>
    </dsp:sp>
    <dsp:sp modelId="{599B1E01-C064-46AA-927A-D03E84697B5E}">
      <dsp:nvSpPr>
        <dsp:cNvPr id="0" name=""/>
        <dsp:cNvSpPr/>
      </dsp:nvSpPr>
      <dsp:spPr>
        <a:xfrm rot="5400000">
          <a:off x="5385824" y="2653734"/>
          <a:ext cx="636285" cy="744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300" kern="1200"/>
        </a:p>
      </dsp:txBody>
      <dsp:txXfrm rot="-5400000">
        <a:off x="5480667" y="2707759"/>
        <a:ext cx="446600" cy="445400"/>
      </dsp:txXfrm>
    </dsp:sp>
    <dsp:sp modelId="{E9D7DBC2-42EF-447C-BA89-BC9D0C282862}">
      <dsp:nvSpPr>
        <dsp:cNvPr id="0" name=""/>
        <dsp:cNvSpPr/>
      </dsp:nvSpPr>
      <dsp:spPr>
        <a:xfrm>
          <a:off x="4203294" y="3644179"/>
          <a:ext cx="3001347" cy="1800808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Con el </a:t>
          </a:r>
          <a:r>
            <a:rPr lang="es-ES" sz="1600" kern="1200" dirty="0" err="1"/>
            <a:t>grid</a:t>
          </a:r>
          <a:r>
            <a:rPr lang="es-ES" sz="1600" kern="1200" dirty="0"/>
            <a:t> </a:t>
          </a:r>
          <a:r>
            <a:rPr lang="es-ES" sz="1600" kern="1200" dirty="0" err="1"/>
            <a:t>search</a:t>
          </a:r>
          <a:r>
            <a:rPr lang="es-ES" sz="1600" kern="1200" dirty="0"/>
            <a:t> los valores no tuvieron cambios significativos, observándose mejoras de 1 punto porcentual en algunos de ellos y una sola </a:t>
          </a:r>
          <a:r>
            <a:rPr lang="es-ES" sz="1600" kern="1200" dirty="0" err="1"/>
            <a:t>dsisminucion</a:t>
          </a:r>
          <a:r>
            <a:rPr lang="es-ES" sz="1600" kern="1200" dirty="0"/>
            <a:t> , también de un punto porcentual.</a:t>
          </a:r>
          <a:endParaRPr lang="en-US" sz="1600" kern="1200" dirty="0"/>
        </a:p>
      </dsp:txBody>
      <dsp:txXfrm>
        <a:off x="4256038" y="3696923"/>
        <a:ext cx="2895859" cy="16953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CF72A-8EBC-4CA3-9ADB-FAE0CB80BFDC}">
      <dsp:nvSpPr>
        <dsp:cNvPr id="0" name=""/>
        <dsp:cNvSpPr/>
      </dsp:nvSpPr>
      <dsp:spPr>
        <a:xfrm>
          <a:off x="2190536" y="2468"/>
          <a:ext cx="4203900" cy="16294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900" kern="1200" dirty="0"/>
            <a:t>KNN     </a:t>
          </a:r>
          <a:r>
            <a:rPr lang="es-AR" sz="2900" kern="1200" dirty="0" err="1"/>
            <a:t>accuracy</a:t>
          </a:r>
          <a:r>
            <a:rPr lang="es-AR" sz="2900" kern="1200" dirty="0"/>
            <a:t>=0.8742</a:t>
          </a:r>
          <a:endParaRPr lang="en-US" sz="2900" kern="1200" dirty="0"/>
        </a:p>
      </dsp:txBody>
      <dsp:txXfrm>
        <a:off x="2270078" y="82010"/>
        <a:ext cx="4044816" cy="1470345"/>
      </dsp:txXfrm>
    </dsp:sp>
    <dsp:sp modelId="{CCEDF1A1-8487-4783-ADFB-758536CDEC05}">
      <dsp:nvSpPr>
        <dsp:cNvPr id="0" name=""/>
        <dsp:cNvSpPr/>
      </dsp:nvSpPr>
      <dsp:spPr>
        <a:xfrm>
          <a:off x="2142798" y="1701980"/>
          <a:ext cx="4297051" cy="1629429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GNB        </a:t>
          </a:r>
          <a:r>
            <a:rPr lang="es-AR" sz="2800" kern="1200" dirty="0" err="1"/>
            <a:t>accuracy</a:t>
          </a:r>
          <a:r>
            <a:rPr lang="es-AR" sz="2800" kern="1200" dirty="0"/>
            <a:t>=0.8351</a:t>
          </a:r>
          <a:endParaRPr lang="en-US" sz="2800" kern="1200" dirty="0"/>
        </a:p>
      </dsp:txBody>
      <dsp:txXfrm>
        <a:off x="2222340" y="1781522"/>
        <a:ext cx="4137967" cy="1470345"/>
      </dsp:txXfrm>
    </dsp:sp>
    <dsp:sp modelId="{F02FF053-EC67-43B7-B539-2DFD06FC9E85}">
      <dsp:nvSpPr>
        <dsp:cNvPr id="0" name=""/>
        <dsp:cNvSpPr/>
      </dsp:nvSpPr>
      <dsp:spPr>
        <a:xfrm>
          <a:off x="2142798" y="3412881"/>
          <a:ext cx="4297051" cy="162942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LR               </a:t>
          </a:r>
          <a:r>
            <a:rPr lang="es-AR" sz="2700" kern="1200" dirty="0" err="1"/>
            <a:t>accuracy</a:t>
          </a:r>
          <a:r>
            <a:rPr lang="es-AR" sz="2700" kern="1200" dirty="0"/>
            <a:t>=0.8716</a:t>
          </a:r>
          <a:endParaRPr lang="en-US" sz="2700" kern="1200" dirty="0"/>
        </a:p>
      </dsp:txBody>
      <dsp:txXfrm>
        <a:off x="2222340" y="3492423"/>
        <a:ext cx="4137967" cy="147034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CF72A-8EBC-4CA3-9ADB-FAE0CB80BFDC}">
      <dsp:nvSpPr>
        <dsp:cNvPr id="0" name=""/>
        <dsp:cNvSpPr/>
      </dsp:nvSpPr>
      <dsp:spPr>
        <a:xfrm>
          <a:off x="1595742" y="2468"/>
          <a:ext cx="3062420" cy="16294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KNN        precisión=0.8742</a:t>
          </a:r>
          <a:endParaRPr lang="en-US" sz="2000" kern="1200" dirty="0"/>
        </a:p>
      </dsp:txBody>
      <dsp:txXfrm>
        <a:off x="1675284" y="82010"/>
        <a:ext cx="2903336" cy="1470345"/>
      </dsp:txXfrm>
    </dsp:sp>
    <dsp:sp modelId="{CCEDF1A1-8487-4783-ADFB-758536CDEC05}">
      <dsp:nvSpPr>
        <dsp:cNvPr id="0" name=""/>
        <dsp:cNvSpPr/>
      </dsp:nvSpPr>
      <dsp:spPr>
        <a:xfrm>
          <a:off x="1560967" y="1701980"/>
          <a:ext cx="3130278" cy="1629429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GNB            precisión=0.8351</a:t>
          </a:r>
          <a:endParaRPr lang="en-US" sz="1900" kern="1200" dirty="0"/>
        </a:p>
      </dsp:txBody>
      <dsp:txXfrm>
        <a:off x="1640509" y="1781522"/>
        <a:ext cx="2971194" cy="1470345"/>
      </dsp:txXfrm>
    </dsp:sp>
    <dsp:sp modelId="{F02FF053-EC67-43B7-B539-2DFD06FC9E85}">
      <dsp:nvSpPr>
        <dsp:cNvPr id="0" name=""/>
        <dsp:cNvSpPr/>
      </dsp:nvSpPr>
      <dsp:spPr>
        <a:xfrm>
          <a:off x="1560967" y="3412881"/>
          <a:ext cx="3130278" cy="162942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LR                   precisión=0.8716</a:t>
          </a:r>
          <a:endParaRPr lang="en-US" sz="1800" kern="1200" dirty="0"/>
        </a:p>
      </dsp:txBody>
      <dsp:txXfrm>
        <a:off x="1640509" y="3492423"/>
        <a:ext cx="2971194" cy="1470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8B691-7E67-C356-E923-8E225C01D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9BA6D0-B5C9-DCF9-781B-564A8CCCA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B74487-2B76-7261-1945-466D1996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3015-A1AF-465D-B617-52DD742C1F5F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E72FE0-9087-221C-1A11-80493D79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D5136E-1593-3488-C0C1-658702AF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0DEF-96E8-49F8-8476-A35C591FCF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610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2E08B-4D63-FAC1-E672-BBF44328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92626F-0858-7DF5-164A-7022D8C6A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D296AC-5DE3-98AB-5131-44CCC10A8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3015-A1AF-465D-B617-52DD742C1F5F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139723-69BB-ADF3-3431-1DCB1448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9DD779-6541-89FC-D68B-46AB33E7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0DEF-96E8-49F8-8476-A35C591FCF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82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CF3010-DC1E-A6E0-FA9F-4C73CAA6F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060548-A7FE-D1B3-FC0A-550330064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423BDF-D35C-5663-EF3E-64AB988B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3015-A1AF-465D-B617-52DD742C1F5F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37EAEB-E35C-902E-7904-2DBF88A9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138D77-1054-617E-0C48-22C01108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0DEF-96E8-49F8-8476-A35C591FCF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50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FF482-86FD-9AB0-3351-849AC93F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1F3A20-DFB2-9D0A-CC85-DE9379D9F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F71A33-D844-4B9A-7225-EC9BEBBD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3015-A1AF-465D-B617-52DD742C1F5F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6E1A7F-9024-6625-1E63-E068DA55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1E9D43-C75E-169A-951A-ABFC591C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0DEF-96E8-49F8-8476-A35C591FCF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41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0F731-EE3D-749B-7F2F-F59C385A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4988C6-04FF-BE80-0A32-819E129E5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BB2959-3B8B-3C2D-E074-DDDB4B34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3015-A1AF-465D-B617-52DD742C1F5F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E2D6E3-C701-20E3-FD38-9668D051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B439FB-FA5A-DD3A-235B-C7DEEDEE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0DEF-96E8-49F8-8476-A35C591FCF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31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E18A8-234E-E097-0033-04EAB0AB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E574F5-DF51-C6B2-F8F3-BB72DDE86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95B4DA-8733-00B5-CEEB-5B177FF0B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94A763-A05A-4CF3-D33F-2F78F174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3015-A1AF-465D-B617-52DD742C1F5F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5F2632-0EFD-87CC-A344-E8B324CB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2E26E0-B0E1-9EF1-741B-E6AA31BB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0DEF-96E8-49F8-8476-A35C591FCF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184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D6D39-B323-8D7D-E9A0-48E518719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49F50A-A70B-3991-C5C5-ACD026B5E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A81AFD-4639-6EF2-FFE2-157E9499B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0EB47A-8784-87E3-B793-8078AA6E2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43D598-1A2E-25F1-C6F9-D6B573550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C106B98-09F1-23D9-C36E-43362434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3015-A1AF-465D-B617-52DD742C1F5F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4C66FE-046E-BD77-DC4F-E8F4930E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C127305-C168-0D52-0BF9-CBD7B8F5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0DEF-96E8-49F8-8476-A35C591FCF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952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5A64E-C6C6-7BD6-EC2B-42DA7F62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8A03A6-510C-CD45-4850-A710979F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3015-A1AF-465D-B617-52DD742C1F5F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BBF44A-492B-8007-2CE6-764973E7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BCAFA9-B98B-7AB9-665E-7839FFD1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0DEF-96E8-49F8-8476-A35C591FCF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77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4B2CC5-7E87-A94E-78BF-3B4FF160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3015-A1AF-465D-B617-52DD742C1F5F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BFF8756-FA22-15F1-2672-9CBE499A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CD1254-AFCE-97FB-19DA-4E30AF7A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0DEF-96E8-49F8-8476-A35C591FCF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633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0641C-CDC1-9075-729F-0F3FE05E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1C416-049D-E07A-FA2E-6C66D4B2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44EDA4-2B75-D79E-942D-F12362F20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05BBBF-03CA-8748-BA67-7C853A43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3015-A1AF-465D-B617-52DD742C1F5F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0F4CCC-28F1-AC09-BCCE-9B441C1B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913358-39C5-EE8E-63E8-DD089EED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0DEF-96E8-49F8-8476-A35C591FCF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317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ADC13-13F9-E399-DE74-AA25B453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A2D1A0-8061-E71C-CDFF-EB383543E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0A65B0-072B-1182-7586-FD9BC3B49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83F617-D243-4072-B407-DB80B4BC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3015-A1AF-465D-B617-52DD742C1F5F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D424A0-0385-38BD-48C2-6769E1115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413FBD-B65D-A5AB-0662-7FE03D69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0DEF-96E8-49F8-8476-A35C591FCF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153CEA9-20BA-825E-C024-8A5E3239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4FD902-C25C-45B8-A153-62494C90B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5B77AE-A0D0-FB52-85FB-AF0AB789C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123015-A1AF-465D-B617-52DD742C1F5F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2C99AE-59D9-CB7D-7525-163C05525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1AE8DE-A96C-D2CE-8B76-CF4814A14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00DEF-96E8-49F8-8476-A35C591FCF3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123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9EBF10F0-6C22-8A06-14F3-4E04DEEAF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353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BDB819-3550-2097-7402-0C5FA1909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/>
              <a:t>Trabajo Práctico Integrador 3 </a:t>
            </a:r>
            <a:br>
              <a:rPr lang="en-US" sz="2400"/>
            </a:br>
            <a:r>
              <a:rPr lang="en-US" sz="2400"/>
              <a:t>Grupo 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C3A770-9CE8-9CF7-2AA9-22E38B4FD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Diego Ciarrapico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Diego Castro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Paula </a:t>
            </a:r>
            <a:r>
              <a:rPr lang="en-US" sz="1700" dirty="0" err="1"/>
              <a:t>Mainini</a:t>
            </a:r>
            <a:endParaRPr lang="en-US" sz="17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Fanny </a:t>
            </a:r>
            <a:r>
              <a:rPr lang="en-US" sz="1700" dirty="0" err="1"/>
              <a:t>Chuchuca</a:t>
            </a:r>
            <a:endParaRPr lang="en-US" sz="17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Facundo Ponce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Marcos </a:t>
            </a:r>
            <a:r>
              <a:rPr lang="en-US" sz="1700" dirty="0" err="1"/>
              <a:t>Kippes</a:t>
            </a:r>
            <a:r>
              <a:rPr lang="en-US" sz="1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1991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4FBA2D0-44C9-0BD3-4C5E-1678E05F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154" y="495993"/>
            <a:ext cx="3364921" cy="151066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800" dirty="0">
                <a:solidFill>
                  <a:srgbClr val="FFFFFF"/>
                </a:solidFill>
              </a:rPr>
              <a:t>Regresión logística</a:t>
            </a: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8" name="TextBox 15">
            <a:extLst>
              <a:ext uri="{FF2B5EF4-FFF2-40B4-BE49-F238E27FC236}">
                <a16:creationId xmlns:a16="http://schemas.microsoft.com/office/drawing/2014/main" id="{7627769D-9957-5B8A-4D9D-1D6156B41B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349435"/>
              </p:ext>
            </p:extLst>
          </p:nvPr>
        </p:nvGraphicFramePr>
        <p:xfrm>
          <a:off x="4270364" y="866585"/>
          <a:ext cx="6653505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B80672E-2BDD-D777-D6A2-345D2FBF960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6249" b="77972"/>
          <a:stretch/>
        </p:blipFill>
        <p:spPr>
          <a:xfrm>
            <a:off x="206292" y="2491290"/>
            <a:ext cx="4927412" cy="22706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DD3814-4CF7-1FF5-1BB1-0CF804CFF6D5}"/>
              </a:ext>
            </a:extLst>
          </p:cNvPr>
          <p:cNvSpPr/>
          <p:nvPr/>
        </p:nvSpPr>
        <p:spPr>
          <a:xfrm>
            <a:off x="415636" y="2532617"/>
            <a:ext cx="430932" cy="4818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9410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4BFC31-94AF-E110-E14E-8A84BE95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" sz="4000" dirty="0">
                <a:solidFill>
                  <a:srgbClr val="FFFFFF"/>
                </a:solidFill>
              </a:rPr>
              <a:t>Regresión logística</a:t>
            </a: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CD7BD275-6D22-0359-247D-154C218933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636815"/>
              </p:ext>
            </p:extLst>
          </p:nvPr>
        </p:nvGraphicFramePr>
        <p:xfrm>
          <a:off x="4399472" y="511388"/>
          <a:ext cx="7206049" cy="6087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B2B8988-C15E-50A8-62E4-4692CE6301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5478" y="3836102"/>
            <a:ext cx="4048690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27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A9B588-8BD7-68F5-4241-58853A73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Matriz</a:t>
            </a:r>
            <a:r>
              <a:rPr lang="en-US" sz="2800" dirty="0">
                <a:solidFill>
                  <a:srgbClr val="FFFFFF"/>
                </a:solidFill>
              </a:rPr>
              <a:t> de </a:t>
            </a:r>
            <a:r>
              <a:rPr lang="en-US" sz="2800" dirty="0" err="1">
                <a:solidFill>
                  <a:srgbClr val="FFFFFF"/>
                </a:solidFill>
              </a:rPr>
              <a:t>confusión</a:t>
            </a:r>
            <a:r>
              <a:rPr lang="en-US" sz="2800" dirty="0">
                <a:solidFill>
                  <a:srgbClr val="FFFFFF"/>
                </a:solidFill>
              </a:rPr>
              <a:t> y curvas ROC para </a:t>
            </a:r>
            <a:r>
              <a:rPr lang="en-US" sz="2800" dirty="0" err="1">
                <a:solidFill>
                  <a:srgbClr val="FFFFFF"/>
                </a:solidFill>
              </a:rPr>
              <a:t>el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modelo</a:t>
            </a:r>
            <a:r>
              <a:rPr lang="en-US" sz="2800" dirty="0">
                <a:solidFill>
                  <a:srgbClr val="FFFFFF"/>
                </a:solidFill>
              </a:rPr>
              <a:t> de </a:t>
            </a:r>
            <a:r>
              <a:rPr lang="en-US" sz="2800" dirty="0" err="1">
                <a:solidFill>
                  <a:srgbClr val="FFFFFF"/>
                </a:solidFill>
              </a:rPr>
              <a:t>Regresión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logística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A58445-8A6A-1FAA-BA1B-F67146E5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18" y="1928622"/>
            <a:ext cx="5397386" cy="4250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D5FC3C-A0AE-4411-8DF5-1E0A19767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5076610" cy="39978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A4D15B-E5A4-3A5C-40A1-2636BF321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" y="1928621"/>
            <a:ext cx="5476875" cy="431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6D06C8-BC78-6E2A-C9D7-770014E51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165" y="2217815"/>
            <a:ext cx="4948146" cy="394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8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4FBA2D0-44C9-0BD3-4C5E-1678E05F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RESUMEN</a:t>
            </a:r>
          </a:p>
        </p:txBody>
      </p:sp>
      <p:graphicFrame>
        <p:nvGraphicFramePr>
          <p:cNvPr id="18" name="TextBox 15">
            <a:extLst>
              <a:ext uri="{FF2B5EF4-FFF2-40B4-BE49-F238E27FC236}">
                <a16:creationId xmlns:a16="http://schemas.microsoft.com/office/drawing/2014/main" id="{7627769D-9957-5B8A-4D9D-1D6156B41B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7828378"/>
              </p:ext>
            </p:extLst>
          </p:nvPr>
        </p:nvGraphicFramePr>
        <p:xfrm>
          <a:off x="4270364" y="866585"/>
          <a:ext cx="6653505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064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4FBA2D0-44C9-0BD3-4C5E-1678E05F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2479459" cy="563883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BONUS TRACK</a:t>
            </a:r>
          </a:p>
        </p:txBody>
      </p:sp>
      <p:graphicFrame>
        <p:nvGraphicFramePr>
          <p:cNvPr id="18" name="TextBox 15">
            <a:extLst>
              <a:ext uri="{FF2B5EF4-FFF2-40B4-BE49-F238E27FC236}">
                <a16:creationId xmlns:a16="http://schemas.microsoft.com/office/drawing/2014/main" id="{7627769D-9957-5B8A-4D9D-1D6156B41B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3003101"/>
              </p:ext>
            </p:extLst>
          </p:nvPr>
        </p:nvGraphicFramePr>
        <p:xfrm>
          <a:off x="1444556" y="809092"/>
          <a:ext cx="4846887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EE3E80-5C26-1AD1-86BD-9E08B3C83043}"/>
              </a:ext>
            </a:extLst>
          </p:cNvPr>
          <p:cNvSpPr txBox="1"/>
          <p:nvPr/>
        </p:nvSpPr>
        <p:spPr>
          <a:xfrm>
            <a:off x="8097382" y="2666349"/>
            <a:ext cx="4083833" cy="13416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ENSEMBLE</a:t>
            </a:r>
            <a:br>
              <a:rPr lang="es-A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s-AR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Accuracy</a:t>
            </a:r>
            <a:r>
              <a:rPr lang="es-A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=0.8748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1D2C86-557D-776A-23D1-0B425D167DC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249165" y="1638215"/>
            <a:ext cx="632890" cy="1698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3ECF40-6ECC-0805-781D-AEB2A178AEA5}"/>
              </a:ext>
            </a:extLst>
          </p:cNvPr>
          <p:cNvSpPr txBox="1"/>
          <p:nvPr/>
        </p:nvSpPr>
        <p:spPr>
          <a:xfrm>
            <a:off x="6882055" y="3152511"/>
            <a:ext cx="93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MODA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FCA6EA-20E8-7966-7E3C-58F3788726C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289919" y="3337177"/>
            <a:ext cx="592136" cy="1882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F2EE03-C64D-8E7D-170B-FC0FBE2D38B4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>
            <a:off x="6291443" y="3337177"/>
            <a:ext cx="5906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7762955-158F-AF72-E246-8C5DA661C515}"/>
              </a:ext>
            </a:extLst>
          </p:cNvPr>
          <p:cNvSpPr/>
          <p:nvPr/>
        </p:nvSpPr>
        <p:spPr>
          <a:xfrm>
            <a:off x="7653684" y="3223491"/>
            <a:ext cx="367062" cy="2055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6029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54C6CF-B23F-8850-DE79-EA0280CC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s-ES" sz="2800"/>
              <a:t>ACERCA DEL DATASET: VARIABLE TARGET</a:t>
            </a:r>
            <a:br>
              <a:rPr lang="es-ES" sz="2800"/>
            </a:br>
            <a:r>
              <a:rPr lang="es-ES" sz="2800"/>
              <a:t>Contiene 6 categorías:</a:t>
            </a:r>
            <a:br>
              <a:rPr lang="es-ES" sz="2800"/>
            </a:br>
            <a:endParaRPr lang="es-ES" sz="2800"/>
          </a:p>
        </p:txBody>
      </p:sp>
      <p:pic>
        <p:nvPicPr>
          <p:cNvPr id="6" name="Picture 5" descr="Patrón de fondo&#10;&#10;Descripción generada automáticamente">
            <a:extLst>
              <a:ext uri="{FF2B5EF4-FFF2-40B4-BE49-F238E27FC236}">
                <a16:creationId xmlns:a16="http://schemas.microsoft.com/office/drawing/2014/main" id="{B428737C-106F-18F8-01EB-9CA217F82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27" r="25627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F202EB4-4185-E6F0-552F-FFAA574EF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210073"/>
              </p:ext>
            </p:extLst>
          </p:nvPr>
        </p:nvGraphicFramePr>
        <p:xfrm>
          <a:off x="4553734" y="2409830"/>
          <a:ext cx="6798539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273F636-6AB1-DAF2-F918-526834E160F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702"/>
          <a:stretch/>
        </p:blipFill>
        <p:spPr>
          <a:xfrm>
            <a:off x="319500" y="1802650"/>
            <a:ext cx="3557498" cy="37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1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4A5C0F-3337-EB3F-49CD-D4132AD5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ES" sz="2800"/>
              <a:t>ACERCA DEL DATASET: FEATURES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480C0E-6F4E-B4C8-8312-B38B6A3AA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ES" sz="1700" dirty="0"/>
              <a:t>Las 17 </a:t>
            </a:r>
            <a:r>
              <a:rPr lang="es-ES" sz="1700" dirty="0" err="1"/>
              <a:t>features</a:t>
            </a:r>
            <a:r>
              <a:rPr lang="es-ES" sz="1700" dirty="0"/>
              <a:t> buscan predecir el grado de obesidad</a:t>
            </a:r>
          </a:p>
          <a:p>
            <a:r>
              <a:rPr lang="es-ES" sz="1700" dirty="0"/>
              <a:t>Se tratan de frecuencia de distintos tipos de comida, antecedentes familiares, actividad física y medidas de antropometría, entre otras</a:t>
            </a:r>
          </a:p>
          <a:p>
            <a:r>
              <a:rPr lang="es-ES" sz="1700" dirty="0"/>
              <a:t>Las más correlacionadas con la variable target son peso, índice de masa corporal y antecedentes de obesidad en la familia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15280A-168F-B830-897E-E9D27880D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116"/>
          <a:stretch/>
        </p:blipFill>
        <p:spPr>
          <a:xfrm>
            <a:off x="4157470" y="166256"/>
            <a:ext cx="7661971" cy="39813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584A6C4-9373-BE19-DB2F-F30EC0012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231311"/>
            <a:ext cx="3337646" cy="25429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5866734-847D-5C4A-A374-49521461F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593" y="4231310"/>
            <a:ext cx="3314101" cy="25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6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4FBA2D0-44C9-0BD3-4C5E-1678E05F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491" y="485283"/>
            <a:ext cx="4195140" cy="203423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800" dirty="0">
                <a:solidFill>
                  <a:srgbClr val="FFFFFF"/>
                </a:solidFill>
              </a:rPr>
              <a:t>NAIVE BAYES</a:t>
            </a: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8" name="TextBox 15">
            <a:extLst>
              <a:ext uri="{FF2B5EF4-FFF2-40B4-BE49-F238E27FC236}">
                <a16:creationId xmlns:a16="http://schemas.microsoft.com/office/drawing/2014/main" id="{7627769D-9957-5B8A-4D9D-1D6156B41B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6871502"/>
              </p:ext>
            </p:extLst>
          </p:nvPr>
        </p:nvGraphicFramePr>
        <p:xfrm>
          <a:off x="4270364" y="866585"/>
          <a:ext cx="6653505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1385F56-09CB-8A2A-5B31-1979ADA243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8079" b="78282"/>
          <a:stretch/>
        </p:blipFill>
        <p:spPr>
          <a:xfrm>
            <a:off x="183537" y="2547933"/>
            <a:ext cx="5313251" cy="20342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713B65-3709-8912-D0E3-CC046FFD3A03}"/>
              </a:ext>
            </a:extLst>
          </p:cNvPr>
          <p:cNvSpPr/>
          <p:nvPr/>
        </p:nvSpPr>
        <p:spPr>
          <a:xfrm>
            <a:off x="1020293" y="2577127"/>
            <a:ext cx="430932" cy="2947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0367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4BFC31-94AF-E110-E14E-8A84BE95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" sz="4000" dirty="0">
                <a:solidFill>
                  <a:srgbClr val="FFFFFF"/>
                </a:solidFill>
              </a:rPr>
              <a:t>NAIVE BAYES</a:t>
            </a: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CD7BD275-6D22-0359-247D-154C218933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3113102"/>
              </p:ext>
            </p:extLst>
          </p:nvPr>
        </p:nvGraphicFramePr>
        <p:xfrm>
          <a:off x="4399472" y="511388"/>
          <a:ext cx="7206049" cy="6087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9DCA3FA-4944-AC33-1A7A-96E57A1EC7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6425" y="3788669"/>
            <a:ext cx="4067743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3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A9B588-8BD7-68F5-4241-58853A73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Matriz</a:t>
            </a:r>
            <a:r>
              <a:rPr lang="en-US" sz="2800" dirty="0">
                <a:solidFill>
                  <a:srgbClr val="FFFFFF"/>
                </a:solidFill>
              </a:rPr>
              <a:t> de </a:t>
            </a:r>
            <a:r>
              <a:rPr lang="en-US" sz="2800" dirty="0" err="1">
                <a:solidFill>
                  <a:srgbClr val="FFFFFF"/>
                </a:solidFill>
              </a:rPr>
              <a:t>confusión</a:t>
            </a:r>
            <a:r>
              <a:rPr lang="en-US" sz="2800" dirty="0">
                <a:solidFill>
                  <a:srgbClr val="FFFFFF"/>
                </a:solidFill>
              </a:rPr>
              <a:t> y curvas ROC para </a:t>
            </a:r>
            <a:r>
              <a:rPr lang="en-US" sz="2800" dirty="0" err="1">
                <a:solidFill>
                  <a:srgbClr val="FFFFFF"/>
                </a:solidFill>
              </a:rPr>
              <a:t>el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modelo</a:t>
            </a:r>
            <a:r>
              <a:rPr lang="en-US" sz="2800" dirty="0">
                <a:solidFill>
                  <a:srgbClr val="FFFFFF"/>
                </a:solidFill>
              </a:rPr>
              <a:t> de Naive Bayes </a:t>
            </a:r>
            <a:r>
              <a:rPr lang="en-US" sz="2800" dirty="0" err="1">
                <a:solidFill>
                  <a:srgbClr val="FFFFFF"/>
                </a:solidFill>
              </a:rPr>
              <a:t>Gaussiano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A58445-8A6A-1FAA-BA1B-F67146E5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18" y="1928622"/>
            <a:ext cx="5397386" cy="4250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D5FC3C-A0AE-4411-8DF5-1E0A19767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5076610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9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4FBA2D0-44C9-0BD3-4C5E-1678E05F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3"/>
            <a:ext cx="4431258" cy="203423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K-Nearest Neighbors (KNN)</a:t>
            </a:r>
          </a:p>
        </p:txBody>
      </p:sp>
      <p:graphicFrame>
        <p:nvGraphicFramePr>
          <p:cNvPr id="18" name="TextBox 15">
            <a:extLst>
              <a:ext uri="{FF2B5EF4-FFF2-40B4-BE49-F238E27FC236}">
                <a16:creationId xmlns:a16="http://schemas.microsoft.com/office/drawing/2014/main" id="{7627769D-9957-5B8A-4D9D-1D6156B41B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8044547"/>
              </p:ext>
            </p:extLst>
          </p:nvPr>
        </p:nvGraphicFramePr>
        <p:xfrm>
          <a:off x="4270364" y="866585"/>
          <a:ext cx="6653505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KNN Regression Model in Python. Blend the simplicity of a Linear Model… |  by Gustavo Santos | Towards Data Science">
            <a:extLst>
              <a:ext uri="{FF2B5EF4-FFF2-40B4-BE49-F238E27FC236}">
                <a16:creationId xmlns:a16="http://schemas.microsoft.com/office/drawing/2014/main" id="{D490D1F5-E555-19C8-94F0-B9C8B2C16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98" y="2657228"/>
            <a:ext cx="4424514" cy="253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369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4BFC31-94AF-E110-E14E-8A84BE95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" sz="4000" dirty="0">
                <a:solidFill>
                  <a:srgbClr val="FFFFFF"/>
                </a:solidFill>
              </a:rPr>
              <a:t>K-</a:t>
            </a:r>
            <a:r>
              <a:rPr lang="es-ES" sz="4000" dirty="0" err="1">
                <a:solidFill>
                  <a:srgbClr val="FFFFFF"/>
                </a:solidFill>
              </a:rPr>
              <a:t>Nearest</a:t>
            </a:r>
            <a:r>
              <a:rPr lang="es-ES" sz="4000" dirty="0">
                <a:solidFill>
                  <a:srgbClr val="FFFFFF"/>
                </a:solidFill>
              </a:rPr>
              <a:t> </a:t>
            </a:r>
            <a:r>
              <a:rPr lang="es-ES" sz="4000" dirty="0" err="1">
                <a:solidFill>
                  <a:srgbClr val="FFFFFF"/>
                </a:solidFill>
              </a:rPr>
              <a:t>Neighbors</a:t>
            </a:r>
            <a:r>
              <a:rPr lang="es-ES" sz="4000" dirty="0">
                <a:solidFill>
                  <a:srgbClr val="FFFFFF"/>
                </a:solidFill>
              </a:rPr>
              <a:t> (KNN)</a:t>
            </a: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CD7BD275-6D22-0359-247D-154C218933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424100"/>
              </p:ext>
            </p:extLst>
          </p:nvPr>
        </p:nvGraphicFramePr>
        <p:xfrm>
          <a:off x="4399472" y="511388"/>
          <a:ext cx="7206049" cy="6087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DC9A12B-D162-8207-BEC9-5169E2750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5478" y="3717819"/>
            <a:ext cx="4048690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8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A9B588-8BD7-68F5-4241-58853A73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Matriz</a:t>
            </a:r>
            <a:r>
              <a:rPr lang="en-US" sz="2800" dirty="0">
                <a:solidFill>
                  <a:srgbClr val="FFFFFF"/>
                </a:solidFill>
              </a:rPr>
              <a:t> de </a:t>
            </a:r>
            <a:r>
              <a:rPr lang="en-US" sz="2800" dirty="0" err="1">
                <a:solidFill>
                  <a:srgbClr val="FFFFFF"/>
                </a:solidFill>
              </a:rPr>
              <a:t>confusión</a:t>
            </a:r>
            <a:r>
              <a:rPr lang="en-US" sz="2800" dirty="0">
                <a:solidFill>
                  <a:srgbClr val="FFFFFF"/>
                </a:solidFill>
              </a:rPr>
              <a:t> y curvas ROC para </a:t>
            </a:r>
            <a:r>
              <a:rPr lang="en-US" sz="2800" dirty="0" err="1">
                <a:solidFill>
                  <a:srgbClr val="FFFFFF"/>
                </a:solidFill>
              </a:rPr>
              <a:t>el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modelo</a:t>
            </a:r>
            <a:r>
              <a:rPr lang="en-US" sz="2800" dirty="0">
                <a:solidFill>
                  <a:srgbClr val="FFFFFF"/>
                </a:solidFill>
              </a:rPr>
              <a:t> de KNN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A58445-8A6A-1FAA-BA1B-F67146E5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18" y="1928622"/>
            <a:ext cx="5397386" cy="4250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D5FC3C-A0AE-4411-8DF5-1E0A19767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5076610" cy="39978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E81A5E-1DB0-AC0B-2A82-879368946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18" y="1900821"/>
            <a:ext cx="5476875" cy="431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91B31A-6BC9-E6FC-D317-6DBF8BDEA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16" y="1896430"/>
            <a:ext cx="5476875" cy="431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F7A628-54E9-6C2D-B848-543F731E6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59330"/>
            <a:ext cx="52197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88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F7E3C105C10B24096EC3FE481A8B006" ma:contentTypeVersion="9" ma:contentTypeDescription="Crear nuevo documento." ma:contentTypeScope="" ma:versionID="a7631566f47bda75c4b04be8814bd948">
  <xsd:schema xmlns:xsd="http://www.w3.org/2001/XMLSchema" xmlns:xs="http://www.w3.org/2001/XMLSchema" xmlns:p="http://schemas.microsoft.com/office/2006/metadata/properties" xmlns:ns3="ae6297ae-c473-4c3c-9265-4b5e5c8ae9dd" targetNamespace="http://schemas.microsoft.com/office/2006/metadata/properties" ma:root="true" ma:fieldsID="f0917d576d28f3433065f908e16c942c" ns3:_="">
    <xsd:import namespace="ae6297ae-c473-4c3c-9265-4b5e5c8ae9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6297ae-c473-4c3c-9265-4b5e5c8ae9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87DD8B-07BD-45B2-839C-02289D77579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e6297ae-c473-4c3c-9265-4b5e5c8ae9d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A68D549-C06D-4CAD-8F77-1A8BD5D04F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6297ae-c473-4c3c-9265-4b5e5c8ae9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196ABB-6073-4491-834B-8B58444026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</TotalTime>
  <Words>549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Tema de Office</vt:lpstr>
      <vt:lpstr>Trabajo Práctico Integrador 3  Grupo 5</vt:lpstr>
      <vt:lpstr>ACERCA DEL DATASET: VARIABLE TARGET Contiene 6 categorías: </vt:lpstr>
      <vt:lpstr>ACERCA DEL DATASET: FEATURES</vt:lpstr>
      <vt:lpstr>NAIVE BAYES</vt:lpstr>
      <vt:lpstr>NAIVE BAYES</vt:lpstr>
      <vt:lpstr>Matriz de confusión y curvas ROC para el modelo de Naive Bayes Gaussiano</vt:lpstr>
      <vt:lpstr>K-Nearest Neighbors (KNN)</vt:lpstr>
      <vt:lpstr>K-Nearest Neighbors (KNN)</vt:lpstr>
      <vt:lpstr>Matriz de confusión y curvas ROC para el modelo de KNN</vt:lpstr>
      <vt:lpstr>Regresión logística</vt:lpstr>
      <vt:lpstr>Regresión logística</vt:lpstr>
      <vt:lpstr>Matriz de confusión y curvas ROC para el modelo de Regresión logística</vt:lpstr>
      <vt:lpstr>RESUMEN</vt:lpstr>
      <vt:lpstr>BONUS TRACK</vt:lpstr>
    </vt:vector>
  </TitlesOfParts>
  <Company>Telecom Argentina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Práctico Integrador 3  Grupo 5</dc:title>
  <dc:creator>PAULA MAININI</dc:creator>
  <cp:lastModifiedBy>CIARRAPICO Diego M. TENARIS</cp:lastModifiedBy>
  <cp:revision>22</cp:revision>
  <dcterms:created xsi:type="dcterms:W3CDTF">2024-03-13T01:57:28Z</dcterms:created>
  <dcterms:modified xsi:type="dcterms:W3CDTF">2024-03-14T22:30:01Z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0x0101000F7E3C105C10B24096EC3FE481A8B006</vt:lpwstr>
  </property>
</Properties>
</file>