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5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a carrano" userId="e6bbaf04ec1aa7c5" providerId="LiveId" clId="{A23CF08E-08DC-4285-8755-DAC3BDA6C3DA}"/>
    <pc:docChg chg="undo custSel addSld delSld modSld">
      <pc:chgData name="paula carrano" userId="e6bbaf04ec1aa7c5" providerId="LiveId" clId="{A23CF08E-08DC-4285-8755-DAC3BDA6C3DA}" dt="2024-03-07T18:21:43.033" v="607" actId="1076"/>
      <pc:docMkLst>
        <pc:docMk/>
      </pc:docMkLst>
      <pc:sldChg chg="modSp mod modTransition">
        <pc:chgData name="paula carrano" userId="e6bbaf04ec1aa7c5" providerId="LiveId" clId="{A23CF08E-08DC-4285-8755-DAC3BDA6C3DA}" dt="2024-03-05T21:34:06.075" v="575" actId="20577"/>
        <pc:sldMkLst>
          <pc:docMk/>
          <pc:sldMk cId="1860754438" sldId="256"/>
        </pc:sldMkLst>
        <pc:spChg chg="mod">
          <ac:chgData name="paula carrano" userId="e6bbaf04ec1aa7c5" providerId="LiveId" clId="{A23CF08E-08DC-4285-8755-DAC3BDA6C3DA}" dt="2024-03-04T20:40:20.940" v="312" actId="1076"/>
          <ac:spMkLst>
            <pc:docMk/>
            <pc:sldMk cId="1860754438" sldId="256"/>
            <ac:spMk id="2" creationId="{5449CEF8-F9D7-7307-E279-8ABDFB68FDAE}"/>
          </ac:spMkLst>
        </pc:spChg>
        <pc:spChg chg="mod">
          <ac:chgData name="paula carrano" userId="e6bbaf04ec1aa7c5" providerId="LiveId" clId="{A23CF08E-08DC-4285-8755-DAC3BDA6C3DA}" dt="2024-03-05T21:34:06.075" v="575" actId="20577"/>
          <ac:spMkLst>
            <pc:docMk/>
            <pc:sldMk cId="1860754438" sldId="256"/>
            <ac:spMk id="3" creationId="{157E76E0-BCF0-32D0-830B-170265A3A550}"/>
          </ac:spMkLst>
        </pc:spChg>
      </pc:sldChg>
      <pc:sldChg chg="addSp delSp modSp mod modTransition addAnim delAnim">
        <pc:chgData name="paula carrano" userId="e6bbaf04ec1aa7c5" providerId="LiveId" clId="{A23CF08E-08DC-4285-8755-DAC3BDA6C3DA}" dt="2024-03-05T21:37:57.982" v="594" actId="478"/>
        <pc:sldMkLst>
          <pc:docMk/>
          <pc:sldMk cId="2212745670" sldId="257"/>
        </pc:sldMkLst>
        <pc:spChg chg="add del mod">
          <ac:chgData name="paula carrano" userId="e6bbaf04ec1aa7c5" providerId="LiveId" clId="{A23CF08E-08DC-4285-8755-DAC3BDA6C3DA}" dt="2024-03-05T21:37:57.982" v="594" actId="478"/>
          <ac:spMkLst>
            <pc:docMk/>
            <pc:sldMk cId="2212745670" sldId="257"/>
            <ac:spMk id="5" creationId="{48A3451E-DEFF-72FF-7A3C-BFB69FBEECDF}"/>
          </ac:spMkLst>
        </pc:spChg>
        <pc:picChg chg="add mod">
          <ac:chgData name="paula carrano" userId="e6bbaf04ec1aa7c5" providerId="LiveId" clId="{A23CF08E-08DC-4285-8755-DAC3BDA6C3DA}" dt="2024-03-05T21:37:55.327" v="592" actId="1076"/>
          <ac:picMkLst>
            <pc:docMk/>
            <pc:sldMk cId="2212745670" sldId="257"/>
            <ac:picMk id="3" creationId="{7AFA6752-147E-F713-2289-C23572A5EEE3}"/>
          </ac:picMkLst>
        </pc:picChg>
        <pc:picChg chg="add del">
          <ac:chgData name="paula carrano" userId="e6bbaf04ec1aa7c5" providerId="LiveId" clId="{A23CF08E-08DC-4285-8755-DAC3BDA6C3DA}" dt="2024-03-05T21:36:13.181" v="580" actId="478"/>
          <ac:picMkLst>
            <pc:docMk/>
            <pc:sldMk cId="2212745670" sldId="257"/>
            <ac:picMk id="4" creationId="{8F01DF5C-1C3A-0220-DE2D-7377909496E8}"/>
          </ac:picMkLst>
        </pc:picChg>
      </pc:sldChg>
      <pc:sldChg chg="addSp delSp modSp mod modTransition modClrScheme modAnim chgLayout">
        <pc:chgData name="paula carrano" userId="e6bbaf04ec1aa7c5" providerId="LiveId" clId="{A23CF08E-08DC-4285-8755-DAC3BDA6C3DA}" dt="2024-03-04T22:29:25.475" v="571"/>
        <pc:sldMkLst>
          <pc:docMk/>
          <pc:sldMk cId="3450883710" sldId="258"/>
        </pc:sldMkLst>
        <pc:spChg chg="del mod">
          <ac:chgData name="paula carrano" userId="e6bbaf04ec1aa7c5" providerId="LiveId" clId="{A23CF08E-08DC-4285-8755-DAC3BDA6C3DA}" dt="2024-03-04T20:17:31.399" v="36" actId="478"/>
          <ac:spMkLst>
            <pc:docMk/>
            <pc:sldMk cId="3450883710" sldId="258"/>
            <ac:spMk id="2" creationId="{9BA5115D-DEA7-84B1-824A-94647394CD94}"/>
          </ac:spMkLst>
        </pc:spChg>
        <pc:spChg chg="del mod">
          <ac:chgData name="paula carrano" userId="e6bbaf04ec1aa7c5" providerId="LiveId" clId="{A23CF08E-08DC-4285-8755-DAC3BDA6C3DA}" dt="2024-03-04T20:17:32.083" v="37" actId="478"/>
          <ac:spMkLst>
            <pc:docMk/>
            <pc:sldMk cId="3450883710" sldId="258"/>
            <ac:spMk id="3" creationId="{733054D1-00CE-A2BC-5365-DBED29BA841E}"/>
          </ac:spMkLst>
        </pc:spChg>
        <pc:spChg chg="add del mod">
          <ac:chgData name="paula carrano" userId="e6bbaf04ec1aa7c5" providerId="LiveId" clId="{A23CF08E-08DC-4285-8755-DAC3BDA6C3DA}" dt="2024-03-04T20:17:34.256" v="38" actId="478"/>
          <ac:spMkLst>
            <pc:docMk/>
            <pc:sldMk cId="3450883710" sldId="258"/>
            <ac:spMk id="5" creationId="{20BEA3CA-A01E-A90B-9CEE-195B15AC980D}"/>
          </ac:spMkLst>
        </pc:spChg>
        <pc:spChg chg="add mod ord">
          <ac:chgData name="paula carrano" userId="e6bbaf04ec1aa7c5" providerId="LiveId" clId="{A23CF08E-08DC-4285-8755-DAC3BDA6C3DA}" dt="2024-03-04T21:37:02.911" v="451" actId="113"/>
          <ac:spMkLst>
            <pc:docMk/>
            <pc:sldMk cId="3450883710" sldId="258"/>
            <ac:spMk id="6" creationId="{5BC5BF2F-048E-EE49-D103-A9F2F1670099}"/>
          </ac:spMkLst>
        </pc:spChg>
        <pc:spChg chg="add del mod ord">
          <ac:chgData name="paula carrano" userId="e6bbaf04ec1aa7c5" providerId="LiveId" clId="{A23CF08E-08DC-4285-8755-DAC3BDA6C3DA}" dt="2024-03-04T20:21:50.880" v="71" actId="700"/>
          <ac:spMkLst>
            <pc:docMk/>
            <pc:sldMk cId="3450883710" sldId="258"/>
            <ac:spMk id="7" creationId="{218075D5-AF56-822A-95F6-49A4FE813886}"/>
          </ac:spMkLst>
        </pc:spChg>
        <pc:spChg chg="add del mod ord">
          <ac:chgData name="paula carrano" userId="e6bbaf04ec1aa7c5" providerId="LiveId" clId="{A23CF08E-08DC-4285-8755-DAC3BDA6C3DA}" dt="2024-03-04T20:21:50.880" v="71" actId="700"/>
          <ac:spMkLst>
            <pc:docMk/>
            <pc:sldMk cId="3450883710" sldId="258"/>
            <ac:spMk id="8" creationId="{494E2C18-5869-AFAE-1A30-CDF281AEFDA0}"/>
          </ac:spMkLst>
        </pc:spChg>
        <pc:spChg chg="add del mod ord">
          <ac:chgData name="paula carrano" userId="e6bbaf04ec1aa7c5" providerId="LiveId" clId="{A23CF08E-08DC-4285-8755-DAC3BDA6C3DA}" dt="2024-03-04T20:56:43.591" v="314" actId="478"/>
          <ac:spMkLst>
            <pc:docMk/>
            <pc:sldMk cId="3450883710" sldId="258"/>
            <ac:spMk id="9" creationId="{9E1BD91B-FA08-CC5C-4F0A-4F12F4E6A633}"/>
          </ac:spMkLst>
        </pc:spChg>
        <pc:spChg chg="add del mod ord">
          <ac:chgData name="paula carrano" userId="e6bbaf04ec1aa7c5" providerId="LiveId" clId="{A23CF08E-08DC-4285-8755-DAC3BDA6C3DA}" dt="2024-03-04T20:56:46.106" v="316" actId="478"/>
          <ac:spMkLst>
            <pc:docMk/>
            <pc:sldMk cId="3450883710" sldId="258"/>
            <ac:spMk id="10" creationId="{B7B10546-759D-4C53-0F3B-47EE01E0FDFD}"/>
          </ac:spMkLst>
        </pc:spChg>
        <pc:spChg chg="add del mod ord">
          <ac:chgData name="paula carrano" userId="e6bbaf04ec1aa7c5" providerId="LiveId" clId="{A23CF08E-08DC-4285-8755-DAC3BDA6C3DA}" dt="2024-03-04T20:56:44.234" v="315" actId="478"/>
          <ac:spMkLst>
            <pc:docMk/>
            <pc:sldMk cId="3450883710" sldId="258"/>
            <ac:spMk id="11" creationId="{335E72ED-B4BA-1479-704A-76783DE8F000}"/>
          </ac:spMkLst>
        </pc:spChg>
        <pc:spChg chg="add del mod ord">
          <ac:chgData name="paula carrano" userId="e6bbaf04ec1aa7c5" providerId="LiveId" clId="{A23CF08E-08DC-4285-8755-DAC3BDA6C3DA}" dt="2024-03-04T20:56:46.777" v="317" actId="478"/>
          <ac:spMkLst>
            <pc:docMk/>
            <pc:sldMk cId="3450883710" sldId="258"/>
            <ac:spMk id="12" creationId="{904AEECF-DF57-9AA7-4102-BB0DC233CD09}"/>
          </ac:spMkLst>
        </pc:spChg>
        <pc:picChg chg="add mod">
          <ac:chgData name="paula carrano" userId="e6bbaf04ec1aa7c5" providerId="LiveId" clId="{A23CF08E-08DC-4285-8755-DAC3BDA6C3DA}" dt="2024-03-04T21:36:13.988" v="440" actId="208"/>
          <ac:picMkLst>
            <pc:docMk/>
            <pc:sldMk cId="3450883710" sldId="258"/>
            <ac:picMk id="14" creationId="{A823470F-B24B-450E-9352-145FD536ADC1}"/>
          </ac:picMkLst>
        </pc:picChg>
        <pc:picChg chg="add mod">
          <ac:chgData name="paula carrano" userId="e6bbaf04ec1aa7c5" providerId="LiveId" clId="{A23CF08E-08DC-4285-8755-DAC3BDA6C3DA}" dt="2024-03-04T21:36:13.988" v="440" actId="208"/>
          <ac:picMkLst>
            <pc:docMk/>
            <pc:sldMk cId="3450883710" sldId="258"/>
            <ac:picMk id="16" creationId="{6BC55E68-C164-C52F-9DFA-F59B985A4462}"/>
          </ac:picMkLst>
        </pc:picChg>
        <pc:picChg chg="add del mod">
          <ac:chgData name="paula carrano" userId="e6bbaf04ec1aa7c5" providerId="LiveId" clId="{A23CF08E-08DC-4285-8755-DAC3BDA6C3DA}" dt="2024-03-04T21:07:35.396" v="331" actId="478"/>
          <ac:picMkLst>
            <pc:docMk/>
            <pc:sldMk cId="3450883710" sldId="258"/>
            <ac:picMk id="18" creationId="{7AA87680-937A-C037-291C-BA312CB4FA86}"/>
          </ac:picMkLst>
        </pc:picChg>
        <pc:picChg chg="add mod">
          <ac:chgData name="paula carrano" userId="e6bbaf04ec1aa7c5" providerId="LiveId" clId="{A23CF08E-08DC-4285-8755-DAC3BDA6C3DA}" dt="2024-03-04T21:36:13.988" v="440" actId="208"/>
          <ac:picMkLst>
            <pc:docMk/>
            <pc:sldMk cId="3450883710" sldId="258"/>
            <ac:picMk id="20" creationId="{E82FD5B3-5DDA-8E5B-1582-D251581D425D}"/>
          </ac:picMkLst>
        </pc:picChg>
      </pc:sldChg>
      <pc:sldChg chg="addSp delSp modSp new mod modTransition modClrScheme modAnim chgLayout">
        <pc:chgData name="paula carrano" userId="e6bbaf04ec1aa7c5" providerId="LiveId" clId="{A23CF08E-08DC-4285-8755-DAC3BDA6C3DA}" dt="2024-03-04T22:28:26.932" v="564"/>
        <pc:sldMkLst>
          <pc:docMk/>
          <pc:sldMk cId="872239578" sldId="259"/>
        </pc:sldMkLst>
        <pc:spChg chg="del">
          <ac:chgData name="paula carrano" userId="e6bbaf04ec1aa7c5" providerId="LiveId" clId="{A23CF08E-08DC-4285-8755-DAC3BDA6C3DA}" dt="2024-03-04T20:26:03.454" v="77"/>
          <ac:spMkLst>
            <pc:docMk/>
            <pc:sldMk cId="872239578" sldId="259"/>
            <ac:spMk id="2" creationId="{312B88D3-E74D-B2F8-A1A0-9A3668EED51E}"/>
          </ac:spMkLst>
        </pc:spChg>
        <pc:spChg chg="mod ord">
          <ac:chgData name="paula carrano" userId="e6bbaf04ec1aa7c5" providerId="LiveId" clId="{A23CF08E-08DC-4285-8755-DAC3BDA6C3DA}" dt="2024-03-04T20:39:48.268" v="304" actId="1076"/>
          <ac:spMkLst>
            <pc:docMk/>
            <pc:sldMk cId="872239578" sldId="259"/>
            <ac:spMk id="3" creationId="{8FF3A36A-7F6E-E2C7-11B6-C215B85C527D}"/>
          </ac:spMkLst>
        </pc:spChg>
        <pc:spChg chg="add mod ord">
          <ac:chgData name="paula carrano" userId="e6bbaf04ec1aa7c5" providerId="LiveId" clId="{A23CF08E-08DC-4285-8755-DAC3BDA6C3DA}" dt="2024-03-04T20:32:53.693" v="244" actId="1076"/>
          <ac:spMkLst>
            <pc:docMk/>
            <pc:sldMk cId="872239578" sldId="259"/>
            <ac:spMk id="4" creationId="{0FCD0ACB-AD92-5256-8A1B-46317E8541A6}"/>
          </ac:spMkLst>
        </pc:spChg>
        <pc:spChg chg="add">
          <ac:chgData name="paula carrano" userId="e6bbaf04ec1aa7c5" providerId="LiveId" clId="{A23CF08E-08DC-4285-8755-DAC3BDA6C3DA}" dt="2024-03-04T20:26:55.199" v="116"/>
          <ac:spMkLst>
            <pc:docMk/>
            <pc:sldMk cId="872239578" sldId="259"/>
            <ac:spMk id="5" creationId="{61ADE05E-D2DE-F9A5-7A02-3E888451C794}"/>
          </ac:spMkLst>
        </pc:spChg>
        <pc:spChg chg="add">
          <ac:chgData name="paula carrano" userId="e6bbaf04ec1aa7c5" providerId="LiveId" clId="{A23CF08E-08DC-4285-8755-DAC3BDA6C3DA}" dt="2024-03-04T20:26:55.199" v="116"/>
          <ac:spMkLst>
            <pc:docMk/>
            <pc:sldMk cId="872239578" sldId="259"/>
            <ac:spMk id="6" creationId="{2396464A-526A-A943-2AF9-A127838FE6A2}"/>
          </ac:spMkLst>
        </pc:spChg>
        <pc:spChg chg="add">
          <ac:chgData name="paula carrano" userId="e6bbaf04ec1aa7c5" providerId="LiveId" clId="{A23CF08E-08DC-4285-8755-DAC3BDA6C3DA}" dt="2024-03-04T20:26:58.648" v="117"/>
          <ac:spMkLst>
            <pc:docMk/>
            <pc:sldMk cId="872239578" sldId="259"/>
            <ac:spMk id="7" creationId="{3D839F1D-3F0B-7512-FB5B-3819F4878612}"/>
          </ac:spMkLst>
        </pc:spChg>
        <pc:spChg chg="add">
          <ac:chgData name="paula carrano" userId="e6bbaf04ec1aa7c5" providerId="LiveId" clId="{A23CF08E-08DC-4285-8755-DAC3BDA6C3DA}" dt="2024-03-04T20:26:58.648" v="117"/>
          <ac:spMkLst>
            <pc:docMk/>
            <pc:sldMk cId="872239578" sldId="259"/>
            <ac:spMk id="8" creationId="{96D4796A-2511-69AE-9903-53064278FF4B}"/>
          </ac:spMkLst>
        </pc:spChg>
        <pc:spChg chg="add del mod ord">
          <ac:chgData name="paula carrano" userId="e6bbaf04ec1aa7c5" providerId="LiveId" clId="{A23CF08E-08DC-4285-8755-DAC3BDA6C3DA}" dt="2024-03-04T20:31:06.339" v="232" actId="931"/>
          <ac:spMkLst>
            <pc:docMk/>
            <pc:sldMk cId="872239578" sldId="259"/>
            <ac:spMk id="9" creationId="{12BADE11-77D1-C404-E5A0-05573BDFEF67}"/>
          </ac:spMkLst>
        </pc:spChg>
        <pc:spChg chg="add del mod">
          <ac:chgData name="paula carrano" userId="e6bbaf04ec1aa7c5" providerId="LiveId" clId="{A23CF08E-08DC-4285-8755-DAC3BDA6C3DA}" dt="2024-03-04T20:31:25.249" v="237" actId="478"/>
          <ac:spMkLst>
            <pc:docMk/>
            <pc:sldMk cId="872239578" sldId="259"/>
            <ac:spMk id="27" creationId="{E4CCDFFC-B841-B7E5-1925-651BAD8AD94F}"/>
          </ac:spMkLst>
        </pc:spChg>
        <pc:spChg chg="add mod">
          <ac:chgData name="paula carrano" userId="e6bbaf04ec1aa7c5" providerId="LiveId" clId="{A23CF08E-08DC-4285-8755-DAC3BDA6C3DA}" dt="2024-03-04T20:39:41.221" v="302" actId="164"/>
          <ac:spMkLst>
            <pc:docMk/>
            <pc:sldMk cId="872239578" sldId="259"/>
            <ac:spMk id="28" creationId="{C2F4ACDF-2ED2-5DF8-613B-501400141BDA}"/>
          </ac:spMkLst>
        </pc:spChg>
        <pc:grpChg chg="add mod">
          <ac:chgData name="paula carrano" userId="e6bbaf04ec1aa7c5" providerId="LiveId" clId="{A23CF08E-08DC-4285-8755-DAC3BDA6C3DA}" dt="2024-03-04T20:39:41.221" v="302" actId="164"/>
          <ac:grpSpMkLst>
            <pc:docMk/>
            <pc:sldMk cId="872239578" sldId="259"/>
            <ac:grpSpMk id="53" creationId="{0007A677-FF6D-1F3D-B8D4-8FA48DCD788B}"/>
          </ac:grpSpMkLst>
        </pc:grpChg>
        <pc:grpChg chg="add mod">
          <ac:chgData name="paula carrano" userId="e6bbaf04ec1aa7c5" providerId="LiveId" clId="{A23CF08E-08DC-4285-8755-DAC3BDA6C3DA}" dt="2024-03-04T20:39:41.221" v="302" actId="164"/>
          <ac:grpSpMkLst>
            <pc:docMk/>
            <pc:sldMk cId="872239578" sldId="259"/>
            <ac:grpSpMk id="62" creationId="{E5FAA0AE-935E-6C39-DC3F-1AA7FFB35729}"/>
          </ac:grpSpMkLst>
        </pc:grpChg>
        <pc:grpChg chg="add mod">
          <ac:chgData name="paula carrano" userId="e6bbaf04ec1aa7c5" providerId="LiveId" clId="{A23CF08E-08DC-4285-8755-DAC3BDA6C3DA}" dt="2024-03-04T20:39:44.532" v="303" actId="1076"/>
          <ac:grpSpMkLst>
            <pc:docMk/>
            <pc:sldMk cId="872239578" sldId="259"/>
            <ac:grpSpMk id="63" creationId="{9336C805-0190-5DEE-EEE1-FA82CB1A81D3}"/>
          </ac:grpSpMkLst>
        </pc:grpChg>
        <pc:picChg chg="add del mod">
          <ac:chgData name="paula carrano" userId="e6bbaf04ec1aa7c5" providerId="LiveId" clId="{A23CF08E-08DC-4285-8755-DAC3BDA6C3DA}" dt="2024-03-04T20:31:19.269" v="236" actId="478"/>
          <ac:picMkLst>
            <pc:docMk/>
            <pc:sldMk cId="872239578" sldId="259"/>
            <ac:picMk id="11" creationId="{4BE5272B-7641-D48C-22DA-D9C6962A1301}"/>
          </ac:picMkLst>
        </pc:picChg>
        <pc:picChg chg="add del mod">
          <ac:chgData name="paula carrano" userId="e6bbaf04ec1aa7c5" providerId="LiveId" clId="{A23CF08E-08DC-4285-8755-DAC3BDA6C3DA}" dt="2024-03-04T20:31:19.269" v="236" actId="478"/>
          <ac:picMkLst>
            <pc:docMk/>
            <pc:sldMk cId="872239578" sldId="259"/>
            <ac:picMk id="13" creationId="{951EFC75-3D74-E5E7-A911-1D38EEA0EE24}"/>
          </ac:picMkLst>
        </pc:picChg>
        <pc:picChg chg="add del mod">
          <ac:chgData name="paula carrano" userId="e6bbaf04ec1aa7c5" providerId="LiveId" clId="{A23CF08E-08DC-4285-8755-DAC3BDA6C3DA}" dt="2024-03-04T20:31:19.269" v="236" actId="478"/>
          <ac:picMkLst>
            <pc:docMk/>
            <pc:sldMk cId="872239578" sldId="259"/>
            <ac:picMk id="15" creationId="{EADDDBD9-8F69-05A8-BFB3-B107AB9DC735}"/>
          </ac:picMkLst>
        </pc:picChg>
        <pc:picChg chg="add del mod">
          <ac:chgData name="paula carrano" userId="e6bbaf04ec1aa7c5" providerId="LiveId" clId="{A23CF08E-08DC-4285-8755-DAC3BDA6C3DA}" dt="2024-03-04T20:31:19.269" v="236" actId="478"/>
          <ac:picMkLst>
            <pc:docMk/>
            <pc:sldMk cId="872239578" sldId="259"/>
            <ac:picMk id="17" creationId="{65BD8A49-B699-F6BA-695E-C4EA70CB52CD}"/>
          </ac:picMkLst>
        </pc:picChg>
        <pc:picChg chg="add del mod">
          <ac:chgData name="paula carrano" userId="e6bbaf04ec1aa7c5" providerId="LiveId" clId="{A23CF08E-08DC-4285-8755-DAC3BDA6C3DA}" dt="2024-03-04T20:31:19.269" v="236" actId="478"/>
          <ac:picMkLst>
            <pc:docMk/>
            <pc:sldMk cId="872239578" sldId="259"/>
            <ac:picMk id="19" creationId="{CD73789B-30C9-D2D4-4434-B778F56B1C01}"/>
          </ac:picMkLst>
        </pc:picChg>
        <pc:picChg chg="add del mod">
          <ac:chgData name="paula carrano" userId="e6bbaf04ec1aa7c5" providerId="LiveId" clId="{A23CF08E-08DC-4285-8755-DAC3BDA6C3DA}" dt="2024-03-04T20:31:19.269" v="236" actId="478"/>
          <ac:picMkLst>
            <pc:docMk/>
            <pc:sldMk cId="872239578" sldId="259"/>
            <ac:picMk id="21" creationId="{12E1A906-C88E-BC3D-8FBA-93922A23E4FA}"/>
          </ac:picMkLst>
        </pc:picChg>
        <pc:picChg chg="add del mod">
          <ac:chgData name="paula carrano" userId="e6bbaf04ec1aa7c5" providerId="LiveId" clId="{A23CF08E-08DC-4285-8755-DAC3BDA6C3DA}" dt="2024-03-04T20:31:19.269" v="236" actId="478"/>
          <ac:picMkLst>
            <pc:docMk/>
            <pc:sldMk cId="872239578" sldId="259"/>
            <ac:picMk id="23" creationId="{D8B63F52-BEC8-9748-395A-0127495B3359}"/>
          </ac:picMkLst>
        </pc:picChg>
        <pc:picChg chg="add del mod">
          <ac:chgData name="paula carrano" userId="e6bbaf04ec1aa7c5" providerId="LiveId" clId="{A23CF08E-08DC-4285-8755-DAC3BDA6C3DA}" dt="2024-03-04T20:31:19.269" v="236" actId="478"/>
          <ac:picMkLst>
            <pc:docMk/>
            <pc:sldMk cId="872239578" sldId="259"/>
            <ac:picMk id="25" creationId="{5ABFB664-4121-3DA1-4DB9-89DD9FCA05BB}"/>
          </ac:picMkLst>
        </pc:picChg>
        <pc:picChg chg="add del mod">
          <ac:chgData name="paula carrano" userId="e6bbaf04ec1aa7c5" providerId="LiveId" clId="{A23CF08E-08DC-4285-8755-DAC3BDA6C3DA}" dt="2024-03-04T20:33:09.181" v="248" actId="478"/>
          <ac:picMkLst>
            <pc:docMk/>
            <pc:sldMk cId="872239578" sldId="259"/>
            <ac:picMk id="30" creationId="{894CD180-B6E6-28F8-4A0E-CC23D4E24C85}"/>
          </ac:picMkLst>
        </pc:picChg>
        <pc:picChg chg="add del mod">
          <ac:chgData name="paula carrano" userId="e6bbaf04ec1aa7c5" providerId="LiveId" clId="{A23CF08E-08DC-4285-8755-DAC3BDA6C3DA}" dt="2024-03-04T20:33:09.181" v="248" actId="478"/>
          <ac:picMkLst>
            <pc:docMk/>
            <pc:sldMk cId="872239578" sldId="259"/>
            <ac:picMk id="32" creationId="{2C3E0096-9CE8-7F10-FEF4-9D8EE6493119}"/>
          </ac:picMkLst>
        </pc:picChg>
        <pc:picChg chg="add del mod">
          <ac:chgData name="paula carrano" userId="e6bbaf04ec1aa7c5" providerId="LiveId" clId="{A23CF08E-08DC-4285-8755-DAC3BDA6C3DA}" dt="2024-03-04T20:33:09.181" v="248" actId="478"/>
          <ac:picMkLst>
            <pc:docMk/>
            <pc:sldMk cId="872239578" sldId="259"/>
            <ac:picMk id="34" creationId="{4AB5A08A-D5C0-41FB-F8C3-0B5779B9B76B}"/>
          </ac:picMkLst>
        </pc:picChg>
        <pc:picChg chg="add del mod">
          <ac:chgData name="paula carrano" userId="e6bbaf04ec1aa7c5" providerId="LiveId" clId="{A23CF08E-08DC-4285-8755-DAC3BDA6C3DA}" dt="2024-03-04T20:33:09.181" v="248" actId="478"/>
          <ac:picMkLst>
            <pc:docMk/>
            <pc:sldMk cId="872239578" sldId="259"/>
            <ac:picMk id="36" creationId="{8F554B27-4621-DE16-FA55-A4F8D45F0F32}"/>
          </ac:picMkLst>
        </pc:picChg>
        <pc:picChg chg="add del mod">
          <ac:chgData name="paula carrano" userId="e6bbaf04ec1aa7c5" providerId="LiveId" clId="{A23CF08E-08DC-4285-8755-DAC3BDA6C3DA}" dt="2024-03-04T20:33:09.181" v="248" actId="478"/>
          <ac:picMkLst>
            <pc:docMk/>
            <pc:sldMk cId="872239578" sldId="259"/>
            <ac:picMk id="38" creationId="{A06D9042-70F0-777E-6844-8201BA3C7218}"/>
          </ac:picMkLst>
        </pc:picChg>
        <pc:picChg chg="add del mod">
          <ac:chgData name="paula carrano" userId="e6bbaf04ec1aa7c5" providerId="LiveId" clId="{A23CF08E-08DC-4285-8755-DAC3BDA6C3DA}" dt="2024-03-04T20:33:09.181" v="248" actId="478"/>
          <ac:picMkLst>
            <pc:docMk/>
            <pc:sldMk cId="872239578" sldId="259"/>
            <ac:picMk id="40" creationId="{F30664F6-8831-2354-493A-A99DAC60EC54}"/>
          </ac:picMkLst>
        </pc:picChg>
        <pc:picChg chg="add del mod">
          <ac:chgData name="paula carrano" userId="e6bbaf04ec1aa7c5" providerId="LiveId" clId="{A23CF08E-08DC-4285-8755-DAC3BDA6C3DA}" dt="2024-03-04T20:33:09.181" v="248" actId="478"/>
          <ac:picMkLst>
            <pc:docMk/>
            <pc:sldMk cId="872239578" sldId="259"/>
            <ac:picMk id="42" creationId="{869AA40C-20C0-2795-C3B3-BFFA00C79930}"/>
          </ac:picMkLst>
        </pc:picChg>
        <pc:picChg chg="add del mod">
          <ac:chgData name="paula carrano" userId="e6bbaf04ec1aa7c5" providerId="LiveId" clId="{A23CF08E-08DC-4285-8755-DAC3BDA6C3DA}" dt="2024-03-04T20:33:09.181" v="248" actId="478"/>
          <ac:picMkLst>
            <pc:docMk/>
            <pc:sldMk cId="872239578" sldId="259"/>
            <ac:picMk id="44" creationId="{499975BF-6CC7-7585-AF58-63CF4A7B6E62}"/>
          </ac:picMkLst>
        </pc:picChg>
        <pc:picChg chg="add mod">
          <ac:chgData name="paula carrano" userId="e6bbaf04ec1aa7c5" providerId="LiveId" clId="{A23CF08E-08DC-4285-8755-DAC3BDA6C3DA}" dt="2024-03-04T20:36:56.975" v="271" actId="164"/>
          <ac:picMkLst>
            <pc:docMk/>
            <pc:sldMk cId="872239578" sldId="259"/>
            <ac:picMk id="46" creationId="{71F7915A-525A-5DE2-C61C-1FFC9809B480}"/>
          </ac:picMkLst>
        </pc:picChg>
        <pc:picChg chg="add mod">
          <ac:chgData name="paula carrano" userId="e6bbaf04ec1aa7c5" providerId="LiveId" clId="{A23CF08E-08DC-4285-8755-DAC3BDA6C3DA}" dt="2024-03-04T20:36:56.975" v="271" actId="164"/>
          <ac:picMkLst>
            <pc:docMk/>
            <pc:sldMk cId="872239578" sldId="259"/>
            <ac:picMk id="48" creationId="{D35F5A59-1C26-0289-6081-EB7FE75EC385}"/>
          </ac:picMkLst>
        </pc:picChg>
        <pc:picChg chg="add mod">
          <ac:chgData name="paula carrano" userId="e6bbaf04ec1aa7c5" providerId="LiveId" clId="{A23CF08E-08DC-4285-8755-DAC3BDA6C3DA}" dt="2024-03-04T20:36:56.975" v="271" actId="164"/>
          <ac:picMkLst>
            <pc:docMk/>
            <pc:sldMk cId="872239578" sldId="259"/>
            <ac:picMk id="50" creationId="{DC1832D4-4C8C-CC4F-7B6F-12FAF7DE02E5}"/>
          </ac:picMkLst>
        </pc:picChg>
        <pc:picChg chg="add mod">
          <ac:chgData name="paula carrano" userId="e6bbaf04ec1aa7c5" providerId="LiveId" clId="{A23CF08E-08DC-4285-8755-DAC3BDA6C3DA}" dt="2024-03-04T20:36:56.975" v="271" actId="164"/>
          <ac:picMkLst>
            <pc:docMk/>
            <pc:sldMk cId="872239578" sldId="259"/>
            <ac:picMk id="52" creationId="{FA955AFC-C6D5-DDF3-37E8-AD60590D1E42}"/>
          </ac:picMkLst>
        </pc:picChg>
        <pc:picChg chg="add mod">
          <ac:chgData name="paula carrano" userId="e6bbaf04ec1aa7c5" providerId="LiveId" clId="{A23CF08E-08DC-4285-8755-DAC3BDA6C3DA}" dt="2024-03-04T20:39:08.147" v="296" actId="164"/>
          <ac:picMkLst>
            <pc:docMk/>
            <pc:sldMk cId="872239578" sldId="259"/>
            <ac:picMk id="55" creationId="{CA8079C0-EE45-2A67-A9F6-87A66977FC8B}"/>
          </ac:picMkLst>
        </pc:picChg>
        <pc:picChg chg="add mod">
          <ac:chgData name="paula carrano" userId="e6bbaf04ec1aa7c5" providerId="LiveId" clId="{A23CF08E-08DC-4285-8755-DAC3BDA6C3DA}" dt="2024-03-04T20:39:08.147" v="296" actId="164"/>
          <ac:picMkLst>
            <pc:docMk/>
            <pc:sldMk cId="872239578" sldId="259"/>
            <ac:picMk id="57" creationId="{A9777D28-F58B-3B9C-10B6-C351FA50F82B}"/>
          </ac:picMkLst>
        </pc:picChg>
        <pc:picChg chg="add mod">
          <ac:chgData name="paula carrano" userId="e6bbaf04ec1aa7c5" providerId="LiveId" clId="{A23CF08E-08DC-4285-8755-DAC3BDA6C3DA}" dt="2024-03-04T20:39:08.147" v="296" actId="164"/>
          <ac:picMkLst>
            <pc:docMk/>
            <pc:sldMk cId="872239578" sldId="259"/>
            <ac:picMk id="59" creationId="{3254D4B2-B1F9-4E5E-FD1E-77C69DBBDD4F}"/>
          </ac:picMkLst>
        </pc:picChg>
        <pc:picChg chg="add mod">
          <ac:chgData name="paula carrano" userId="e6bbaf04ec1aa7c5" providerId="LiveId" clId="{A23CF08E-08DC-4285-8755-DAC3BDA6C3DA}" dt="2024-03-04T20:39:08.147" v="296" actId="164"/>
          <ac:picMkLst>
            <pc:docMk/>
            <pc:sldMk cId="872239578" sldId="259"/>
            <ac:picMk id="61" creationId="{7FCE4A2E-20C8-7F0D-0B9C-B6FDFE2AD83C}"/>
          </ac:picMkLst>
        </pc:picChg>
      </pc:sldChg>
      <pc:sldChg chg="new del">
        <pc:chgData name="paula carrano" userId="e6bbaf04ec1aa7c5" providerId="LiveId" clId="{A23CF08E-08DC-4285-8755-DAC3BDA6C3DA}" dt="2024-03-04T20:39:56.405" v="305" actId="2696"/>
        <pc:sldMkLst>
          <pc:docMk/>
          <pc:sldMk cId="531517708" sldId="260"/>
        </pc:sldMkLst>
      </pc:sldChg>
      <pc:sldChg chg="addSp delSp modSp new mod modTransition">
        <pc:chgData name="paula carrano" userId="e6bbaf04ec1aa7c5" providerId="LiveId" clId="{A23CF08E-08DC-4285-8755-DAC3BDA6C3DA}" dt="2024-03-04T22:26:55.747" v="553"/>
        <pc:sldMkLst>
          <pc:docMk/>
          <pc:sldMk cId="1588112908" sldId="260"/>
        </pc:sldMkLst>
        <pc:spChg chg="del">
          <ac:chgData name="paula carrano" userId="e6bbaf04ec1aa7c5" providerId="LiveId" clId="{A23CF08E-08DC-4285-8755-DAC3BDA6C3DA}" dt="2024-03-04T21:13:55.755" v="341" actId="478"/>
          <ac:spMkLst>
            <pc:docMk/>
            <pc:sldMk cId="1588112908" sldId="260"/>
            <ac:spMk id="2" creationId="{BA3ADABF-8C26-855C-47F0-0F0F64CB778C}"/>
          </ac:spMkLst>
        </pc:spChg>
        <pc:picChg chg="add del mod">
          <ac:chgData name="paula carrano" userId="e6bbaf04ec1aa7c5" providerId="LiveId" clId="{A23CF08E-08DC-4285-8755-DAC3BDA6C3DA}" dt="2024-03-04T21:14:18.698" v="343" actId="478"/>
          <ac:picMkLst>
            <pc:docMk/>
            <pc:sldMk cId="1588112908" sldId="260"/>
            <ac:picMk id="4" creationId="{BB44CAA0-E6B2-1673-09AA-6F09F457B229}"/>
          </ac:picMkLst>
        </pc:picChg>
        <pc:picChg chg="add mod">
          <ac:chgData name="paula carrano" userId="e6bbaf04ec1aa7c5" providerId="LiveId" clId="{A23CF08E-08DC-4285-8755-DAC3BDA6C3DA}" dt="2024-03-04T21:36:08.163" v="439" actId="208"/>
          <ac:picMkLst>
            <pc:docMk/>
            <pc:sldMk cId="1588112908" sldId="260"/>
            <ac:picMk id="6" creationId="{CDD7D165-8BE6-2651-7746-3A96270AF902}"/>
          </ac:picMkLst>
        </pc:picChg>
        <pc:picChg chg="add mod">
          <ac:chgData name="paula carrano" userId="e6bbaf04ec1aa7c5" providerId="LiveId" clId="{A23CF08E-08DC-4285-8755-DAC3BDA6C3DA}" dt="2024-03-04T21:36:08.163" v="439" actId="208"/>
          <ac:picMkLst>
            <pc:docMk/>
            <pc:sldMk cId="1588112908" sldId="260"/>
            <ac:picMk id="8" creationId="{5A529165-6C43-A28E-5F17-24C1684B312E}"/>
          </ac:picMkLst>
        </pc:picChg>
      </pc:sldChg>
      <pc:sldChg chg="addSp delSp modSp new mod modTransition modClrScheme chgLayout">
        <pc:chgData name="paula carrano" userId="e6bbaf04ec1aa7c5" providerId="LiveId" clId="{A23CF08E-08DC-4285-8755-DAC3BDA6C3DA}" dt="2024-03-07T18:21:19.643" v="602" actId="1076"/>
        <pc:sldMkLst>
          <pc:docMk/>
          <pc:sldMk cId="2913224171" sldId="261"/>
        </pc:sldMkLst>
        <pc:spChg chg="del mod ord">
          <ac:chgData name="paula carrano" userId="e6bbaf04ec1aa7c5" providerId="LiveId" clId="{A23CF08E-08DC-4285-8755-DAC3BDA6C3DA}" dt="2024-03-04T21:20:02.520" v="355" actId="700"/>
          <ac:spMkLst>
            <pc:docMk/>
            <pc:sldMk cId="2913224171" sldId="261"/>
            <ac:spMk id="2" creationId="{D1002A56-8AB6-5398-9D36-CD4EBCE5F0D0}"/>
          </ac:spMkLst>
        </pc:spChg>
        <pc:spChg chg="add mod ord">
          <ac:chgData name="paula carrano" userId="e6bbaf04ec1aa7c5" providerId="LiveId" clId="{A23CF08E-08DC-4285-8755-DAC3BDA6C3DA}" dt="2024-03-04T21:36:50.664" v="449"/>
          <ac:spMkLst>
            <pc:docMk/>
            <pc:sldMk cId="2913224171" sldId="261"/>
            <ac:spMk id="3" creationId="{D8955F30-35DD-8EB8-A825-08D6CA41D11F}"/>
          </ac:spMkLst>
        </pc:spChg>
        <pc:spChg chg="add del mod ord">
          <ac:chgData name="paula carrano" userId="e6bbaf04ec1aa7c5" providerId="LiveId" clId="{A23CF08E-08DC-4285-8755-DAC3BDA6C3DA}" dt="2024-03-04T21:20:05.725" v="356" actId="478"/>
          <ac:spMkLst>
            <pc:docMk/>
            <pc:sldMk cId="2913224171" sldId="261"/>
            <ac:spMk id="4" creationId="{2CB16B97-57CD-7E24-86D7-43A2B3E6DECE}"/>
          </ac:spMkLst>
        </pc:spChg>
        <pc:spChg chg="add del mod ord">
          <ac:chgData name="paula carrano" userId="e6bbaf04ec1aa7c5" providerId="LiveId" clId="{A23CF08E-08DC-4285-8755-DAC3BDA6C3DA}" dt="2024-03-04T21:24:38.718" v="358" actId="931"/>
          <ac:spMkLst>
            <pc:docMk/>
            <pc:sldMk cId="2913224171" sldId="261"/>
            <ac:spMk id="5" creationId="{C706FAB5-31F7-7D3F-B5FA-CAE65D7A7B95}"/>
          </ac:spMkLst>
        </pc:spChg>
        <pc:spChg chg="add del mod ord">
          <ac:chgData name="paula carrano" userId="e6bbaf04ec1aa7c5" providerId="LiveId" clId="{A23CF08E-08DC-4285-8755-DAC3BDA6C3DA}" dt="2024-03-04T21:20:06.805" v="357" actId="478"/>
          <ac:spMkLst>
            <pc:docMk/>
            <pc:sldMk cId="2913224171" sldId="261"/>
            <ac:spMk id="6" creationId="{25365740-5757-F06E-8307-6339236A4133}"/>
          </ac:spMkLst>
        </pc:spChg>
        <pc:spChg chg="add del mod ord">
          <ac:chgData name="paula carrano" userId="e6bbaf04ec1aa7c5" providerId="LiveId" clId="{A23CF08E-08DC-4285-8755-DAC3BDA6C3DA}" dt="2024-03-04T21:24:49.278" v="359" actId="931"/>
          <ac:spMkLst>
            <pc:docMk/>
            <pc:sldMk cId="2913224171" sldId="261"/>
            <ac:spMk id="7" creationId="{2C668432-C6E9-7565-D1D3-E01055F1C794}"/>
          </ac:spMkLst>
        </pc:spChg>
        <pc:spChg chg="add del mod">
          <ac:chgData name="paula carrano" userId="e6bbaf04ec1aa7c5" providerId="LiveId" clId="{A23CF08E-08DC-4285-8755-DAC3BDA6C3DA}" dt="2024-03-04T21:34:17.274" v="432" actId="478"/>
          <ac:spMkLst>
            <pc:docMk/>
            <pc:sldMk cId="2913224171" sldId="261"/>
            <ac:spMk id="13" creationId="{AF64DC48-7D07-C4BE-8B56-3E634DBCA6B8}"/>
          </ac:spMkLst>
        </pc:spChg>
        <pc:picChg chg="add mod">
          <ac:chgData name="paula carrano" userId="e6bbaf04ec1aa7c5" providerId="LiveId" clId="{A23CF08E-08DC-4285-8755-DAC3BDA6C3DA}" dt="2024-03-07T18:21:14.443" v="601" actId="14100"/>
          <ac:picMkLst>
            <pc:docMk/>
            <pc:sldMk cId="2913224171" sldId="261"/>
            <ac:picMk id="4" creationId="{483B8B04-59FD-759C-2850-8D6AA6CDBBBF}"/>
          </ac:picMkLst>
        </pc:picChg>
        <pc:picChg chg="add mod">
          <ac:chgData name="paula carrano" userId="e6bbaf04ec1aa7c5" providerId="LiveId" clId="{A23CF08E-08DC-4285-8755-DAC3BDA6C3DA}" dt="2024-03-07T18:21:19.643" v="602" actId="1076"/>
          <ac:picMkLst>
            <pc:docMk/>
            <pc:sldMk cId="2913224171" sldId="261"/>
            <ac:picMk id="9" creationId="{2A30173D-0D25-88B7-EC89-5D8262F59CDE}"/>
          </ac:picMkLst>
        </pc:picChg>
        <pc:picChg chg="add del mod">
          <ac:chgData name="paula carrano" userId="e6bbaf04ec1aa7c5" providerId="LiveId" clId="{A23CF08E-08DC-4285-8755-DAC3BDA6C3DA}" dt="2024-03-04T21:34:05.905" v="427" actId="21"/>
          <ac:picMkLst>
            <pc:docMk/>
            <pc:sldMk cId="2913224171" sldId="261"/>
            <ac:picMk id="11" creationId="{7D52DF3F-066F-120C-6448-656DA9ACDF9E}"/>
          </ac:picMkLst>
        </pc:picChg>
        <pc:picChg chg="add del mod">
          <ac:chgData name="paula carrano" userId="e6bbaf04ec1aa7c5" providerId="LiveId" clId="{A23CF08E-08DC-4285-8755-DAC3BDA6C3DA}" dt="2024-03-07T18:21:03.463" v="597" actId="478"/>
          <ac:picMkLst>
            <pc:docMk/>
            <pc:sldMk cId="2913224171" sldId="261"/>
            <ac:picMk id="14" creationId="{BFCF1E09-1455-E69C-8214-F995E30787E5}"/>
          </ac:picMkLst>
        </pc:picChg>
      </pc:sldChg>
      <pc:sldChg chg="addSp delSp modSp new mod modTransition">
        <pc:chgData name="paula carrano" userId="e6bbaf04ec1aa7c5" providerId="LiveId" clId="{A23CF08E-08DC-4285-8755-DAC3BDA6C3DA}" dt="2024-03-07T18:21:43.033" v="607" actId="1076"/>
        <pc:sldMkLst>
          <pc:docMk/>
          <pc:sldMk cId="2336936045" sldId="262"/>
        </pc:sldMkLst>
        <pc:picChg chg="add mod">
          <ac:chgData name="paula carrano" userId="e6bbaf04ec1aa7c5" providerId="LiveId" clId="{A23CF08E-08DC-4285-8755-DAC3BDA6C3DA}" dt="2024-03-07T18:21:43.033" v="607" actId="1076"/>
          <ac:picMkLst>
            <pc:docMk/>
            <pc:sldMk cId="2336936045" sldId="262"/>
            <ac:picMk id="3" creationId="{6C0075CB-9718-B18E-F2FE-123E399FFB17}"/>
          </ac:picMkLst>
        </pc:picChg>
        <pc:picChg chg="add del mod">
          <ac:chgData name="paula carrano" userId="e6bbaf04ec1aa7c5" providerId="LiveId" clId="{A23CF08E-08DC-4285-8755-DAC3BDA6C3DA}" dt="2024-03-04T21:34:09.884" v="429" actId="21"/>
          <ac:picMkLst>
            <pc:docMk/>
            <pc:sldMk cId="2336936045" sldId="262"/>
            <ac:picMk id="3" creationId="{BFCF1E09-1455-E69C-8214-F995E30787E5}"/>
          </ac:picMkLst>
        </pc:picChg>
        <pc:picChg chg="add del mod">
          <ac:chgData name="paula carrano" userId="e6bbaf04ec1aa7c5" providerId="LiveId" clId="{A23CF08E-08DC-4285-8755-DAC3BDA6C3DA}" dt="2024-03-07T18:21:25.443" v="603" actId="478"/>
          <ac:picMkLst>
            <pc:docMk/>
            <pc:sldMk cId="2336936045" sldId="262"/>
            <ac:picMk id="5" creationId="{2A6C19B0-B344-BD14-DB3D-D014BBEC15AD}"/>
          </ac:picMkLst>
        </pc:picChg>
        <pc:picChg chg="add mod">
          <ac:chgData name="paula carrano" userId="e6bbaf04ec1aa7c5" providerId="LiveId" clId="{A23CF08E-08DC-4285-8755-DAC3BDA6C3DA}" dt="2024-03-04T21:38:16.867" v="477" actId="1076"/>
          <ac:picMkLst>
            <pc:docMk/>
            <pc:sldMk cId="2336936045" sldId="262"/>
            <ac:picMk id="11" creationId="{7D52DF3F-066F-120C-6448-656DA9ACDF9E}"/>
          </ac:picMkLst>
        </pc:picChg>
      </pc:sldChg>
      <pc:sldChg chg="addSp delSp modSp new mod modTransition">
        <pc:chgData name="paula carrano" userId="e6bbaf04ec1aa7c5" providerId="LiveId" clId="{A23CF08E-08DC-4285-8755-DAC3BDA6C3DA}" dt="2024-03-04T22:27:22.098" v="558"/>
        <pc:sldMkLst>
          <pc:docMk/>
          <pc:sldMk cId="894068492" sldId="263"/>
        </pc:sldMkLst>
        <pc:spChg chg="mod">
          <ac:chgData name="paula carrano" userId="e6bbaf04ec1aa7c5" providerId="LiveId" clId="{A23CF08E-08DC-4285-8755-DAC3BDA6C3DA}" dt="2024-03-04T21:37:55.651" v="475" actId="1076"/>
          <ac:spMkLst>
            <pc:docMk/>
            <pc:sldMk cId="894068492" sldId="263"/>
            <ac:spMk id="2" creationId="{5D3FDD1A-A6B3-0F00-5B92-233BA6B5E399}"/>
          </ac:spMkLst>
        </pc:spChg>
        <pc:picChg chg="add del mod">
          <ac:chgData name="paula carrano" userId="e6bbaf04ec1aa7c5" providerId="LiveId" clId="{A23CF08E-08DC-4285-8755-DAC3BDA6C3DA}" dt="2024-03-04T22:07:35.713" v="479" actId="478"/>
          <ac:picMkLst>
            <pc:docMk/>
            <pc:sldMk cId="894068492" sldId="263"/>
            <ac:picMk id="4" creationId="{C543EEC0-94FD-27A7-5DA7-88E327803184}"/>
          </ac:picMkLst>
        </pc:picChg>
        <pc:picChg chg="add mod">
          <ac:chgData name="paula carrano" userId="e6bbaf04ec1aa7c5" providerId="LiveId" clId="{A23CF08E-08DC-4285-8755-DAC3BDA6C3DA}" dt="2024-03-04T22:23:03.383" v="546" actId="208"/>
          <ac:picMkLst>
            <pc:docMk/>
            <pc:sldMk cId="894068492" sldId="263"/>
            <ac:picMk id="6" creationId="{9493D8E3-523C-A9A2-4CB6-8019EEA2BC29}"/>
          </ac:picMkLst>
        </pc:picChg>
        <pc:picChg chg="add mod">
          <ac:chgData name="paula carrano" userId="e6bbaf04ec1aa7c5" providerId="LiveId" clId="{A23CF08E-08DC-4285-8755-DAC3BDA6C3DA}" dt="2024-03-04T22:23:27.133" v="547" actId="1076"/>
          <ac:picMkLst>
            <pc:docMk/>
            <pc:sldMk cId="894068492" sldId="263"/>
            <ac:picMk id="8" creationId="{03593DE3-BCF8-53E6-8299-CE2192D79CD3}"/>
          </ac:picMkLst>
        </pc:picChg>
        <pc:picChg chg="add mod">
          <ac:chgData name="paula carrano" userId="e6bbaf04ec1aa7c5" providerId="LiveId" clId="{A23CF08E-08DC-4285-8755-DAC3BDA6C3DA}" dt="2024-03-04T22:23:03.383" v="546" actId="208"/>
          <ac:picMkLst>
            <pc:docMk/>
            <pc:sldMk cId="894068492" sldId="263"/>
            <ac:picMk id="10" creationId="{2813E090-B7A4-6F72-8EE6-E3F1E02D2BD0}"/>
          </ac:picMkLst>
        </pc:picChg>
        <pc:picChg chg="add mod">
          <ac:chgData name="paula carrano" userId="e6bbaf04ec1aa7c5" providerId="LiveId" clId="{A23CF08E-08DC-4285-8755-DAC3BDA6C3DA}" dt="2024-03-04T22:23:03.383" v="546" actId="208"/>
          <ac:picMkLst>
            <pc:docMk/>
            <pc:sldMk cId="894068492" sldId="263"/>
            <ac:picMk id="12" creationId="{18019AFE-C853-9270-021F-CAE8B7DFE807}"/>
          </ac:picMkLst>
        </pc:picChg>
        <pc:picChg chg="add mod">
          <ac:chgData name="paula carrano" userId="e6bbaf04ec1aa7c5" providerId="LiveId" clId="{A23CF08E-08DC-4285-8755-DAC3BDA6C3DA}" dt="2024-03-04T22:22:32.243" v="531" actId="208"/>
          <ac:picMkLst>
            <pc:docMk/>
            <pc:sldMk cId="894068492" sldId="263"/>
            <ac:picMk id="14" creationId="{B79C8210-0786-7271-3730-D15F827F453E}"/>
          </ac:picMkLst>
        </pc:picChg>
        <pc:picChg chg="add del mod">
          <ac:chgData name="paula carrano" userId="e6bbaf04ec1aa7c5" providerId="LiveId" clId="{A23CF08E-08DC-4285-8755-DAC3BDA6C3DA}" dt="2024-03-04T22:22:47.663" v="539" actId="478"/>
          <ac:picMkLst>
            <pc:docMk/>
            <pc:sldMk cId="894068492" sldId="263"/>
            <ac:picMk id="15" creationId="{A5F8C938-42E1-96C1-D99F-6D8082EB9D8A}"/>
          </ac:picMkLst>
        </pc:picChg>
        <pc:picChg chg="add del mod">
          <ac:chgData name="paula carrano" userId="e6bbaf04ec1aa7c5" providerId="LiveId" clId="{A23CF08E-08DC-4285-8755-DAC3BDA6C3DA}" dt="2024-03-04T22:22:42.543" v="536" actId="478"/>
          <ac:picMkLst>
            <pc:docMk/>
            <pc:sldMk cId="894068492" sldId="263"/>
            <ac:picMk id="16" creationId="{0FE65C23-A21A-6D40-9B2D-7E4FE0B1CBD7}"/>
          </ac:picMkLst>
        </pc:picChg>
        <pc:picChg chg="add del mod">
          <ac:chgData name="paula carrano" userId="e6bbaf04ec1aa7c5" providerId="LiveId" clId="{A23CF08E-08DC-4285-8755-DAC3BDA6C3DA}" dt="2024-03-04T22:22:52.253" v="542" actId="478"/>
          <ac:picMkLst>
            <pc:docMk/>
            <pc:sldMk cId="894068492" sldId="263"/>
            <ac:picMk id="17" creationId="{0328D427-1193-0E59-C898-0099B922EE41}"/>
          </ac:picMkLst>
        </pc:picChg>
        <pc:picChg chg="add del mod">
          <ac:chgData name="paula carrano" userId="e6bbaf04ec1aa7c5" providerId="LiveId" clId="{A23CF08E-08DC-4285-8755-DAC3BDA6C3DA}" dt="2024-03-04T22:22:49.533" v="540" actId="478"/>
          <ac:picMkLst>
            <pc:docMk/>
            <pc:sldMk cId="894068492" sldId="263"/>
            <ac:picMk id="18" creationId="{3FBBADA3-1821-A782-15CC-E452569CC08B}"/>
          </ac:picMkLst>
        </pc:picChg>
        <pc:picChg chg="add del mod">
          <ac:chgData name="paula carrano" userId="e6bbaf04ec1aa7c5" providerId="LiveId" clId="{A23CF08E-08DC-4285-8755-DAC3BDA6C3DA}" dt="2024-03-04T22:22:46.963" v="538" actId="478"/>
          <ac:picMkLst>
            <pc:docMk/>
            <pc:sldMk cId="894068492" sldId="263"/>
            <ac:picMk id="19" creationId="{93B14EBE-5E65-0292-8C2E-3A91F9EE449F}"/>
          </ac:picMkLst>
        </pc:picChg>
        <pc:picChg chg="add del mod">
          <ac:chgData name="paula carrano" userId="e6bbaf04ec1aa7c5" providerId="LiveId" clId="{A23CF08E-08DC-4285-8755-DAC3BDA6C3DA}" dt="2024-03-04T22:22:41.423" v="534" actId="478"/>
          <ac:picMkLst>
            <pc:docMk/>
            <pc:sldMk cId="894068492" sldId="263"/>
            <ac:picMk id="20" creationId="{D5EB2AFA-A561-D10A-8B94-49C79ACC3253}"/>
          </ac:picMkLst>
        </pc:picChg>
        <pc:picChg chg="add del mod">
          <ac:chgData name="paula carrano" userId="e6bbaf04ec1aa7c5" providerId="LiveId" clId="{A23CF08E-08DC-4285-8755-DAC3BDA6C3DA}" dt="2024-03-04T22:22:51.033" v="541" actId="478"/>
          <ac:picMkLst>
            <pc:docMk/>
            <pc:sldMk cId="894068492" sldId="263"/>
            <ac:picMk id="21" creationId="{304D6152-DA12-7855-6829-76A6F0271A18}"/>
          </ac:picMkLst>
        </pc:picChg>
        <pc:picChg chg="add mod">
          <ac:chgData name="paula carrano" userId="e6bbaf04ec1aa7c5" providerId="LiveId" clId="{A23CF08E-08DC-4285-8755-DAC3BDA6C3DA}" dt="2024-03-04T22:22:58.899" v="544" actId="571"/>
          <ac:picMkLst>
            <pc:docMk/>
            <pc:sldMk cId="894068492" sldId="263"/>
            <ac:picMk id="22" creationId="{F3747B57-64E9-8344-81F1-068017BDE32C}"/>
          </ac:picMkLst>
        </pc:picChg>
        <pc:picChg chg="add mod">
          <ac:chgData name="paula carrano" userId="e6bbaf04ec1aa7c5" providerId="LiveId" clId="{A23CF08E-08DC-4285-8755-DAC3BDA6C3DA}" dt="2024-03-04T22:22:58.899" v="544" actId="571"/>
          <ac:picMkLst>
            <pc:docMk/>
            <pc:sldMk cId="894068492" sldId="263"/>
            <ac:picMk id="23" creationId="{CD699C41-EA97-319A-CC44-D0F27837B6E8}"/>
          </ac:picMkLst>
        </pc:picChg>
        <pc:picChg chg="add mod">
          <ac:chgData name="paula carrano" userId="e6bbaf04ec1aa7c5" providerId="LiveId" clId="{A23CF08E-08DC-4285-8755-DAC3BDA6C3DA}" dt="2024-03-04T22:22:58.899" v="544" actId="571"/>
          <ac:picMkLst>
            <pc:docMk/>
            <pc:sldMk cId="894068492" sldId="263"/>
            <ac:picMk id="24" creationId="{EAA02774-51D2-9500-EEAF-D64F1026D1CD}"/>
          </ac:picMkLst>
        </pc:picChg>
        <pc:picChg chg="add mod">
          <ac:chgData name="paula carrano" userId="e6bbaf04ec1aa7c5" providerId="LiveId" clId="{A23CF08E-08DC-4285-8755-DAC3BDA6C3DA}" dt="2024-03-04T22:22:58.899" v="544" actId="571"/>
          <ac:picMkLst>
            <pc:docMk/>
            <pc:sldMk cId="894068492" sldId="263"/>
            <ac:picMk id="25" creationId="{66A6712E-6E86-6CA8-45C0-0C177CD8065E}"/>
          </ac:picMkLst>
        </pc:picChg>
      </pc:sldChg>
      <pc:sldChg chg="addSp modSp new mod modTransition">
        <pc:chgData name="paula carrano" userId="e6bbaf04ec1aa7c5" providerId="LiveId" clId="{A23CF08E-08DC-4285-8755-DAC3BDA6C3DA}" dt="2024-03-04T22:27:24.467" v="559"/>
        <pc:sldMkLst>
          <pc:docMk/>
          <pc:sldMk cId="1816798209" sldId="264"/>
        </pc:sldMkLst>
        <pc:picChg chg="add mod">
          <ac:chgData name="paula carrano" userId="e6bbaf04ec1aa7c5" providerId="LiveId" clId="{A23CF08E-08DC-4285-8755-DAC3BDA6C3DA}" dt="2024-03-04T22:21:54.783" v="528" actId="208"/>
          <ac:picMkLst>
            <pc:docMk/>
            <pc:sldMk cId="1816798209" sldId="264"/>
            <ac:picMk id="3" creationId="{4CB62FC5-BB19-2791-4D0E-0455B20CCA14}"/>
          </ac:picMkLst>
        </pc:picChg>
        <pc:picChg chg="add mod">
          <ac:chgData name="paula carrano" userId="e6bbaf04ec1aa7c5" providerId="LiveId" clId="{A23CF08E-08DC-4285-8755-DAC3BDA6C3DA}" dt="2024-03-04T22:21:54.783" v="528" actId="208"/>
          <ac:picMkLst>
            <pc:docMk/>
            <pc:sldMk cId="1816798209" sldId="264"/>
            <ac:picMk id="5" creationId="{5B68C1BE-8F6B-93AF-D54B-E6D556B6506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F451DDC-D80E-410B-94F7-6BC23402F4C3}" type="datetimeFigureOut">
              <a:rPr lang="es-AR" smtClean="0"/>
              <a:t>7/3/2024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0F5606F-7D80-4505-B301-BC53A5D6239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41482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1DDC-D80E-410B-94F7-6BC23402F4C3}" type="datetimeFigureOut">
              <a:rPr lang="es-AR" smtClean="0"/>
              <a:t>7/3/2024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606F-7D80-4505-B301-BC53A5D6239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2709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1DDC-D80E-410B-94F7-6BC23402F4C3}" type="datetimeFigureOut">
              <a:rPr lang="es-AR" smtClean="0"/>
              <a:t>7/3/2024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606F-7D80-4505-B301-BC53A5D6239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35731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1DDC-D80E-410B-94F7-6BC23402F4C3}" type="datetimeFigureOut">
              <a:rPr lang="es-AR" smtClean="0"/>
              <a:t>7/3/2024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606F-7D80-4505-B301-BC53A5D6239B}" type="slidenum">
              <a:rPr lang="es-AR" smtClean="0"/>
              <a:t>‹Nº›</a:t>
            </a:fld>
            <a:endParaRPr lang="es-A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0467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1DDC-D80E-410B-94F7-6BC23402F4C3}" type="datetimeFigureOut">
              <a:rPr lang="es-AR" smtClean="0"/>
              <a:t>7/3/2024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606F-7D80-4505-B301-BC53A5D6239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134712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1DDC-D80E-410B-94F7-6BC23402F4C3}" type="datetimeFigureOut">
              <a:rPr lang="es-AR" smtClean="0"/>
              <a:t>7/3/2024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606F-7D80-4505-B301-BC53A5D6239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52132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1DDC-D80E-410B-94F7-6BC23402F4C3}" type="datetimeFigureOut">
              <a:rPr lang="es-AR" smtClean="0"/>
              <a:t>7/3/2024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606F-7D80-4505-B301-BC53A5D6239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9825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1DDC-D80E-410B-94F7-6BC23402F4C3}" type="datetimeFigureOut">
              <a:rPr lang="es-AR" smtClean="0"/>
              <a:t>7/3/2024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606F-7D80-4505-B301-BC53A5D6239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76708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1DDC-D80E-410B-94F7-6BC23402F4C3}" type="datetimeFigureOut">
              <a:rPr lang="es-AR" smtClean="0"/>
              <a:t>7/3/2024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606F-7D80-4505-B301-BC53A5D6239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919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1DDC-D80E-410B-94F7-6BC23402F4C3}" type="datetimeFigureOut">
              <a:rPr lang="es-AR" smtClean="0"/>
              <a:t>7/3/2024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606F-7D80-4505-B301-BC53A5D6239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9963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1DDC-D80E-410B-94F7-6BC23402F4C3}" type="datetimeFigureOut">
              <a:rPr lang="es-AR" smtClean="0"/>
              <a:t>7/3/2024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606F-7D80-4505-B301-BC53A5D6239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1069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1DDC-D80E-410B-94F7-6BC23402F4C3}" type="datetimeFigureOut">
              <a:rPr lang="es-AR" smtClean="0"/>
              <a:t>7/3/2024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606F-7D80-4505-B301-BC53A5D6239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7760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1DDC-D80E-410B-94F7-6BC23402F4C3}" type="datetimeFigureOut">
              <a:rPr lang="es-AR" smtClean="0"/>
              <a:t>7/3/2024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606F-7D80-4505-B301-BC53A5D6239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66568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1DDC-D80E-410B-94F7-6BC23402F4C3}" type="datetimeFigureOut">
              <a:rPr lang="es-AR" smtClean="0"/>
              <a:t>7/3/2024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606F-7D80-4505-B301-BC53A5D6239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99359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1DDC-D80E-410B-94F7-6BC23402F4C3}" type="datetimeFigureOut">
              <a:rPr lang="es-AR" smtClean="0"/>
              <a:t>7/3/2024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606F-7D80-4505-B301-BC53A5D6239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82538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1DDC-D80E-410B-94F7-6BC23402F4C3}" type="datetimeFigureOut">
              <a:rPr lang="es-AR" smtClean="0"/>
              <a:t>7/3/2024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606F-7D80-4505-B301-BC53A5D6239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78950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1DDC-D80E-410B-94F7-6BC23402F4C3}" type="datetimeFigureOut">
              <a:rPr lang="es-AR" smtClean="0"/>
              <a:t>7/3/2024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606F-7D80-4505-B301-BC53A5D6239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01654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51DDC-D80E-410B-94F7-6BC23402F4C3}" type="datetimeFigureOut">
              <a:rPr lang="es-AR" smtClean="0"/>
              <a:t>7/3/2024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5606F-7D80-4505-B301-BC53A5D6239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559393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www.youtube.com/watch?v=_yAwBTLqcXo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49CEF8-F9D7-7307-E279-8ABDFB68F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6728" y="693670"/>
            <a:ext cx="8791575" cy="2062408"/>
          </a:xfrm>
        </p:spPr>
        <p:txBody>
          <a:bodyPr>
            <a:normAutofit/>
          </a:bodyPr>
          <a:lstStyle/>
          <a:p>
            <a:pPr algn="ctr"/>
            <a:r>
              <a:rPr lang="es-AR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4" pitchFamily="34" charset="0"/>
              </a:rPr>
              <a:t>Análisis del desgaste en el talento humano </a:t>
            </a:r>
            <a:endParaRPr lang="es-AR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7E76E0-BCF0-32D0-830B-170265A3A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0273" y="3429000"/>
            <a:ext cx="8791575" cy="238760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b="0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ALBERTO FRAGA CARLOS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b="0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Carrano Paula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bg2">
                    <a:lumMod val="50000"/>
                  </a:schemeClr>
                </a:solidFill>
                <a:latin typeface="-apple-system"/>
              </a:rPr>
              <a:t>CHÁVEZ CÁCERES SAMIR DIEGO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bg2">
                    <a:lumMod val="50000"/>
                  </a:schemeClr>
                </a:solidFill>
                <a:latin typeface="-apple-system"/>
              </a:rPr>
              <a:t>LUCERO  áNGEL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bg2">
                    <a:lumMod val="50000"/>
                  </a:schemeClr>
                </a:solidFill>
                <a:latin typeface="-apple-system"/>
              </a:rPr>
              <a:t>MONDRAGÓN PAULINA</a:t>
            </a:r>
            <a:endParaRPr lang="es-AR" b="0" i="0" dirty="0">
              <a:solidFill>
                <a:schemeClr val="bg2">
                  <a:lumMod val="50000"/>
                </a:schemeClr>
              </a:solidFill>
              <a:effectLst/>
              <a:latin typeface="-apple-system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6075443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>
            <a:extLst>
              <a:ext uri="{FF2B5EF4-FFF2-40B4-BE49-F238E27FC236}">
                <a16:creationId xmlns:a16="http://schemas.microsoft.com/office/drawing/2014/main" id="{0FCD0ACB-AD92-5256-8A1B-46317E85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275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</a:rPr>
              <a:t>Stack utilizado en el proyecto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" panose="020F0502020204030203" pitchFamily="34" charset="0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F3A36A-7F6E-E2C7-11B6-C215B85C52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3213" y="1831585"/>
            <a:ext cx="3713151" cy="4007756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</a:schemeClr>
                </a:solidFill>
                <a:latin typeface="Lato" panose="020F0502020204030203" pitchFamily="34" charset="0"/>
              </a:rPr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</a:schemeClr>
                </a:solidFill>
                <a:latin typeface="Lato" panose="020F0502020204030203" pitchFamily="34" charset="0"/>
              </a:rPr>
              <a:t>POWER BI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</a:schemeClr>
                </a:solidFill>
                <a:latin typeface="Lato" panose="020F0502020204030203" pitchFamily="34" charset="0"/>
              </a:rPr>
              <a:t>GOOGLE COLAB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</a:schemeClr>
                </a:solidFill>
                <a:latin typeface="Lato" panose="020F0502020204030203" pitchFamily="34" charset="0"/>
              </a:rPr>
              <a:t>KAGGLE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</a:schemeClr>
                </a:solidFill>
                <a:latin typeface="Lato" panose="020F0502020204030203" pitchFamily="34" charset="0"/>
              </a:rPr>
              <a:t>LIBRERIAS 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sz="2000" dirty="0">
                <a:solidFill>
                  <a:schemeClr val="tx1">
                    <a:lumMod val="95000"/>
                  </a:schemeClr>
                </a:solidFill>
                <a:latin typeface="Lato" panose="020F0502020204030203" pitchFamily="34" charset="0"/>
              </a:rPr>
              <a:t>PANDAS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sz="2000" dirty="0">
                <a:solidFill>
                  <a:schemeClr val="tx1">
                    <a:lumMod val="95000"/>
                  </a:schemeClr>
                </a:solidFill>
                <a:latin typeface="Lato" panose="020F0502020204030203" pitchFamily="34" charset="0"/>
              </a:rPr>
              <a:t>MATPLOTIB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sz="2000" dirty="0">
                <a:solidFill>
                  <a:schemeClr val="tx1">
                    <a:lumMod val="95000"/>
                  </a:schemeClr>
                </a:solidFill>
                <a:latin typeface="Lato" panose="020F0502020204030203" pitchFamily="34" charset="0"/>
              </a:rPr>
              <a:t>SEABORN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AR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XGBOOST</a:t>
            </a:r>
            <a:endParaRPr lang="es-AR" sz="2000" dirty="0">
              <a:solidFill>
                <a:schemeClr val="tx1">
                  <a:lumMod val="95000"/>
                </a:schemeClr>
              </a:solidFill>
              <a:latin typeface="Lato" panose="020F0502020204030203" pitchFamily="34" charset="0"/>
            </a:endParaRPr>
          </a:p>
        </p:txBody>
      </p:sp>
      <p:grpSp>
        <p:nvGrpSpPr>
          <p:cNvPr id="63" name="Grupo 62">
            <a:extLst>
              <a:ext uri="{FF2B5EF4-FFF2-40B4-BE49-F238E27FC236}">
                <a16:creationId xmlns:a16="http://schemas.microsoft.com/office/drawing/2014/main" id="{9336C805-0190-5DEE-EEE1-FA82CB1A81D3}"/>
              </a:ext>
            </a:extLst>
          </p:cNvPr>
          <p:cNvGrpSpPr/>
          <p:nvPr/>
        </p:nvGrpSpPr>
        <p:grpSpPr>
          <a:xfrm>
            <a:off x="4854561" y="1806085"/>
            <a:ext cx="6270643" cy="4220181"/>
            <a:chOff x="5114280" y="1863475"/>
            <a:chExt cx="6270643" cy="4220181"/>
          </a:xfrm>
        </p:grpSpPr>
        <p:sp>
          <p:nvSpPr>
            <p:cNvPr id="28" name="Rectángulo: esquinas redondeadas 27">
              <a:extLst>
                <a:ext uri="{FF2B5EF4-FFF2-40B4-BE49-F238E27FC236}">
                  <a16:creationId xmlns:a16="http://schemas.microsoft.com/office/drawing/2014/main" id="{C2F4ACDF-2ED2-5DF8-613B-501400141BDA}"/>
                </a:ext>
              </a:extLst>
            </p:cNvPr>
            <p:cNvSpPr/>
            <p:nvPr/>
          </p:nvSpPr>
          <p:spPr>
            <a:xfrm>
              <a:off x="5331852" y="1863475"/>
              <a:ext cx="6053071" cy="4033256"/>
            </a:xfrm>
            <a:prstGeom prst="roundRect">
              <a:avLst/>
            </a:prstGeom>
            <a:noFill/>
            <a:ln>
              <a:solidFill>
                <a:schemeClr val="tx1">
                  <a:lumMod val="85000"/>
                </a:schemeClr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53" name="Grupo 52">
              <a:extLst>
                <a:ext uri="{FF2B5EF4-FFF2-40B4-BE49-F238E27FC236}">
                  <a16:creationId xmlns:a16="http://schemas.microsoft.com/office/drawing/2014/main" id="{0007A677-FF6D-1F3D-B8D4-8FA48DCD788B}"/>
                </a:ext>
              </a:extLst>
            </p:cNvPr>
            <p:cNvGrpSpPr/>
            <p:nvPr/>
          </p:nvGrpSpPr>
          <p:grpSpPr>
            <a:xfrm>
              <a:off x="5767456" y="1888975"/>
              <a:ext cx="5283134" cy="1991128"/>
              <a:chOff x="5613924" y="1675528"/>
              <a:chExt cx="5283134" cy="1991128"/>
            </a:xfrm>
          </p:grpSpPr>
          <p:pic>
            <p:nvPicPr>
              <p:cNvPr id="46" name="Imagen 45">
                <a:extLst>
                  <a:ext uri="{FF2B5EF4-FFF2-40B4-BE49-F238E27FC236}">
                    <a16:creationId xmlns:a16="http://schemas.microsoft.com/office/drawing/2014/main" id="{71F7915A-525A-5DE2-C61C-1FFC9809B4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13924" y="2059346"/>
                <a:ext cx="1116557" cy="1223493"/>
              </a:xfrm>
              <a:prstGeom prst="rect">
                <a:avLst/>
              </a:prstGeom>
            </p:spPr>
          </p:pic>
          <p:pic>
            <p:nvPicPr>
              <p:cNvPr id="48" name="Imagen 47">
                <a:extLst>
                  <a:ext uri="{FF2B5EF4-FFF2-40B4-BE49-F238E27FC236}">
                    <a16:creationId xmlns:a16="http://schemas.microsoft.com/office/drawing/2014/main" id="{D35F5A59-1C26-0289-6081-EB7FE75EC3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90966" y="2001956"/>
                <a:ext cx="1991128" cy="1115032"/>
              </a:xfrm>
              <a:prstGeom prst="rect">
                <a:avLst/>
              </a:prstGeom>
            </p:spPr>
          </p:pic>
          <p:pic>
            <p:nvPicPr>
              <p:cNvPr id="50" name="Imagen 49">
                <a:extLst>
                  <a:ext uri="{FF2B5EF4-FFF2-40B4-BE49-F238E27FC236}">
                    <a16:creationId xmlns:a16="http://schemas.microsoft.com/office/drawing/2014/main" id="{DC1832D4-4C8C-CC4F-7B6F-12FAF7DE02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55106" y="1675528"/>
                <a:ext cx="1991128" cy="1991128"/>
              </a:xfrm>
              <a:prstGeom prst="rect">
                <a:avLst/>
              </a:prstGeom>
            </p:spPr>
          </p:pic>
          <p:pic>
            <p:nvPicPr>
              <p:cNvPr id="52" name="Imagen 51">
                <a:extLst>
                  <a:ext uri="{FF2B5EF4-FFF2-40B4-BE49-F238E27FC236}">
                    <a16:creationId xmlns:a16="http://schemas.microsoft.com/office/drawing/2014/main" id="{FA955AFC-C6D5-DDF3-37E8-AD60590D1E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06719" y="2026649"/>
                <a:ext cx="1090339" cy="1090339"/>
              </a:xfrm>
              <a:prstGeom prst="rect">
                <a:avLst/>
              </a:prstGeom>
            </p:spPr>
          </p:pic>
        </p:grpSp>
        <p:grpSp>
          <p:nvGrpSpPr>
            <p:cNvPr id="62" name="Grupo 61">
              <a:extLst>
                <a:ext uri="{FF2B5EF4-FFF2-40B4-BE49-F238E27FC236}">
                  <a16:creationId xmlns:a16="http://schemas.microsoft.com/office/drawing/2014/main" id="{E5FAA0AE-935E-6C39-DC3F-1AA7FFB35729}"/>
                </a:ext>
              </a:extLst>
            </p:cNvPr>
            <p:cNvGrpSpPr/>
            <p:nvPr/>
          </p:nvGrpSpPr>
          <p:grpSpPr>
            <a:xfrm>
              <a:off x="5114280" y="3741966"/>
              <a:ext cx="6234765" cy="2341690"/>
              <a:chOff x="5114280" y="3741966"/>
              <a:chExt cx="6234765" cy="2341690"/>
            </a:xfrm>
          </p:grpSpPr>
          <p:pic>
            <p:nvPicPr>
              <p:cNvPr id="55" name="Imagen 54">
                <a:extLst>
                  <a:ext uri="{FF2B5EF4-FFF2-40B4-BE49-F238E27FC236}">
                    <a16:creationId xmlns:a16="http://schemas.microsoft.com/office/drawing/2014/main" id="{CA8079C0-EE45-2A67-A9F6-87A66977FC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14280" y="3741966"/>
                <a:ext cx="2505075" cy="1819275"/>
              </a:xfrm>
              <a:prstGeom prst="rect">
                <a:avLst/>
              </a:prstGeom>
            </p:spPr>
          </p:pic>
          <p:pic>
            <p:nvPicPr>
              <p:cNvPr id="57" name="Imagen 56">
                <a:extLst>
                  <a:ext uri="{FF2B5EF4-FFF2-40B4-BE49-F238E27FC236}">
                    <a16:creationId xmlns:a16="http://schemas.microsoft.com/office/drawing/2014/main" id="{A9777D28-F58B-3B9C-10B6-C351FA50F8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34795" y="3881486"/>
                <a:ext cx="1560583" cy="1560583"/>
              </a:xfrm>
              <a:prstGeom prst="rect">
                <a:avLst/>
              </a:prstGeom>
            </p:spPr>
          </p:pic>
          <p:pic>
            <p:nvPicPr>
              <p:cNvPr id="59" name="Imagen 58">
                <a:extLst>
                  <a:ext uri="{FF2B5EF4-FFF2-40B4-BE49-F238E27FC236}">
                    <a16:creationId xmlns:a16="http://schemas.microsoft.com/office/drawing/2014/main" id="{3254D4B2-B1F9-4E5E-FD1E-77C69DBBDD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82020" y="4492981"/>
                <a:ext cx="2867025" cy="1590675"/>
              </a:xfrm>
              <a:prstGeom prst="rect">
                <a:avLst/>
              </a:prstGeom>
            </p:spPr>
          </p:pic>
          <p:pic>
            <p:nvPicPr>
              <p:cNvPr id="61" name="Imagen 60">
                <a:extLst>
                  <a:ext uri="{FF2B5EF4-FFF2-40B4-BE49-F238E27FC236}">
                    <a16:creationId xmlns:a16="http://schemas.microsoft.com/office/drawing/2014/main" id="{7FCE4A2E-20C8-7F0D-0B9C-B6FDFE2AD8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72669" y="3844834"/>
                <a:ext cx="1285728" cy="128572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722395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5BC5BF2F-048E-EE49-D103-A9F2F167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90" y="0"/>
            <a:ext cx="9906000" cy="1477961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</a:rPr>
              <a:t>PREPROCESAMIENTO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" panose="020F0502020204030203" pitchFamily="34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A823470F-B24B-450E-9352-145FD536A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70" y="1361862"/>
            <a:ext cx="4954590" cy="140740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6BC55E68-C164-C52F-9DFA-F59B985A44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70" y="3087473"/>
            <a:ext cx="4954590" cy="321013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E82FD5B3-5DDA-8E5B-1582-D251581D42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61862"/>
            <a:ext cx="5203630" cy="498412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45088371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CDD7D165-8BE6-2651-7746-3A96270AF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93" y="636191"/>
            <a:ext cx="5333507" cy="535379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A529165-6C43-A28E-5F17-24C1684B31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670" y="636191"/>
            <a:ext cx="5106113" cy="5353797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58811290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8955F30-35DD-8EB8-A825-08D6CA41D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68366"/>
            <a:ext cx="9906000" cy="1132401"/>
          </a:xfrm>
        </p:spPr>
        <p:txBody>
          <a:bodyPr/>
          <a:lstStyle/>
          <a:p>
            <a:pPr algn="ctr"/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</a:rPr>
              <a:t>ANÁLISIS DE DATOS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" panose="020F0502020204030203" pitchFamily="34" charset="0"/>
            </a:endParaRP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2A30173D-0D25-88B7-EC89-5D8262F59C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96" y="1163260"/>
            <a:ext cx="5455830" cy="2957980"/>
          </a:xfrm>
          <a:ln>
            <a:solidFill>
              <a:schemeClr val="bg1"/>
            </a:solidFill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83B8B04-59FD-759C-2850-8D6AA6CDB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781" y="3462371"/>
            <a:ext cx="5701023" cy="322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22417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7D52DF3F-066F-120C-6448-656DA9ACD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319" y="144887"/>
            <a:ext cx="5529581" cy="304247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C0075CB-9718-B18E-F2FE-123E399FF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51" y="3250487"/>
            <a:ext cx="6086056" cy="346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93604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3FDD1A-A6B3-0F00-5B92-233BA6B5E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29121"/>
            <a:ext cx="9905998" cy="1274676"/>
          </a:xfrm>
        </p:spPr>
        <p:txBody>
          <a:bodyPr/>
          <a:lstStyle/>
          <a:p>
            <a:pPr algn="ctr"/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</a:rPr>
              <a:t>Maching learning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" panose="020F0502020204030203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493D8E3-523C-A9A2-4CB6-8019EEA2B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703" y="1263601"/>
            <a:ext cx="2535301" cy="260238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3593DE3-BCF8-53E6-8299-CE2192D79C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949" y="2524901"/>
            <a:ext cx="2314522" cy="264051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813E090-B7A4-6F72-8EE6-E3F1E02D2B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426" y="1342776"/>
            <a:ext cx="2957569" cy="236425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8019AFE-C853-9270-021F-CAE8B7DFE8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8006" y="4031787"/>
            <a:ext cx="2521998" cy="260673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B79C8210-0786-7271-3730-D15F827F45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417" y="4031787"/>
            <a:ext cx="2963480" cy="2416376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89406849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CB62FC5-BB19-2791-4D0E-0455B20CC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065" y="1361431"/>
            <a:ext cx="4063443" cy="385917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B68C1BE-8F6B-93AF-D54B-E6D556B65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985" y="626076"/>
            <a:ext cx="5858465" cy="5329881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81679820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hlinkClick r:id="rId2"/>
            <a:extLst>
              <a:ext uri="{FF2B5EF4-FFF2-40B4-BE49-F238E27FC236}">
                <a16:creationId xmlns:a16="http://schemas.microsoft.com/office/drawing/2014/main" id="{7AFA6752-147E-F713-2289-C23572A5EE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" y="2262"/>
            <a:ext cx="12186096" cy="685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74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196</TotalTime>
  <Words>43</Words>
  <Application>Microsoft Office PowerPoint</Application>
  <PresentationFormat>Panorámica</PresentationFormat>
  <Paragraphs>19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-apple-system</vt:lpstr>
      <vt:lpstr>Arial</vt:lpstr>
      <vt:lpstr>Lato</vt:lpstr>
      <vt:lpstr>Tw Cen MT</vt:lpstr>
      <vt:lpstr>Wingdings</vt:lpstr>
      <vt:lpstr>Circuito</vt:lpstr>
      <vt:lpstr>Análisis del desgaste en el talento humano </vt:lpstr>
      <vt:lpstr>Stack utilizado en el proyecto</vt:lpstr>
      <vt:lpstr>PREPROCESAMIENTO</vt:lpstr>
      <vt:lpstr>Presentación de PowerPoint</vt:lpstr>
      <vt:lpstr>ANÁLISIS DE DATOS</vt:lpstr>
      <vt:lpstr>Presentación de PowerPoint</vt:lpstr>
      <vt:lpstr>Maching learning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del desgaste en el talento humano    TechSolution Inc.</dc:title>
  <dc:creator>paula carrano</dc:creator>
  <cp:lastModifiedBy>paula carrano</cp:lastModifiedBy>
  <cp:revision>1</cp:revision>
  <dcterms:created xsi:type="dcterms:W3CDTF">2024-03-01T18:52:29Z</dcterms:created>
  <dcterms:modified xsi:type="dcterms:W3CDTF">2024-03-07T18:21:46Z</dcterms:modified>
</cp:coreProperties>
</file>