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42F77-E1B3-46B8-AE7E-9B8C869D95E0}" v="53" dt="2025-05-27T19:13:20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 Montañés Pla" userId="aa7f59bb39d9d557" providerId="LiveId" clId="{A5A42F77-E1B3-46B8-AE7E-9B8C869D95E0}"/>
    <pc:docChg chg="undo custSel addSld delSld modSld sldOrd">
      <pc:chgData name="Pau Montañés Pla" userId="aa7f59bb39d9d557" providerId="LiveId" clId="{A5A42F77-E1B3-46B8-AE7E-9B8C869D95E0}" dt="2025-05-27T21:42:33.851" v="1277" actId="20577"/>
      <pc:docMkLst>
        <pc:docMk/>
      </pc:docMkLst>
      <pc:sldChg chg="addSp modSp mod setBg addAnim setClrOvrMap">
        <pc:chgData name="Pau Montañés Pla" userId="aa7f59bb39d9d557" providerId="LiveId" clId="{A5A42F77-E1B3-46B8-AE7E-9B8C869D95E0}" dt="2025-05-27T18:19:34.505" v="629" actId="113"/>
        <pc:sldMkLst>
          <pc:docMk/>
          <pc:sldMk cId="3060777139" sldId="256"/>
        </pc:sldMkLst>
        <pc:spChg chg="mod">
          <ac:chgData name="Pau Montañés Pla" userId="aa7f59bb39d9d557" providerId="LiveId" clId="{A5A42F77-E1B3-46B8-AE7E-9B8C869D95E0}" dt="2025-05-27T18:19:34.505" v="629" actId="113"/>
          <ac:spMkLst>
            <pc:docMk/>
            <pc:sldMk cId="3060777139" sldId="256"/>
            <ac:spMk id="2" creationId="{155B79D1-BFB2-9028-59EA-07C159624B2A}"/>
          </ac:spMkLst>
        </pc:spChg>
        <pc:spChg chg="mod">
          <ac:chgData name="Pau Montañés Pla" userId="aa7f59bb39d9d557" providerId="LiveId" clId="{A5A42F77-E1B3-46B8-AE7E-9B8C869D95E0}" dt="2025-05-27T18:12:30.886" v="189" actId="26606"/>
          <ac:spMkLst>
            <pc:docMk/>
            <pc:sldMk cId="3060777139" sldId="256"/>
            <ac:spMk id="3" creationId="{D9B6B481-42CF-4476-34CA-E85B9542AD0A}"/>
          </ac:spMkLst>
        </pc:spChg>
        <pc:spChg chg="add">
          <ac:chgData name="Pau Montañés Pla" userId="aa7f59bb39d9d557" providerId="LiveId" clId="{A5A42F77-E1B3-46B8-AE7E-9B8C869D95E0}" dt="2025-05-27T18:11:54.360" v="183"/>
          <ac:spMkLst>
            <pc:docMk/>
            <pc:sldMk cId="3060777139" sldId="256"/>
            <ac:spMk id="4" creationId="{EC7D4FBC-8C56-4687-1D1E-1EA669409644}"/>
          </ac:spMkLst>
        </pc:spChg>
        <pc:spChg chg="add mod">
          <ac:chgData name="Pau Montañés Pla" userId="aa7f59bb39d9d557" providerId="LiveId" clId="{A5A42F77-E1B3-46B8-AE7E-9B8C869D95E0}" dt="2025-05-27T18:12:08.596" v="187"/>
          <ac:spMkLst>
            <pc:docMk/>
            <pc:sldMk cId="3060777139" sldId="256"/>
            <ac:spMk id="5" creationId="{24A51ABD-3284-FA44-AADA-68027464B760}"/>
          </ac:spMkLst>
        </pc:spChg>
        <pc:spChg chg="add mod">
          <ac:chgData name="Pau Montañés Pla" userId="aa7f59bb39d9d557" providerId="LiveId" clId="{A5A42F77-E1B3-46B8-AE7E-9B8C869D95E0}" dt="2025-05-27T18:12:08.406" v="186"/>
          <ac:spMkLst>
            <pc:docMk/>
            <pc:sldMk cId="3060777139" sldId="256"/>
            <ac:spMk id="6" creationId="{D892B239-17D1-BAE8-1D67-E5E1FC9AF506}"/>
          </ac:spMkLst>
        </pc:spChg>
        <pc:spChg chg="add">
          <ac:chgData name="Pau Montañés Pla" userId="aa7f59bb39d9d557" providerId="LiveId" clId="{A5A42F77-E1B3-46B8-AE7E-9B8C869D95E0}" dt="2025-05-27T18:12:30.886" v="189" actId="26606"/>
          <ac:spMkLst>
            <pc:docMk/>
            <pc:sldMk cId="3060777139" sldId="256"/>
            <ac:spMk id="1037" creationId="{71B2258F-86CA-4D4D-8270-BC05FCDEBFB3}"/>
          </ac:spMkLst>
        </pc:spChg>
        <pc:picChg chg="add mod ord">
          <ac:chgData name="Pau Montañés Pla" userId="aa7f59bb39d9d557" providerId="LiveId" clId="{A5A42F77-E1B3-46B8-AE7E-9B8C869D95E0}" dt="2025-05-27T18:12:30.886" v="189" actId="26606"/>
          <ac:picMkLst>
            <pc:docMk/>
            <pc:sldMk cId="3060777139" sldId="256"/>
            <ac:picMk id="1032" creationId="{ADDA57FD-4F01-721E-EDB1-33E82BD61EF5}"/>
          </ac:picMkLst>
        </pc:picChg>
      </pc:sldChg>
      <pc:sldChg chg="addSp delSp modSp new mod setBg setClrOvrMap">
        <pc:chgData name="Pau Montañés Pla" userId="aa7f59bb39d9d557" providerId="LiveId" clId="{A5A42F77-E1B3-46B8-AE7E-9B8C869D95E0}" dt="2025-05-27T19:04:51.204" v="897" actId="1076"/>
        <pc:sldMkLst>
          <pc:docMk/>
          <pc:sldMk cId="3531260858" sldId="257"/>
        </pc:sldMkLst>
        <pc:spChg chg="mod">
          <ac:chgData name="Pau Montañés Pla" userId="aa7f59bb39d9d557" providerId="LiveId" clId="{A5A42F77-E1B3-46B8-AE7E-9B8C869D95E0}" dt="2025-05-27T18:19:24.226" v="628" actId="14100"/>
          <ac:spMkLst>
            <pc:docMk/>
            <pc:sldMk cId="3531260858" sldId="257"/>
            <ac:spMk id="2" creationId="{360944EA-7855-B0E3-7B9D-258E2AADE6E1}"/>
          </ac:spMkLst>
        </pc:spChg>
        <pc:spChg chg="mod ord">
          <ac:chgData name="Pau Montañés Pla" userId="aa7f59bb39d9d557" providerId="LiveId" clId="{A5A42F77-E1B3-46B8-AE7E-9B8C869D95E0}" dt="2025-05-27T19:04:51.204" v="897" actId="1076"/>
          <ac:spMkLst>
            <pc:docMk/>
            <pc:sldMk cId="3531260858" sldId="257"/>
            <ac:spMk id="3" creationId="{CCB8C34B-6051-D189-A4E4-AE3B6BAABE7D}"/>
          </ac:spMkLst>
        </pc:spChg>
        <pc:spChg chg="add del">
          <ac:chgData name="Pau Montañés Pla" userId="aa7f59bb39d9d557" providerId="LiveId" clId="{A5A42F77-E1B3-46B8-AE7E-9B8C869D95E0}" dt="2025-05-27T18:14:23.371" v="342" actId="26606"/>
          <ac:spMkLst>
            <pc:docMk/>
            <pc:sldMk cId="3531260858" sldId="257"/>
            <ac:spMk id="2055" creationId="{9228552E-C8B1-4A80-8448-0787CE0FC704}"/>
          </ac:spMkLst>
        </pc:spChg>
        <pc:spChg chg="add">
          <ac:chgData name="Pau Montañés Pla" userId="aa7f59bb39d9d557" providerId="LiveId" clId="{A5A42F77-E1B3-46B8-AE7E-9B8C869D95E0}" dt="2025-05-27T18:14:23.383" v="343" actId="26606"/>
          <ac:spMkLst>
            <pc:docMk/>
            <pc:sldMk cId="3531260858" sldId="257"/>
            <ac:spMk id="2057" creationId="{676D6CDF-C512-4739-B158-55EE955EFA39}"/>
          </ac:spMkLst>
        </pc:spChg>
        <pc:spChg chg="add">
          <ac:chgData name="Pau Montañés Pla" userId="aa7f59bb39d9d557" providerId="LiveId" clId="{A5A42F77-E1B3-46B8-AE7E-9B8C869D95E0}" dt="2025-05-27T18:14:23.383" v="343" actId="26606"/>
          <ac:spMkLst>
            <pc:docMk/>
            <pc:sldMk cId="3531260858" sldId="257"/>
            <ac:spMk id="2058" creationId="{637B2035-1FCB-439A-B421-095E136C7E07}"/>
          </ac:spMkLst>
        </pc:spChg>
        <pc:picChg chg="add mod ord">
          <ac:chgData name="Pau Montañés Pla" userId="aa7f59bb39d9d557" providerId="LiveId" clId="{A5A42F77-E1B3-46B8-AE7E-9B8C869D95E0}" dt="2025-05-27T18:14:23.383" v="343" actId="26606"/>
          <ac:picMkLst>
            <pc:docMk/>
            <pc:sldMk cId="3531260858" sldId="257"/>
            <ac:picMk id="2050" creationId="{32DEB0E9-E649-AE8B-966F-32EE884B3972}"/>
          </ac:picMkLst>
        </pc:picChg>
      </pc:sldChg>
      <pc:sldChg chg="addSp delSp modSp new del mod ord setBg">
        <pc:chgData name="Pau Montañés Pla" userId="aa7f59bb39d9d557" providerId="LiveId" clId="{A5A42F77-E1B3-46B8-AE7E-9B8C869D95E0}" dt="2025-05-27T18:25:39.410" v="672" actId="2696"/>
        <pc:sldMkLst>
          <pc:docMk/>
          <pc:sldMk cId="1690867864" sldId="258"/>
        </pc:sldMkLst>
        <pc:spChg chg="mod">
          <ac:chgData name="Pau Montañés Pla" userId="aa7f59bb39d9d557" providerId="LiveId" clId="{A5A42F77-E1B3-46B8-AE7E-9B8C869D95E0}" dt="2025-05-27T18:19:15.937" v="625" actId="113"/>
          <ac:spMkLst>
            <pc:docMk/>
            <pc:sldMk cId="1690867864" sldId="258"/>
            <ac:spMk id="2" creationId="{E92B2FCC-5B0D-E8BC-736B-8FC4F6AA1BA4}"/>
          </ac:spMkLst>
        </pc:spChg>
        <pc:spChg chg="add del mod">
          <ac:chgData name="Pau Montañés Pla" userId="aa7f59bb39d9d557" providerId="LiveId" clId="{A5A42F77-E1B3-46B8-AE7E-9B8C869D95E0}" dt="2025-05-27T18:19:09.378" v="623" actId="14100"/>
          <ac:spMkLst>
            <pc:docMk/>
            <pc:sldMk cId="1690867864" sldId="258"/>
            <ac:spMk id="3" creationId="{A4C24885-8080-80D8-F8A6-AF8A1988765E}"/>
          </ac:spMkLst>
        </pc:spChg>
        <pc:spChg chg="add mod">
          <ac:chgData name="Pau Montañés Pla" userId="aa7f59bb39d9d557" providerId="LiveId" clId="{A5A42F77-E1B3-46B8-AE7E-9B8C869D95E0}" dt="2025-05-27T18:16:02.156" v="373"/>
          <ac:spMkLst>
            <pc:docMk/>
            <pc:sldMk cId="1690867864" sldId="258"/>
            <ac:spMk id="4" creationId="{BFFD8DA1-B869-9897-9FEE-E8D30ED1B7A0}"/>
          </ac:spMkLst>
        </pc:spChg>
        <pc:spChg chg="add del">
          <ac:chgData name="Pau Montañés Pla" userId="aa7f59bb39d9d557" providerId="LiveId" clId="{A5A42F77-E1B3-46B8-AE7E-9B8C869D95E0}" dt="2025-05-27T18:19:05.550" v="622" actId="26606"/>
          <ac:spMkLst>
            <pc:docMk/>
            <pc:sldMk cId="1690867864" sldId="258"/>
            <ac:spMk id="3080" creationId="{F13C74B1-5B17-4795-BED0-7140497B445A}"/>
          </ac:spMkLst>
        </pc:spChg>
        <pc:spChg chg="add del">
          <ac:chgData name="Pau Montañés Pla" userId="aa7f59bb39d9d557" providerId="LiveId" clId="{A5A42F77-E1B3-46B8-AE7E-9B8C869D95E0}" dt="2025-05-27T18:19:05.550" v="622" actId="26606"/>
          <ac:spMkLst>
            <pc:docMk/>
            <pc:sldMk cId="1690867864" sldId="258"/>
            <ac:spMk id="3082" creationId="{D4974D33-8DC5-464E-8C6D-BE58F0669C17}"/>
          </ac:spMkLst>
        </pc:spChg>
        <pc:grpChg chg="add">
          <ac:chgData name="Pau Montañés Pla" userId="aa7f59bb39d9d557" providerId="LiveId" clId="{A5A42F77-E1B3-46B8-AE7E-9B8C869D95E0}" dt="2025-05-27T18:19:05.550" v="622" actId="26606"/>
          <ac:grpSpMkLst>
            <pc:docMk/>
            <pc:sldMk cId="1690867864" sldId="258"/>
            <ac:grpSpMk id="3087" creationId="{6258F736-B256-8039-9DC6-F4E49A5C5AD5}"/>
          </ac:grpSpMkLst>
        </pc:grpChg>
        <pc:picChg chg="add mod">
          <ac:chgData name="Pau Montañés Pla" userId="aa7f59bb39d9d557" providerId="LiveId" clId="{A5A42F77-E1B3-46B8-AE7E-9B8C869D95E0}" dt="2025-05-27T18:19:05.550" v="622" actId="26606"/>
          <ac:picMkLst>
            <pc:docMk/>
            <pc:sldMk cId="1690867864" sldId="258"/>
            <ac:picMk id="3075" creationId="{D2865380-3466-F552-E24A-D6A5EB1CB104}"/>
          </ac:picMkLst>
        </pc:picChg>
      </pc:sldChg>
      <pc:sldChg chg="addSp delSp modSp new mod ord">
        <pc:chgData name="Pau Montañés Pla" userId="aa7f59bb39d9d557" providerId="LiveId" clId="{A5A42F77-E1B3-46B8-AE7E-9B8C869D95E0}" dt="2025-05-27T21:42:33.851" v="1277" actId="20577"/>
        <pc:sldMkLst>
          <pc:docMk/>
          <pc:sldMk cId="2666866019" sldId="259"/>
        </pc:sldMkLst>
        <pc:spChg chg="mod">
          <ac:chgData name="Pau Montañés Pla" userId="aa7f59bb39d9d557" providerId="LiveId" clId="{A5A42F77-E1B3-46B8-AE7E-9B8C869D95E0}" dt="2025-05-27T18:25:30.183" v="669"/>
          <ac:spMkLst>
            <pc:docMk/>
            <pc:sldMk cId="2666866019" sldId="259"/>
            <ac:spMk id="2" creationId="{9B98CDB9-214A-DE11-1FC1-2F0317078556}"/>
          </ac:spMkLst>
        </pc:spChg>
        <pc:spChg chg="add del mod">
          <ac:chgData name="Pau Montañés Pla" userId="aa7f59bb39d9d557" providerId="LiveId" clId="{A5A42F77-E1B3-46B8-AE7E-9B8C869D95E0}" dt="2025-05-27T21:42:33.851" v="1277" actId="20577"/>
          <ac:spMkLst>
            <pc:docMk/>
            <pc:sldMk cId="2666866019" sldId="259"/>
            <ac:spMk id="3" creationId="{7A1F769C-734D-7118-8A84-E091C6EEDE74}"/>
          </ac:spMkLst>
        </pc:spChg>
        <pc:spChg chg="add mod">
          <ac:chgData name="Pau Montañés Pla" userId="aa7f59bb39d9d557" providerId="LiveId" clId="{A5A42F77-E1B3-46B8-AE7E-9B8C869D95E0}" dt="2025-05-27T18:23:40.877" v="635"/>
          <ac:spMkLst>
            <pc:docMk/>
            <pc:sldMk cId="2666866019" sldId="259"/>
            <ac:spMk id="4" creationId="{413C39AA-3557-2F6C-0F4E-57ED9EC5CBE8}"/>
          </ac:spMkLst>
        </pc:spChg>
      </pc:sldChg>
      <pc:sldChg chg="addSp delSp modSp new mod setBg">
        <pc:chgData name="Pau Montañés Pla" userId="aa7f59bb39d9d557" providerId="LiveId" clId="{A5A42F77-E1B3-46B8-AE7E-9B8C869D95E0}" dt="2025-05-27T19:02:47.148" v="730" actId="1076"/>
        <pc:sldMkLst>
          <pc:docMk/>
          <pc:sldMk cId="4291869726" sldId="260"/>
        </pc:sldMkLst>
        <pc:spChg chg="add del mod">
          <ac:chgData name="Pau Montañés Pla" userId="aa7f59bb39d9d557" providerId="LiveId" clId="{A5A42F77-E1B3-46B8-AE7E-9B8C869D95E0}" dt="2025-05-27T19:02:37.385" v="728" actId="26606"/>
          <ac:spMkLst>
            <pc:docMk/>
            <pc:sldMk cId="4291869726" sldId="260"/>
            <ac:spMk id="2" creationId="{408F4CEC-12FA-629C-D653-19F03C0527C4}"/>
          </ac:spMkLst>
        </pc:spChg>
        <pc:spChg chg="del">
          <ac:chgData name="Pau Montañés Pla" userId="aa7f59bb39d9d557" providerId="LiveId" clId="{A5A42F77-E1B3-46B8-AE7E-9B8C869D95E0}" dt="2025-05-27T18:56:18.310" v="673" actId="931"/>
          <ac:spMkLst>
            <pc:docMk/>
            <pc:sldMk cId="4291869726" sldId="260"/>
            <ac:spMk id="3" creationId="{8A991221-0040-11BB-755C-3CEFFA962F29}"/>
          </ac:spMkLst>
        </pc:spChg>
        <pc:spChg chg="add del mod">
          <ac:chgData name="Pau Montañés Pla" userId="aa7f59bb39d9d557" providerId="LiveId" clId="{A5A42F77-E1B3-46B8-AE7E-9B8C869D95E0}" dt="2025-05-27T19:01:54.657" v="679" actId="931"/>
          <ac:spMkLst>
            <pc:docMk/>
            <pc:sldMk cId="4291869726" sldId="260"/>
            <ac:spMk id="7" creationId="{EDC8E9F3-4977-5250-A563-FBBDE0A35784}"/>
          </ac:spMkLst>
        </pc:spChg>
        <pc:spChg chg="add mod">
          <ac:chgData name="Pau Montañés Pla" userId="aa7f59bb39d9d557" providerId="LiveId" clId="{A5A42F77-E1B3-46B8-AE7E-9B8C869D95E0}" dt="2025-05-27T19:02:11.584" v="686" actId="767"/>
          <ac:spMkLst>
            <pc:docMk/>
            <pc:sldMk cId="4291869726" sldId="260"/>
            <ac:spMk id="10" creationId="{8D415222-A897-E9F3-BE2F-1890FC2DCC4D}"/>
          </ac:spMkLst>
        </pc:spChg>
        <pc:spChg chg="add">
          <ac:chgData name="Pau Montañés Pla" userId="aa7f59bb39d9d557" providerId="LiveId" clId="{A5A42F77-E1B3-46B8-AE7E-9B8C869D95E0}" dt="2025-05-27T19:02:37.385" v="728" actId="26606"/>
          <ac:spMkLst>
            <pc:docMk/>
            <pc:sldMk cId="4291869726" sldId="260"/>
            <ac:spMk id="14" creationId="{D12DDE76-C203-4047-9998-63900085B5E8}"/>
          </ac:spMkLst>
        </pc:spChg>
        <pc:picChg chg="add del mod">
          <ac:chgData name="Pau Montañés Pla" userId="aa7f59bb39d9d557" providerId="LiveId" clId="{A5A42F77-E1B3-46B8-AE7E-9B8C869D95E0}" dt="2025-05-27T19:01:47.830" v="678" actId="478"/>
          <ac:picMkLst>
            <pc:docMk/>
            <pc:sldMk cId="4291869726" sldId="260"/>
            <ac:picMk id="5" creationId="{485F7CFC-62E5-01BC-F050-2C59E963525A}"/>
          </ac:picMkLst>
        </pc:picChg>
        <pc:picChg chg="add mod">
          <ac:chgData name="Pau Montañés Pla" userId="aa7f59bb39d9d557" providerId="LiveId" clId="{A5A42F77-E1B3-46B8-AE7E-9B8C869D95E0}" dt="2025-05-27T19:02:47.148" v="730" actId="1076"/>
          <ac:picMkLst>
            <pc:docMk/>
            <pc:sldMk cId="4291869726" sldId="260"/>
            <ac:picMk id="9" creationId="{A37ABDD9-AF3D-94A1-04B3-E0B5586E6EED}"/>
          </ac:picMkLst>
        </pc:picChg>
      </pc:sldChg>
      <pc:sldChg chg="addSp delSp modSp new mod setBg">
        <pc:chgData name="Pau Montañés Pla" userId="aa7f59bb39d9d557" providerId="LiveId" clId="{A5A42F77-E1B3-46B8-AE7E-9B8C869D95E0}" dt="2025-05-27T19:13:50.365" v="1276" actId="1076"/>
        <pc:sldMkLst>
          <pc:docMk/>
          <pc:sldMk cId="312975387" sldId="261"/>
        </pc:sldMkLst>
        <pc:spChg chg="mod">
          <ac:chgData name="Pau Montañés Pla" userId="aa7f59bb39d9d557" providerId="LiveId" clId="{A5A42F77-E1B3-46B8-AE7E-9B8C869D95E0}" dt="2025-05-27T19:13:50.365" v="1276" actId="1076"/>
          <ac:spMkLst>
            <pc:docMk/>
            <pc:sldMk cId="312975387" sldId="261"/>
            <ac:spMk id="2" creationId="{5EE73110-05DD-59CB-2CB4-285D38C75AB3}"/>
          </ac:spMkLst>
        </pc:spChg>
        <pc:spChg chg="mod">
          <ac:chgData name="Pau Montañés Pla" userId="aa7f59bb39d9d557" providerId="LiveId" clId="{A5A42F77-E1B3-46B8-AE7E-9B8C869D95E0}" dt="2025-05-27T19:13:38.954" v="1273" actId="26606"/>
          <ac:spMkLst>
            <pc:docMk/>
            <pc:sldMk cId="312975387" sldId="261"/>
            <ac:spMk id="3" creationId="{F6A448C7-685E-660B-E9C9-CBDC3B629C97}"/>
          </ac:spMkLst>
        </pc:spChg>
        <pc:spChg chg="add del">
          <ac:chgData name="Pau Montañés Pla" userId="aa7f59bb39d9d557" providerId="LiveId" clId="{A5A42F77-E1B3-46B8-AE7E-9B8C869D95E0}" dt="2025-05-27T19:13:38.932" v="1272" actId="26606"/>
          <ac:spMkLst>
            <pc:docMk/>
            <pc:sldMk cId="312975387" sldId="261"/>
            <ac:spMk id="6148" creationId="{47942995-B07F-4636-9A06-C6A104B260A8}"/>
          </ac:spMkLst>
        </pc:spChg>
        <pc:spChg chg="add del">
          <ac:chgData name="Pau Montañés Pla" userId="aa7f59bb39d9d557" providerId="LiveId" clId="{A5A42F77-E1B3-46B8-AE7E-9B8C869D95E0}" dt="2025-05-27T19:13:28.239" v="1268" actId="26606"/>
          <ac:spMkLst>
            <pc:docMk/>
            <pc:sldMk cId="312975387" sldId="261"/>
            <ac:spMk id="6151" creationId="{04812C46-200A-4DEB-A05E-3ED6C68C2387}"/>
          </ac:spMkLst>
        </pc:spChg>
        <pc:spChg chg="add del">
          <ac:chgData name="Pau Montañés Pla" userId="aa7f59bb39d9d557" providerId="LiveId" clId="{A5A42F77-E1B3-46B8-AE7E-9B8C869D95E0}" dt="2025-05-27T19:13:28.239" v="1268" actId="26606"/>
          <ac:spMkLst>
            <pc:docMk/>
            <pc:sldMk cId="312975387" sldId="261"/>
            <ac:spMk id="6153" creationId="{D1EA859B-E555-4109-94F3-6700E046E008}"/>
          </ac:spMkLst>
        </pc:spChg>
        <pc:spChg chg="add del">
          <ac:chgData name="Pau Montañés Pla" userId="aa7f59bb39d9d557" providerId="LiveId" clId="{A5A42F77-E1B3-46B8-AE7E-9B8C869D95E0}" dt="2025-05-27T19:13:29.661" v="1270" actId="26606"/>
          <ac:spMkLst>
            <pc:docMk/>
            <pc:sldMk cId="312975387" sldId="261"/>
            <ac:spMk id="6157" creationId="{47942995-B07F-4636-9A06-C6A104B260A8}"/>
          </ac:spMkLst>
        </pc:spChg>
        <pc:spChg chg="add del">
          <ac:chgData name="Pau Montañés Pla" userId="aa7f59bb39d9d557" providerId="LiveId" clId="{A5A42F77-E1B3-46B8-AE7E-9B8C869D95E0}" dt="2025-05-27T19:13:29.661" v="1270" actId="26606"/>
          <ac:spMkLst>
            <pc:docMk/>
            <pc:sldMk cId="312975387" sldId="261"/>
            <ac:spMk id="6158" creationId="{B81933D1-5615-42C7-9C0B-4EB7105CCE2D}"/>
          </ac:spMkLst>
        </pc:spChg>
        <pc:spChg chg="add del">
          <ac:chgData name="Pau Montañés Pla" userId="aa7f59bb39d9d557" providerId="LiveId" clId="{A5A42F77-E1B3-46B8-AE7E-9B8C869D95E0}" dt="2025-05-27T19:13:29.661" v="1270" actId="26606"/>
          <ac:spMkLst>
            <pc:docMk/>
            <pc:sldMk cId="312975387" sldId="261"/>
            <ac:spMk id="6160" creationId="{19C9EAEA-39D0-4B0E-A0EB-51E7B26740B1}"/>
          </ac:spMkLst>
        </pc:spChg>
        <pc:spChg chg="add del">
          <ac:chgData name="Pau Montañés Pla" userId="aa7f59bb39d9d557" providerId="LiveId" clId="{A5A42F77-E1B3-46B8-AE7E-9B8C869D95E0}" dt="2025-05-27T19:13:38.932" v="1272" actId="26606"/>
          <ac:spMkLst>
            <pc:docMk/>
            <pc:sldMk cId="312975387" sldId="261"/>
            <ac:spMk id="6162" creationId="{B81933D1-5615-42C7-9C0B-4EB7105CCE2D}"/>
          </ac:spMkLst>
        </pc:spChg>
        <pc:spChg chg="add del">
          <ac:chgData name="Pau Montañés Pla" userId="aa7f59bb39d9d557" providerId="LiveId" clId="{A5A42F77-E1B3-46B8-AE7E-9B8C869D95E0}" dt="2025-05-27T19:13:38.932" v="1272" actId="26606"/>
          <ac:spMkLst>
            <pc:docMk/>
            <pc:sldMk cId="312975387" sldId="261"/>
            <ac:spMk id="6163" creationId="{19C9EAEA-39D0-4B0E-A0EB-51E7B26740B1}"/>
          </ac:spMkLst>
        </pc:spChg>
        <pc:spChg chg="add">
          <ac:chgData name="Pau Montañés Pla" userId="aa7f59bb39d9d557" providerId="LiveId" clId="{A5A42F77-E1B3-46B8-AE7E-9B8C869D95E0}" dt="2025-05-27T19:13:38.954" v="1273" actId="26606"/>
          <ac:spMkLst>
            <pc:docMk/>
            <pc:sldMk cId="312975387" sldId="261"/>
            <ac:spMk id="6165" creationId="{3C54F4CE-85F0-46ED-80DA-9518C9251AD1}"/>
          </ac:spMkLst>
        </pc:spChg>
        <pc:spChg chg="add">
          <ac:chgData name="Pau Montañés Pla" userId="aa7f59bb39d9d557" providerId="LiveId" clId="{A5A42F77-E1B3-46B8-AE7E-9B8C869D95E0}" dt="2025-05-27T19:13:38.954" v="1273" actId="26606"/>
          <ac:spMkLst>
            <pc:docMk/>
            <pc:sldMk cId="312975387" sldId="261"/>
            <ac:spMk id="6166" creationId="{DADD1FCA-8ACB-4958-81DD-4CDD6D3E1921}"/>
          </ac:spMkLst>
        </pc:spChg>
        <pc:grpChg chg="add del">
          <ac:chgData name="Pau Montañés Pla" userId="aa7f59bb39d9d557" providerId="LiveId" clId="{A5A42F77-E1B3-46B8-AE7E-9B8C869D95E0}" dt="2025-05-27T19:13:38.932" v="1272" actId="26606"/>
          <ac:grpSpMkLst>
            <pc:docMk/>
            <pc:sldMk cId="312975387" sldId="261"/>
            <ac:grpSpMk id="6149" creationId="{032D8612-31EB-44CF-A1D0-14FD4C705424}"/>
          </ac:grpSpMkLst>
        </pc:grpChg>
        <pc:grpChg chg="add del">
          <ac:chgData name="Pau Montañés Pla" userId="aa7f59bb39d9d557" providerId="LiveId" clId="{A5A42F77-E1B3-46B8-AE7E-9B8C869D95E0}" dt="2025-05-27T19:13:29.661" v="1270" actId="26606"/>
          <ac:grpSpMkLst>
            <pc:docMk/>
            <pc:sldMk cId="312975387" sldId="261"/>
            <ac:grpSpMk id="6159" creationId="{032D8612-31EB-44CF-A1D0-14FD4C705424}"/>
          </ac:grpSpMkLst>
        </pc:grpChg>
        <pc:picChg chg="add mod ord">
          <ac:chgData name="Pau Montañés Pla" userId="aa7f59bb39d9d557" providerId="LiveId" clId="{A5A42F77-E1B3-46B8-AE7E-9B8C869D95E0}" dt="2025-05-27T19:13:38.954" v="1273" actId="26606"/>
          <ac:picMkLst>
            <pc:docMk/>
            <pc:sldMk cId="312975387" sldId="261"/>
            <ac:picMk id="6146" creationId="{00A9F438-9156-FD10-08EB-675761D33BB2}"/>
          </ac:picMkLst>
        </pc:picChg>
      </pc:sldChg>
      <pc:sldChg chg="addSp delSp modSp new mod setBg">
        <pc:chgData name="Pau Montañés Pla" userId="aa7f59bb39d9d557" providerId="LiveId" clId="{A5A42F77-E1B3-46B8-AE7E-9B8C869D95E0}" dt="2025-05-27T19:13:03.929" v="1265" actId="113"/>
        <pc:sldMkLst>
          <pc:docMk/>
          <pc:sldMk cId="487116366" sldId="262"/>
        </pc:sldMkLst>
        <pc:spChg chg="mod">
          <ac:chgData name="Pau Montañés Pla" userId="aa7f59bb39d9d557" providerId="LiveId" clId="{A5A42F77-E1B3-46B8-AE7E-9B8C869D95E0}" dt="2025-05-27T19:13:03.929" v="1265" actId="113"/>
          <ac:spMkLst>
            <pc:docMk/>
            <pc:sldMk cId="487116366" sldId="262"/>
            <ac:spMk id="2" creationId="{DE98EC2C-1156-9308-39D9-C4D7F774E065}"/>
          </ac:spMkLst>
        </pc:spChg>
        <pc:spChg chg="add del mod">
          <ac:chgData name="Pau Montañés Pla" userId="aa7f59bb39d9d557" providerId="LiveId" clId="{A5A42F77-E1B3-46B8-AE7E-9B8C869D95E0}" dt="2025-05-27T19:12:48.198" v="1261"/>
          <ac:spMkLst>
            <pc:docMk/>
            <pc:sldMk cId="487116366" sldId="262"/>
            <ac:spMk id="3" creationId="{401A0579-5457-F8F2-BE6B-E453EDD279ED}"/>
          </ac:spMkLst>
        </pc:spChg>
        <pc:spChg chg="add del">
          <ac:chgData name="Pau Montañés Pla" userId="aa7f59bb39d9d557" providerId="LiveId" clId="{A5A42F77-E1B3-46B8-AE7E-9B8C869D95E0}" dt="2025-05-27T19:07:26.813" v="900" actId="21"/>
          <ac:spMkLst>
            <pc:docMk/>
            <pc:sldMk cId="487116366" sldId="262"/>
            <ac:spMk id="4" creationId="{6DD22732-C5AB-86B0-B8C2-1087E2533F0B}"/>
          </ac:spMkLst>
        </pc:spChg>
        <pc:spChg chg="add mod">
          <ac:chgData name="Pau Montañés Pla" userId="aa7f59bb39d9d557" providerId="LiveId" clId="{A5A42F77-E1B3-46B8-AE7E-9B8C869D95E0}" dt="2025-05-27T19:07:24.308" v="899" actId="21"/>
          <ac:spMkLst>
            <pc:docMk/>
            <pc:sldMk cId="487116366" sldId="262"/>
            <ac:spMk id="5" creationId="{5F0CA871-E2CB-96EB-A5AC-C3D93DE2783A}"/>
          </ac:spMkLst>
        </pc:spChg>
        <pc:spChg chg="add del mod">
          <ac:chgData name="Pau Montañés Pla" userId="aa7f59bb39d9d557" providerId="LiveId" clId="{A5A42F77-E1B3-46B8-AE7E-9B8C869D95E0}" dt="2025-05-27T19:12:51.672" v="1262" actId="26606"/>
          <ac:spMkLst>
            <pc:docMk/>
            <pc:sldMk cId="487116366" sldId="262"/>
            <ac:spMk id="6" creationId="{401A0579-5457-F8F2-BE6B-E453EDD279ED}"/>
          </ac:spMkLst>
        </pc:spChg>
        <pc:spChg chg="add del mod">
          <ac:chgData name="Pau Montañés Pla" userId="aa7f59bb39d9d557" providerId="LiveId" clId="{A5A42F77-E1B3-46B8-AE7E-9B8C869D95E0}" dt="2025-05-27T19:09:49.122" v="1231"/>
          <ac:spMkLst>
            <pc:docMk/>
            <pc:sldMk cId="487116366" sldId="262"/>
            <ac:spMk id="7" creationId="{6DD22732-C5AB-86B0-B8C2-1087E2533F0B}"/>
          </ac:spMkLst>
        </pc:spChg>
        <pc:spChg chg="add del mod">
          <ac:chgData name="Pau Montañés Pla" userId="aa7f59bb39d9d557" providerId="LiveId" clId="{A5A42F77-E1B3-46B8-AE7E-9B8C869D95E0}" dt="2025-05-27T19:09:49.124" v="1233"/>
          <ac:spMkLst>
            <pc:docMk/>
            <pc:sldMk cId="487116366" sldId="262"/>
            <ac:spMk id="8" creationId="{71A97CA7-96A7-C909-2815-512EA5A30AA5}"/>
          </ac:spMkLst>
        </pc:spChg>
        <pc:spChg chg="add mod">
          <ac:chgData name="Pau Montañés Pla" userId="aa7f59bb39d9d557" providerId="LiveId" clId="{A5A42F77-E1B3-46B8-AE7E-9B8C869D95E0}" dt="2025-05-27T19:09:03.904" v="1068"/>
          <ac:spMkLst>
            <pc:docMk/>
            <pc:sldMk cId="487116366" sldId="262"/>
            <ac:spMk id="9" creationId="{BF9E2A70-B0BF-AC65-FDEE-4BBFB60D497D}"/>
          </ac:spMkLst>
        </pc:spChg>
        <pc:spChg chg="add del mod">
          <ac:chgData name="Pau Montañés Pla" userId="aa7f59bb39d9d557" providerId="LiveId" clId="{A5A42F77-E1B3-46B8-AE7E-9B8C869D95E0}" dt="2025-05-27T19:09:49.124" v="1235"/>
          <ac:spMkLst>
            <pc:docMk/>
            <pc:sldMk cId="487116366" sldId="262"/>
            <ac:spMk id="10" creationId="{B5D6769B-D601-94DD-CD9A-1506BEABBDEA}"/>
          </ac:spMkLst>
        </pc:spChg>
        <pc:spChg chg="add del">
          <ac:chgData name="Pau Montañés Pla" userId="aa7f59bb39d9d557" providerId="LiveId" clId="{A5A42F77-E1B3-46B8-AE7E-9B8C869D95E0}" dt="2025-05-27T19:12:51.672" v="1262" actId="26606"/>
          <ac:spMkLst>
            <pc:docMk/>
            <pc:sldMk cId="487116366" sldId="262"/>
            <ac:spMk id="11" creationId="{8CA06CD6-90CA-4C45-856C-6771339E1E22}"/>
          </ac:spMkLst>
        </pc:spChg>
        <pc:spChg chg="add">
          <ac:chgData name="Pau Montañés Pla" userId="aa7f59bb39d9d557" providerId="LiveId" clId="{A5A42F77-E1B3-46B8-AE7E-9B8C869D95E0}" dt="2025-05-27T19:12:51.672" v="1262" actId="26606"/>
          <ac:spMkLst>
            <pc:docMk/>
            <pc:sldMk cId="487116366" sldId="262"/>
            <ac:spMk id="5145" creationId="{F13C74B1-5B17-4795-BED0-7140497B445A}"/>
          </ac:spMkLst>
        </pc:spChg>
        <pc:spChg chg="add">
          <ac:chgData name="Pau Montañés Pla" userId="aa7f59bb39d9d557" providerId="LiveId" clId="{A5A42F77-E1B3-46B8-AE7E-9B8C869D95E0}" dt="2025-05-27T19:12:51.672" v="1262" actId="26606"/>
          <ac:spMkLst>
            <pc:docMk/>
            <pc:sldMk cId="487116366" sldId="262"/>
            <ac:spMk id="5147" creationId="{D4974D33-8DC5-464E-8C6D-BE58F0669C17}"/>
          </ac:spMkLst>
        </pc:spChg>
        <pc:picChg chg="add del">
          <ac:chgData name="Pau Montañés Pla" userId="aa7f59bb39d9d557" providerId="LiveId" clId="{A5A42F77-E1B3-46B8-AE7E-9B8C869D95E0}" dt="2025-05-27T19:10:28.561" v="1238" actId="478"/>
          <ac:picMkLst>
            <pc:docMk/>
            <pc:sldMk cId="487116366" sldId="262"/>
            <ac:picMk id="5126" creationId="{AC7625DF-16D5-4C28-1FE4-807FEC1F6C03}"/>
          </ac:picMkLst>
        </pc:picChg>
        <pc:picChg chg="add del">
          <ac:chgData name="Pau Montañés Pla" userId="aa7f59bb39d9d557" providerId="LiveId" clId="{A5A42F77-E1B3-46B8-AE7E-9B8C869D95E0}" dt="2025-05-27T19:10:37.036" v="1240" actId="478"/>
          <ac:picMkLst>
            <pc:docMk/>
            <pc:sldMk cId="487116366" sldId="262"/>
            <ac:picMk id="5128" creationId="{A0C5344F-5BF5-0F84-10E9-18789E5BCEAC}"/>
          </ac:picMkLst>
        </pc:picChg>
        <pc:picChg chg="add del">
          <ac:chgData name="Pau Montañés Pla" userId="aa7f59bb39d9d557" providerId="LiveId" clId="{A5A42F77-E1B3-46B8-AE7E-9B8C869D95E0}" dt="2025-05-27T19:10:44.924" v="1243" actId="478"/>
          <ac:picMkLst>
            <pc:docMk/>
            <pc:sldMk cId="487116366" sldId="262"/>
            <ac:picMk id="5130" creationId="{50F2E32C-7CEB-49B9-37E8-2EEF87B52A06}"/>
          </ac:picMkLst>
        </pc:picChg>
        <pc:picChg chg="add">
          <ac:chgData name="Pau Montañés Pla" userId="aa7f59bb39d9d557" providerId="LiveId" clId="{A5A42F77-E1B3-46B8-AE7E-9B8C869D95E0}" dt="2025-05-27T19:10:59.816" v="1244"/>
          <ac:picMkLst>
            <pc:docMk/>
            <pc:sldMk cId="487116366" sldId="262"/>
            <ac:picMk id="5132" creationId="{E24E5F61-DB3A-1221-5185-4876C65C4CAF}"/>
          </ac:picMkLst>
        </pc:picChg>
        <pc:picChg chg="add del">
          <ac:chgData name="Pau Montañés Pla" userId="aa7f59bb39d9d557" providerId="LiveId" clId="{A5A42F77-E1B3-46B8-AE7E-9B8C869D95E0}" dt="2025-05-27T19:11:22.576" v="1247" actId="478"/>
          <ac:picMkLst>
            <pc:docMk/>
            <pc:sldMk cId="487116366" sldId="262"/>
            <ac:picMk id="5134" creationId="{4CEFA9E7-2F9D-F946-AA22-7F26EA6D3D0C}"/>
          </ac:picMkLst>
        </pc:picChg>
        <pc:picChg chg="add">
          <ac:chgData name="Pau Montañés Pla" userId="aa7f59bb39d9d557" providerId="LiveId" clId="{A5A42F77-E1B3-46B8-AE7E-9B8C869D95E0}" dt="2025-05-27T19:11:37.855" v="1248"/>
          <ac:picMkLst>
            <pc:docMk/>
            <pc:sldMk cId="487116366" sldId="262"/>
            <ac:picMk id="5136" creationId="{1EB6342F-1E66-88DF-E56B-F6E8295D7650}"/>
          </ac:picMkLst>
        </pc:picChg>
        <pc:picChg chg="add">
          <ac:chgData name="Pau Montañés Pla" userId="aa7f59bb39d9d557" providerId="LiveId" clId="{A5A42F77-E1B3-46B8-AE7E-9B8C869D95E0}" dt="2025-05-27T19:11:52.115" v="1249"/>
          <ac:picMkLst>
            <pc:docMk/>
            <pc:sldMk cId="487116366" sldId="262"/>
            <ac:picMk id="5138" creationId="{42F6EF1D-F491-68E8-2A77-7C8176E5E4A4}"/>
          </ac:picMkLst>
        </pc:picChg>
        <pc:picChg chg="add mod">
          <ac:chgData name="Pau Montañés Pla" userId="aa7f59bb39d9d557" providerId="LiveId" clId="{A5A42F77-E1B3-46B8-AE7E-9B8C869D95E0}" dt="2025-05-27T19:12:51.672" v="1262" actId="26606"/>
          <ac:picMkLst>
            <pc:docMk/>
            <pc:sldMk cId="487116366" sldId="262"/>
            <ac:picMk id="5140" creationId="{9F882E17-8FA5-A3C3-713D-DD88C59E2649}"/>
          </ac:picMkLst>
        </pc:picChg>
        <pc:cxnChg chg="add del">
          <ac:chgData name="Pau Montañés Pla" userId="aa7f59bb39d9d557" providerId="LiveId" clId="{A5A42F77-E1B3-46B8-AE7E-9B8C869D95E0}" dt="2025-05-27T19:12:51.672" v="1262" actId="26606"/>
          <ac:cxnSpMkLst>
            <pc:docMk/>
            <pc:sldMk cId="487116366" sldId="262"/>
            <ac:cxnSpMk id="13" creationId="{5021601D-2758-4B15-A31C-FDA184C51B3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206DA-20CE-E151-43F6-A68903840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FA015-4677-B559-E26A-151B60EE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AC8D9-B4FD-0165-2281-126E34D5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151C0-80F5-7439-EACC-91743004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47B37-BFEF-BD73-5C71-5CBA156C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48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4DE28-BF97-6003-5CD5-8148837F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E30726-785C-5999-C1F2-4D7D3A08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9AB16-F43E-D46F-0096-8B76217E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B6588-6482-D196-A117-C1EA302E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4AFAF-5B8C-A99B-CDA8-E5147123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57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B5BF9F-52C8-95F3-C1CA-DFCBFC004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4E1C80-5BF1-A8B7-6ADC-0104A0DD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1C2F42-84CC-6B15-DB59-5B78714E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D7DB7-DA38-7C67-E06D-FAB78B3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026ED-2159-8427-F222-7D1A55AB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85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BA1EB-70D4-68E5-3B2E-ECEA5353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A4F4D-99BA-C39E-AF39-CBB4971F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9D6A6-9769-F330-4086-6797E169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7B306F-A6B0-76D2-78E4-83267616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DA40D-A65F-CA70-1DDA-AB81B5EF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38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4B98-4D1F-ABC6-D728-69910089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9FD40-115D-324C-CE64-3D5D0C4C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E7A47-F57E-FC06-387F-93D0AC60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1367C-E1F1-0022-F839-AF42255F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4D401-5295-6695-1D79-E519BDAE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67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BD9C-670D-588F-A82D-DE3FB210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2581F-F558-6A2C-6A17-83A9FC275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46E979-4A90-ED5F-1F4E-A9AC70794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6EABDD-97E2-F65F-46E5-74EBC30D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40A07A-D350-2180-7183-6CF87269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C459AA-07CF-EAB0-98FF-0A8EBF43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58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9258E-0B48-F427-080E-DFD506EB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B277AB-70D6-ACDE-5718-66A32A7B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F136E-C330-365B-29D9-8F779BE0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A62F08-DF90-F446-7BAA-217CEF9B6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5D62CC-67B8-38A3-4010-18F359234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70346-3578-E50F-9196-1DAC207E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8A89BC-639C-49A7-73AB-F16B52F1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F2D667-E7D0-63E3-401E-8A96CCF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83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C4536-EFC7-889D-96D6-FAA59F1F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286ABD-5BC5-F325-E454-56F04906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E93A62-B9D2-C88F-6365-725E859F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9DDAA1-12CB-1A7D-ED11-69C5E6D9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56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DBDFDE-4FF4-30CC-06FB-335E8152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B3E702-2F79-471B-C1AC-E99331AA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092ACF-9765-CDFA-427D-3E9E7E6D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56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22AEB-43B9-AB99-6C4E-672A1EC8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80BF6-B97F-04EC-FEE5-45F278A67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0260A-F47E-BD74-5E0F-F3C10660B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5F514-BABF-28F5-D1FD-B69C31D8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3FA3BC-36C9-23C9-221F-D068047A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85E4DA-4F6C-D614-534E-407799C6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32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10123-0A4F-EB77-8559-8131D1EF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C9B368-CA14-5E54-269D-EB2F30AFA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81BF5E-90EB-2EED-B843-7B319FC5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2ADFFD-F991-D3E8-54E1-20FBEE5A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318FB3-B77D-120E-F93A-52101DDD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AFAB05-E06B-241E-BD6A-8E18CE6F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72B3F7-D3ED-1412-47C7-94E71A87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A2B134-FE58-DDF7-9C1C-41BC912A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69A3C-4625-4989-6E7E-522E985EA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D679F-67E5-49E0-A359-EA9AA08F8A0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1C2A3-7C6E-76A8-C7C9-DDDD5CD0B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C6FEA-F9FB-5914-7CDE-D1F798F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79D2C-7A58-4972-9392-74F718824F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4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Data Engineering Career? The rising availability of Data Engineer Careers">
            <a:extLst>
              <a:ext uri="{FF2B5EF4-FFF2-40B4-BE49-F238E27FC236}">
                <a16:creationId xmlns:a16="http://schemas.microsoft.com/office/drawing/2014/main" id="{ADDA57FD-4F01-721E-EDB1-33E82BD6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55B79D1-BFB2-9028-59EA-07C159624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 b="1" dirty="0" err="1">
                <a:solidFill>
                  <a:srgbClr val="FFFFFF"/>
                </a:solidFill>
              </a:rPr>
              <a:t>Presentacion</a:t>
            </a:r>
            <a:r>
              <a:rPr lang="es-ES" b="1" dirty="0">
                <a:solidFill>
                  <a:srgbClr val="FFFFFF"/>
                </a:solidFill>
              </a:rPr>
              <a:t> proyecto </a:t>
            </a:r>
            <a:br>
              <a:rPr lang="es-ES" b="1" dirty="0">
                <a:solidFill>
                  <a:srgbClr val="FFFFFF"/>
                </a:solidFill>
              </a:rPr>
            </a:br>
            <a:r>
              <a:rPr lang="es-ES" b="1" dirty="0">
                <a:solidFill>
                  <a:srgbClr val="FFFFFF"/>
                </a:solidFill>
              </a:rPr>
              <a:t>Data </a:t>
            </a:r>
            <a:r>
              <a:rPr lang="es-ES" b="1" dirty="0" err="1">
                <a:solidFill>
                  <a:srgbClr val="FFFFFF"/>
                </a:solidFill>
              </a:rPr>
              <a:t>engineering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B6B481-42CF-4476-34CA-E85B9542A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Pau Montañés Pla</a:t>
            </a:r>
          </a:p>
        </p:txBody>
      </p:sp>
    </p:spTree>
    <p:extLst>
      <p:ext uri="{BB962C8B-B14F-4D97-AF65-F5344CB8AC3E}">
        <p14:creationId xmlns:p14="http://schemas.microsoft.com/office/powerpoint/2010/main" val="3060777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0944EA-7855-B0E3-7B9D-258E2AAD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83" y="670559"/>
            <a:ext cx="9054623" cy="2148841"/>
          </a:xfrm>
        </p:spPr>
        <p:txBody>
          <a:bodyPr anchor="t">
            <a:normAutofit/>
          </a:bodyPr>
          <a:lstStyle/>
          <a:p>
            <a:r>
              <a:rPr lang="es-ES" b="1" dirty="0"/>
              <a:t>API para medir el resultado de un préstamo </a:t>
            </a:r>
          </a:p>
        </p:txBody>
      </p:sp>
      <p:pic>
        <p:nvPicPr>
          <p:cNvPr id="2050" name="Picture 2" descr="APIs para principiantes: ¿Cómo utilizar una API? Una guía completa |  AppMaster">
            <a:extLst>
              <a:ext uri="{FF2B5EF4-FFF2-40B4-BE49-F238E27FC236}">
                <a16:creationId xmlns:a16="http://schemas.microsoft.com/office/drawing/2014/main" id="{32DEB0E9-E649-AE8B-966F-32EE884B3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r="884" b="1"/>
          <a:stretch>
            <a:fillRect/>
          </a:stretch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8C34B-6051-D189-A4E4-AE3B6BAA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825" y="1875124"/>
            <a:ext cx="4555782" cy="5445076"/>
          </a:xfrm>
        </p:spPr>
        <p:txBody>
          <a:bodyPr anchor="t">
            <a:normAutofit/>
          </a:bodyPr>
          <a:lstStyle/>
          <a:p>
            <a:r>
              <a:rPr lang="es-ES" sz="2000" dirty="0"/>
              <a:t>Proyecto que permite predecir si una persona es apta para un préstamo</a:t>
            </a:r>
          </a:p>
          <a:p>
            <a:r>
              <a:rPr lang="es-ES" sz="2000" dirty="0"/>
              <a:t>Continuación de mi proyecto de ML, pero esta vez usando una API</a:t>
            </a:r>
          </a:p>
          <a:p>
            <a:r>
              <a:rPr lang="es-ES" sz="2000" dirty="0"/>
              <a:t>Veremos después que ventajas y que desventajas tiene este método</a:t>
            </a:r>
          </a:p>
          <a:p>
            <a:r>
              <a:rPr lang="es-ES" sz="2000" dirty="0"/>
              <a:t>Accesible y portable gracias a Docker</a:t>
            </a:r>
          </a:p>
        </p:txBody>
      </p:sp>
    </p:spTree>
    <p:extLst>
      <p:ext uri="{BB962C8B-B14F-4D97-AF65-F5344CB8AC3E}">
        <p14:creationId xmlns:p14="http://schemas.microsoft.com/office/powerpoint/2010/main" val="353126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8CDB9-214A-DE11-1FC1-2F031707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/>
              <a:t>Como funciona la API?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F769C-734D-7118-8A84-E091C6EE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Usuario</a:t>
            </a:r>
            <a:r>
              <a:rPr lang="es-ES" dirty="0"/>
              <a:t>: Envía los datos de entrada</a:t>
            </a:r>
          </a:p>
          <a:p>
            <a:r>
              <a:rPr lang="es-ES" b="1" dirty="0" err="1"/>
              <a:t>FastAPI</a:t>
            </a:r>
            <a:r>
              <a:rPr lang="es-ES" dirty="0"/>
              <a:t>: Recibe los datos a través del </a:t>
            </a:r>
            <a:r>
              <a:rPr lang="es-ES" dirty="0" err="1"/>
              <a:t>endpoint</a:t>
            </a:r>
            <a:r>
              <a:rPr lang="es-ES" dirty="0"/>
              <a:t> “</a:t>
            </a:r>
            <a:r>
              <a:rPr lang="es-ES" dirty="0" err="1"/>
              <a:t>predict</a:t>
            </a:r>
            <a:r>
              <a:rPr lang="es-ES" dirty="0"/>
              <a:t>”</a:t>
            </a:r>
          </a:p>
          <a:p>
            <a:r>
              <a:rPr lang="es-ES" b="1" dirty="0"/>
              <a:t>Valida datos</a:t>
            </a:r>
            <a:r>
              <a:rPr lang="es-ES" dirty="0"/>
              <a:t>: Se validan los formatos esperados</a:t>
            </a:r>
          </a:p>
          <a:p>
            <a:r>
              <a:rPr lang="es-ES" b="1" dirty="0" err="1"/>
              <a:t>Modelo.pkl</a:t>
            </a:r>
            <a:r>
              <a:rPr lang="es-ES" dirty="0"/>
              <a:t> : Se usa el modelo entrenado para hacer la predicción</a:t>
            </a:r>
          </a:p>
          <a:p>
            <a:r>
              <a:rPr lang="es-ES" b="1" dirty="0"/>
              <a:t>Respuesta</a:t>
            </a:r>
            <a:r>
              <a:rPr lang="es-ES" dirty="0"/>
              <a:t>: Devuelve si el crédito es "Aprobado" o "Rechazado"</a:t>
            </a:r>
          </a:p>
        </p:txBody>
      </p:sp>
    </p:spTree>
    <p:extLst>
      <p:ext uri="{BB962C8B-B14F-4D97-AF65-F5344CB8AC3E}">
        <p14:creationId xmlns:p14="http://schemas.microsoft.com/office/powerpoint/2010/main" val="26668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F4CEC-12FA-629C-D653-19F03C05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funcionamiento de la API</a:t>
            </a:r>
          </a:p>
        </p:txBody>
      </p:sp>
      <p:pic>
        <p:nvPicPr>
          <p:cNvPr id="9" name="Marcador de contenido 8" descr="Diagrama&#10;&#10;El contenido generado por IA puede ser incorrecto.">
            <a:extLst>
              <a:ext uri="{FF2B5EF4-FFF2-40B4-BE49-F238E27FC236}">
                <a16:creationId xmlns:a16="http://schemas.microsoft.com/office/drawing/2014/main" id="{A37ABDD9-AF3D-94A1-04B3-E0B5586E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25" y="2045685"/>
            <a:ext cx="7347537" cy="43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6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5" name="Rectangle 514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98EC2C-1156-9308-39D9-C4D7F774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11" y="251625"/>
            <a:ext cx="5823065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 err="1"/>
              <a:t>Cosas</a:t>
            </a:r>
            <a:r>
              <a:rPr lang="en-US" sz="5400" b="1" dirty="0"/>
              <a:t> a </a:t>
            </a:r>
            <a:r>
              <a:rPr lang="en-US" sz="5400" b="1" dirty="0" err="1"/>
              <a:t>mejorar</a:t>
            </a:r>
            <a:r>
              <a:rPr lang="en-US" sz="5400" b="1" dirty="0"/>
              <a:t>?</a:t>
            </a:r>
          </a:p>
        </p:txBody>
      </p:sp>
      <p:sp>
        <p:nvSpPr>
          <p:cNvPr id="514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01A0579-5457-F8F2-BE6B-E453EDD279ED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Crear un front-end para que la </a:t>
            </a:r>
            <a:r>
              <a:rPr lang="en-US" sz="1700" dirty="0" err="1"/>
              <a:t>aplicación</a:t>
            </a:r>
            <a:r>
              <a:rPr lang="en-US" sz="1700" dirty="0"/>
              <a:t> de la demo se </a:t>
            </a:r>
            <a:r>
              <a:rPr lang="en-US" sz="1700" dirty="0" err="1"/>
              <a:t>vea</a:t>
            </a:r>
            <a:r>
              <a:rPr lang="en-US" sz="1700" dirty="0"/>
              <a:t> </a:t>
            </a:r>
            <a:r>
              <a:rPr lang="en-US" sz="1700" dirty="0" err="1"/>
              <a:t>mejor</a:t>
            </a:r>
            <a:r>
              <a:rPr lang="en-US" sz="1700" dirty="0"/>
              <a:t> </a:t>
            </a:r>
          </a:p>
          <a:p>
            <a:r>
              <a:rPr lang="en-US" sz="1700" dirty="0" err="1"/>
              <a:t>Añade</a:t>
            </a:r>
            <a:r>
              <a:rPr lang="en-US" sz="1700" dirty="0"/>
              <a:t> </a:t>
            </a:r>
            <a:r>
              <a:rPr lang="en-US" sz="1700" dirty="0" err="1"/>
              <a:t>una</a:t>
            </a:r>
            <a:r>
              <a:rPr lang="en-US" sz="1700" dirty="0"/>
              <a:t> API externa para </a:t>
            </a:r>
            <a:r>
              <a:rPr lang="en-US" sz="1700" dirty="0" err="1"/>
              <a:t>obtener</a:t>
            </a:r>
            <a:r>
              <a:rPr lang="en-US" sz="1700" dirty="0"/>
              <a:t> </a:t>
            </a:r>
            <a:r>
              <a:rPr lang="en-US" sz="1700" dirty="0" err="1"/>
              <a:t>datos</a:t>
            </a:r>
            <a:r>
              <a:rPr lang="en-US" sz="1700" dirty="0"/>
              <a:t> </a:t>
            </a:r>
            <a:r>
              <a:rPr lang="en-US" sz="1700" dirty="0" err="1"/>
              <a:t>actualizados</a:t>
            </a:r>
            <a:r>
              <a:rPr lang="en-US" sz="1700" dirty="0"/>
              <a:t> de </a:t>
            </a:r>
            <a:r>
              <a:rPr lang="en-US" sz="1700" dirty="0" err="1"/>
              <a:t>clientes</a:t>
            </a:r>
            <a:r>
              <a:rPr lang="en-US" sz="1700" dirty="0"/>
              <a:t> </a:t>
            </a:r>
          </a:p>
          <a:p>
            <a:r>
              <a:rPr lang="en-US" sz="1700" dirty="0" err="1"/>
              <a:t>Guardar</a:t>
            </a:r>
            <a:r>
              <a:rPr lang="en-US" sz="1700" dirty="0"/>
              <a:t> </a:t>
            </a:r>
            <a:r>
              <a:rPr lang="en-US" sz="1700" dirty="0" err="1"/>
              <a:t>todos</a:t>
            </a:r>
            <a:r>
              <a:rPr lang="en-US" sz="1700" dirty="0"/>
              <a:t>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resultados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un </a:t>
            </a:r>
            <a:r>
              <a:rPr lang="en-US" sz="1700" dirty="0" err="1"/>
              <a:t>archivo</a:t>
            </a:r>
            <a:r>
              <a:rPr lang="en-US" sz="1700" dirty="0"/>
              <a:t> para </a:t>
            </a:r>
            <a:r>
              <a:rPr lang="en-US" sz="1700" dirty="0" err="1"/>
              <a:t>poder</a:t>
            </a:r>
            <a:r>
              <a:rPr lang="en-US" sz="1700" dirty="0"/>
              <a:t> </a:t>
            </a:r>
            <a:r>
              <a:rPr lang="en-US" sz="1700" dirty="0" err="1"/>
              <a:t>revisarlos</a:t>
            </a:r>
            <a:r>
              <a:rPr lang="en-US" sz="1700" dirty="0"/>
              <a:t> de </a:t>
            </a:r>
            <a:r>
              <a:rPr lang="en-US" sz="1700" dirty="0" err="1"/>
              <a:t>manera</a:t>
            </a:r>
            <a:r>
              <a:rPr lang="en-US" sz="1700" dirty="0"/>
              <a:t> </a:t>
            </a:r>
            <a:r>
              <a:rPr lang="en-US" sz="1700" dirty="0" err="1"/>
              <a:t>fácil</a:t>
            </a:r>
            <a:r>
              <a:rPr lang="en-US" sz="1700" dirty="0"/>
              <a:t> </a:t>
            </a:r>
          </a:p>
          <a:p>
            <a:r>
              <a:rPr lang="en-US" sz="1700" dirty="0"/>
              <a:t>Crea un output extra que sea la </a:t>
            </a:r>
            <a:r>
              <a:rPr lang="en-US" sz="1700" dirty="0" err="1"/>
              <a:t>probabilidad</a:t>
            </a:r>
            <a:r>
              <a:rPr lang="en-US" sz="1700" dirty="0"/>
              <a:t> exacta de </a:t>
            </a:r>
            <a:r>
              <a:rPr lang="en-US" sz="1700" dirty="0" err="1"/>
              <a:t>pago</a:t>
            </a:r>
            <a:r>
              <a:rPr lang="en-US" sz="1700" dirty="0"/>
              <a:t> o </a:t>
            </a:r>
            <a:r>
              <a:rPr lang="en-US" sz="1700" dirty="0" err="1"/>
              <a:t>impago</a:t>
            </a:r>
            <a:r>
              <a:rPr lang="en-US" sz="1700" dirty="0"/>
              <a:t> </a:t>
            </a:r>
          </a:p>
          <a:p>
            <a:endParaRPr lang="en-US" sz="1700" dirty="0"/>
          </a:p>
        </p:txBody>
      </p:sp>
      <p:pic>
        <p:nvPicPr>
          <p:cNvPr id="5140" name="Picture 20" descr="Cómo garantizar la seguridad de APIs?">
            <a:extLst>
              <a:ext uri="{FF2B5EF4-FFF2-40B4-BE49-F238E27FC236}">
                <a16:creationId xmlns:a16="http://schemas.microsoft.com/office/drawing/2014/main" id="{9F882E17-8FA5-A3C3-713D-DD88C59E2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6" r="21024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11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5" name="Rectangle 615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6" name="Freeform: Shape 615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E73110-05DD-59CB-2CB4-285D38C7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6" y="957457"/>
            <a:ext cx="5028678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gracias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vuestra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atención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448C7-685E-660B-E9C9-CBDC3B62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Veamos ahora la demo!</a:t>
            </a:r>
          </a:p>
        </p:txBody>
      </p:sp>
      <p:pic>
        <p:nvPicPr>
          <p:cNvPr id="6146" name="Picture 2" descr="19.800+ Api Fotografías de stock, fotos e imágenes libres de derechos -  iStock | Software, Interfaz, Data">
            <a:extLst>
              <a:ext uri="{FF2B5EF4-FFF2-40B4-BE49-F238E27FC236}">
                <a16:creationId xmlns:a16="http://schemas.microsoft.com/office/drawing/2014/main" id="{00A9F438-9156-FD10-08EB-675761D3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5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186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Presentacion proyecto  Data engineering</vt:lpstr>
      <vt:lpstr>API para medir el resultado de un préstamo </vt:lpstr>
      <vt:lpstr>Como funciona la API?</vt:lpstr>
      <vt:lpstr>Diagrama de funcionamiento de la API</vt:lpstr>
      <vt:lpstr>Cosas a mejorar?</vt:lpstr>
      <vt:lpstr>Muchas gracias por vuestra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Montañés Pla</dc:creator>
  <cp:lastModifiedBy>Pau Montañés Pla</cp:lastModifiedBy>
  <cp:revision>2</cp:revision>
  <dcterms:created xsi:type="dcterms:W3CDTF">2025-05-27T17:25:50Z</dcterms:created>
  <dcterms:modified xsi:type="dcterms:W3CDTF">2025-05-27T21:42:43Z</dcterms:modified>
</cp:coreProperties>
</file>