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DDFFA-8123-41A4-9A80-A0DD23E2DF19}" v="50" dt="2025-05-15T18:47:43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 Montañés Pla" userId="aa7f59bb39d9d557" providerId="LiveId" clId="{766DDFFA-8123-41A4-9A80-A0DD23E2DF19}"/>
    <pc:docChg chg="undo custSel addSld modSld">
      <pc:chgData name="Pau Montañés Pla" userId="aa7f59bb39d9d557" providerId="LiveId" clId="{766DDFFA-8123-41A4-9A80-A0DD23E2DF19}" dt="2025-05-15T20:15:06.711" v="3563" actId="20577"/>
      <pc:docMkLst>
        <pc:docMk/>
      </pc:docMkLst>
      <pc:sldChg chg="addSp delSp modSp mod setBg setClrOvrMap">
        <pc:chgData name="Pau Montañés Pla" userId="aa7f59bb39d9d557" providerId="LiveId" clId="{766DDFFA-8123-41A4-9A80-A0DD23E2DF19}" dt="2025-05-15T16:00:30.507" v="98" actId="26606"/>
        <pc:sldMkLst>
          <pc:docMk/>
          <pc:sldMk cId="4024815174" sldId="256"/>
        </pc:sldMkLst>
        <pc:spChg chg="mod">
          <ac:chgData name="Pau Montañés Pla" userId="aa7f59bb39d9d557" providerId="LiveId" clId="{766DDFFA-8123-41A4-9A80-A0DD23E2DF19}" dt="2025-05-15T16:00:30.507" v="98" actId="26606"/>
          <ac:spMkLst>
            <pc:docMk/>
            <pc:sldMk cId="4024815174" sldId="256"/>
            <ac:spMk id="2" creationId="{68543A93-1B9B-EAF9-5A26-C5B0AE8F7D7C}"/>
          </ac:spMkLst>
        </pc:spChg>
        <pc:spChg chg="mod">
          <ac:chgData name="Pau Montañés Pla" userId="aa7f59bb39d9d557" providerId="LiveId" clId="{766DDFFA-8123-41A4-9A80-A0DD23E2DF19}" dt="2025-05-15T16:00:30.507" v="98" actId="26606"/>
          <ac:spMkLst>
            <pc:docMk/>
            <pc:sldMk cId="4024815174" sldId="256"/>
            <ac:spMk id="3" creationId="{F16C6BA2-5F86-A157-9F16-3710F2C0EA8C}"/>
          </ac:spMkLst>
        </pc:spChg>
        <pc:spChg chg="add">
          <ac:chgData name="Pau Montañés Pla" userId="aa7f59bb39d9d557" providerId="LiveId" clId="{766DDFFA-8123-41A4-9A80-A0DD23E2DF19}" dt="2025-05-15T16:00:30.507" v="98" actId="26606"/>
          <ac:spMkLst>
            <pc:docMk/>
            <pc:sldMk cId="4024815174" sldId="256"/>
            <ac:spMk id="1033" creationId="{71B2258F-86CA-4D4D-8270-BC05FCDEBFB3}"/>
          </ac:spMkLst>
        </pc:spChg>
        <pc:picChg chg="add del">
          <ac:chgData name="Pau Montañés Pla" userId="aa7f59bb39d9d557" providerId="LiveId" clId="{766DDFFA-8123-41A4-9A80-A0DD23E2DF19}" dt="2025-05-15T15:59:36.688" v="96" actId="478"/>
          <ac:picMkLst>
            <pc:docMk/>
            <pc:sldMk cId="4024815174" sldId="256"/>
            <ac:picMk id="1026" creationId="{F53A6F0B-608A-E00C-E5C0-CD999CD17E2C}"/>
          </ac:picMkLst>
        </pc:picChg>
        <pc:picChg chg="add mod ord">
          <ac:chgData name="Pau Montañés Pla" userId="aa7f59bb39d9d557" providerId="LiveId" clId="{766DDFFA-8123-41A4-9A80-A0DD23E2DF19}" dt="2025-05-15T16:00:30.507" v="98" actId="26606"/>
          <ac:picMkLst>
            <pc:docMk/>
            <pc:sldMk cId="4024815174" sldId="256"/>
            <ac:picMk id="1028" creationId="{7FA29F7B-4840-1898-5EAD-4538864072A0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9:46:31.491" v="3545" actId="20577"/>
        <pc:sldMkLst>
          <pc:docMk/>
          <pc:sldMk cId="3030743392" sldId="257"/>
        </pc:sldMkLst>
        <pc:spChg chg="mod">
          <ac:chgData name="Pau Montañés Pla" userId="aa7f59bb39d9d557" providerId="LiveId" clId="{766DDFFA-8123-41A4-9A80-A0DD23E2DF19}" dt="2025-05-15T16:07:46.693" v="458" actId="113"/>
          <ac:spMkLst>
            <pc:docMk/>
            <pc:sldMk cId="3030743392" sldId="257"/>
            <ac:spMk id="2" creationId="{A87CF430-8894-E781-868D-CCAF8C88E069}"/>
          </ac:spMkLst>
        </pc:spChg>
        <pc:spChg chg="mod">
          <ac:chgData name="Pau Montañés Pla" userId="aa7f59bb39d9d557" providerId="LiveId" clId="{766DDFFA-8123-41A4-9A80-A0DD23E2DF19}" dt="2025-05-15T19:46:31.491" v="3545" actId="20577"/>
          <ac:spMkLst>
            <pc:docMk/>
            <pc:sldMk cId="3030743392" sldId="257"/>
            <ac:spMk id="3" creationId="{40F53426-3F52-019E-20AA-45B8FAA762DD}"/>
          </ac:spMkLst>
        </pc:spChg>
        <pc:spChg chg="add del">
          <ac:chgData name="Pau Montañés Pla" userId="aa7f59bb39d9d557" providerId="LiveId" clId="{766DDFFA-8123-41A4-9A80-A0DD23E2DF19}" dt="2025-05-15T16:07:31.328" v="452" actId="26606"/>
          <ac:spMkLst>
            <pc:docMk/>
            <pc:sldMk cId="3030743392" sldId="257"/>
            <ac:spMk id="2055" creationId="{C0A1ED06-4733-4020-9C60-81D4D801408D}"/>
          </ac:spMkLst>
        </pc:spChg>
        <pc:spChg chg="add del">
          <ac:chgData name="Pau Montañés Pla" userId="aa7f59bb39d9d557" providerId="LiveId" clId="{766DDFFA-8123-41A4-9A80-A0DD23E2DF19}" dt="2025-05-15T16:07:31.328" v="452" actId="26606"/>
          <ac:spMkLst>
            <pc:docMk/>
            <pc:sldMk cId="3030743392" sldId="257"/>
            <ac:spMk id="2057" creationId="{B0CA3509-3AF9-45FE-93ED-57BB5D5E8E07}"/>
          </ac:spMkLst>
        </pc:spChg>
        <pc:spChg chg="add del">
          <ac:chgData name="Pau Montañés Pla" userId="aa7f59bb39d9d557" providerId="LiveId" clId="{766DDFFA-8123-41A4-9A80-A0DD23E2DF19}" dt="2025-05-15T16:07:34.993" v="454" actId="26606"/>
          <ac:spMkLst>
            <pc:docMk/>
            <pc:sldMk cId="3030743392" sldId="257"/>
            <ac:spMk id="2059" creationId="{AEDD7960-4866-4399-BEF6-DD1431AB4E34}"/>
          </ac:spMkLst>
        </pc:spChg>
        <pc:spChg chg="add del">
          <ac:chgData name="Pau Montañés Pla" userId="aa7f59bb39d9d557" providerId="LiveId" clId="{766DDFFA-8123-41A4-9A80-A0DD23E2DF19}" dt="2025-05-15T16:07:34.993" v="454" actId="26606"/>
          <ac:spMkLst>
            <pc:docMk/>
            <pc:sldMk cId="3030743392" sldId="257"/>
            <ac:spMk id="2060" creationId="{6B5E2835-4E47-45B3-9CFE-732FF7B05472}"/>
          </ac:spMkLst>
        </pc:spChg>
        <pc:spChg chg="add del">
          <ac:chgData name="Pau Montañés Pla" userId="aa7f59bb39d9d557" providerId="LiveId" clId="{766DDFFA-8123-41A4-9A80-A0DD23E2DF19}" dt="2025-05-15T16:07:34.993" v="454" actId="26606"/>
          <ac:spMkLst>
            <pc:docMk/>
            <pc:sldMk cId="3030743392" sldId="257"/>
            <ac:spMk id="2061" creationId="{55D4142C-5077-457F-A6AD-3FECFDB39685}"/>
          </ac:spMkLst>
        </pc:spChg>
        <pc:spChg chg="add del">
          <ac:chgData name="Pau Montañés Pla" userId="aa7f59bb39d9d557" providerId="LiveId" clId="{766DDFFA-8123-41A4-9A80-A0DD23E2DF19}" dt="2025-05-15T16:07:34.993" v="454" actId="26606"/>
          <ac:spMkLst>
            <pc:docMk/>
            <pc:sldMk cId="3030743392" sldId="257"/>
            <ac:spMk id="2062" creationId="{5B45AD5D-AA52-4F7B-9362-576A39AD9E09}"/>
          </ac:spMkLst>
        </pc:spChg>
        <pc:spChg chg="add del">
          <ac:chgData name="Pau Montañés Pla" userId="aa7f59bb39d9d557" providerId="LiveId" clId="{766DDFFA-8123-41A4-9A80-A0DD23E2DF19}" dt="2025-05-15T16:07:34.993" v="454" actId="26606"/>
          <ac:spMkLst>
            <pc:docMk/>
            <pc:sldMk cId="3030743392" sldId="257"/>
            <ac:spMk id="2063" creationId="{7A5F0580-5EE9-419F-96EE-B6529EF6E7D0}"/>
          </ac:spMkLst>
        </pc:spChg>
        <pc:spChg chg="add del">
          <ac:chgData name="Pau Montañés Pla" userId="aa7f59bb39d9d557" providerId="LiveId" clId="{766DDFFA-8123-41A4-9A80-A0DD23E2DF19}" dt="2025-05-15T16:07:37.221" v="456" actId="26606"/>
          <ac:spMkLst>
            <pc:docMk/>
            <pc:sldMk cId="3030743392" sldId="257"/>
            <ac:spMk id="2065" creationId="{04812C46-200A-4DEB-A05E-3ED6C68C2387}"/>
          </ac:spMkLst>
        </pc:spChg>
        <pc:spChg chg="add del">
          <ac:chgData name="Pau Montañés Pla" userId="aa7f59bb39d9d557" providerId="LiveId" clId="{766DDFFA-8123-41A4-9A80-A0DD23E2DF19}" dt="2025-05-15T16:07:37.221" v="456" actId="26606"/>
          <ac:spMkLst>
            <pc:docMk/>
            <pc:sldMk cId="3030743392" sldId="257"/>
            <ac:spMk id="2066" creationId="{D1EA859B-E555-4109-94F3-6700E046E008}"/>
          </ac:spMkLst>
        </pc:spChg>
        <pc:spChg chg="add">
          <ac:chgData name="Pau Montañés Pla" userId="aa7f59bb39d9d557" providerId="LiveId" clId="{766DDFFA-8123-41A4-9A80-A0DD23E2DF19}" dt="2025-05-15T16:07:37.230" v="457" actId="26606"/>
          <ac:spMkLst>
            <pc:docMk/>
            <pc:sldMk cId="3030743392" sldId="257"/>
            <ac:spMk id="2068" creationId="{04812C46-200A-4DEB-A05E-3ED6C68C2387}"/>
          </ac:spMkLst>
        </pc:spChg>
        <pc:spChg chg="add">
          <ac:chgData name="Pau Montañés Pla" userId="aa7f59bb39d9d557" providerId="LiveId" clId="{766DDFFA-8123-41A4-9A80-A0DD23E2DF19}" dt="2025-05-15T16:07:37.230" v="457" actId="26606"/>
          <ac:spMkLst>
            <pc:docMk/>
            <pc:sldMk cId="3030743392" sldId="257"/>
            <ac:spMk id="2069" creationId="{D1EA859B-E555-4109-94F3-6700E046E008}"/>
          </ac:spMkLst>
        </pc:spChg>
        <pc:picChg chg="add mod ord">
          <ac:chgData name="Pau Montañés Pla" userId="aa7f59bb39d9d557" providerId="LiveId" clId="{766DDFFA-8123-41A4-9A80-A0DD23E2DF19}" dt="2025-05-15T16:07:37.230" v="457" actId="26606"/>
          <ac:picMkLst>
            <pc:docMk/>
            <pc:sldMk cId="3030743392" sldId="257"/>
            <ac:picMk id="2050" creationId="{E9765A0C-C2DC-B402-6FF8-4F5D1BC0EA61}"/>
          </ac:picMkLst>
        </pc:picChg>
      </pc:sldChg>
      <pc:sldChg chg="addSp delSp modSp new mod setBg setClrOvrMap">
        <pc:chgData name="Pau Montañés Pla" userId="aa7f59bb39d9d557" providerId="LiveId" clId="{766DDFFA-8123-41A4-9A80-A0DD23E2DF19}" dt="2025-05-15T19:47:09.675" v="3549" actId="20577"/>
        <pc:sldMkLst>
          <pc:docMk/>
          <pc:sldMk cId="3302548390" sldId="258"/>
        </pc:sldMkLst>
        <pc:spChg chg="mod">
          <ac:chgData name="Pau Montañés Pla" userId="aa7f59bb39d9d557" providerId="LiveId" clId="{766DDFFA-8123-41A4-9A80-A0DD23E2DF19}" dt="2025-05-15T16:49:13.214" v="1005" actId="113"/>
          <ac:spMkLst>
            <pc:docMk/>
            <pc:sldMk cId="3302548390" sldId="258"/>
            <ac:spMk id="2" creationId="{9B4B5D4B-4E2A-101A-501E-2E80F0A6CCE5}"/>
          </ac:spMkLst>
        </pc:spChg>
        <pc:spChg chg="mod">
          <ac:chgData name="Pau Montañés Pla" userId="aa7f59bb39d9d557" providerId="LiveId" clId="{766DDFFA-8123-41A4-9A80-A0DD23E2DF19}" dt="2025-05-15T19:47:09.675" v="3549" actId="20577"/>
          <ac:spMkLst>
            <pc:docMk/>
            <pc:sldMk cId="3302548390" sldId="258"/>
            <ac:spMk id="3" creationId="{E6808720-358C-6655-FFDB-975EAF3DFC76}"/>
          </ac:spMkLst>
        </pc:spChg>
        <pc:spChg chg="add del mod ord">
          <ac:chgData name="Pau Montañés Pla" userId="aa7f59bb39d9d557" providerId="LiveId" clId="{766DDFFA-8123-41A4-9A80-A0DD23E2DF19}" dt="2025-05-15T16:13:52.411" v="895"/>
          <ac:spMkLst>
            <pc:docMk/>
            <pc:sldMk cId="3302548390" sldId="258"/>
            <ac:spMk id="4" creationId="{C8DA711B-4B2F-2FA5-042C-B4421CE51250}"/>
          </ac:spMkLst>
        </pc:spChg>
        <pc:spChg chg="add del">
          <ac:chgData name="Pau Montañés Pla" userId="aa7f59bb39d9d557" providerId="LiveId" clId="{766DDFFA-8123-41A4-9A80-A0DD23E2DF19}" dt="2025-05-15T16:13:35.047" v="890" actId="26606"/>
          <ac:spMkLst>
            <pc:docMk/>
            <pc:sldMk cId="3302548390" sldId="258"/>
            <ac:spMk id="3080" creationId="{9228552E-C8B1-4A80-8448-0787CE0FC704}"/>
          </ac:spMkLst>
        </pc:spChg>
        <pc:spChg chg="add del">
          <ac:chgData name="Pau Montañés Pla" userId="aa7f59bb39d9d557" providerId="LiveId" clId="{766DDFFA-8123-41A4-9A80-A0DD23E2DF19}" dt="2025-05-15T16:13:42.223" v="892" actId="26606"/>
          <ac:spMkLst>
            <pc:docMk/>
            <pc:sldMk cId="3302548390" sldId="258"/>
            <ac:spMk id="3082" creationId="{169CC832-2974-4E8D-90ED-3E2941BA7336}"/>
          </ac:spMkLst>
        </pc:spChg>
        <pc:spChg chg="add del">
          <ac:chgData name="Pau Montañés Pla" userId="aa7f59bb39d9d557" providerId="LiveId" clId="{766DDFFA-8123-41A4-9A80-A0DD23E2DF19}" dt="2025-05-15T16:13:42.223" v="892" actId="26606"/>
          <ac:spMkLst>
            <pc:docMk/>
            <pc:sldMk cId="3302548390" sldId="258"/>
            <ac:spMk id="3083" creationId="{DBC6133C-0615-4CE4-9132-37E609A9BDFA}"/>
          </ac:spMkLst>
        </pc:spChg>
        <pc:spChg chg="add del">
          <ac:chgData name="Pau Montañés Pla" userId="aa7f59bb39d9d557" providerId="LiveId" clId="{766DDFFA-8123-41A4-9A80-A0DD23E2DF19}" dt="2025-05-15T16:13:42.223" v="892" actId="26606"/>
          <ac:spMkLst>
            <pc:docMk/>
            <pc:sldMk cId="3302548390" sldId="258"/>
            <ac:spMk id="3084" creationId="{55222F96-971A-4F90-B841-6BAB416C7AC1}"/>
          </ac:spMkLst>
        </pc:spChg>
        <pc:spChg chg="add del">
          <ac:chgData name="Pau Montañés Pla" userId="aa7f59bb39d9d557" providerId="LiveId" clId="{766DDFFA-8123-41A4-9A80-A0DD23E2DF19}" dt="2025-05-15T16:13:42.223" v="892" actId="26606"/>
          <ac:spMkLst>
            <pc:docMk/>
            <pc:sldMk cId="3302548390" sldId="258"/>
            <ac:spMk id="3086" creationId="{08980754-6F4B-43C9-B9BE-127B6BED6586}"/>
          </ac:spMkLst>
        </pc:spChg>
        <pc:spChg chg="add del">
          <ac:chgData name="Pau Montañés Pla" userId="aa7f59bb39d9d557" providerId="LiveId" clId="{766DDFFA-8123-41A4-9A80-A0DD23E2DF19}" dt="2025-05-15T16:13:42.223" v="892" actId="26606"/>
          <ac:spMkLst>
            <pc:docMk/>
            <pc:sldMk cId="3302548390" sldId="258"/>
            <ac:spMk id="3088" creationId="{2C1BBA94-3F40-40AA-8BB9-E69E25E537C1}"/>
          </ac:spMkLst>
        </pc:spChg>
        <pc:spChg chg="add del">
          <ac:chgData name="Pau Montañés Pla" userId="aa7f59bb39d9d557" providerId="LiveId" clId="{766DDFFA-8123-41A4-9A80-A0DD23E2DF19}" dt="2025-05-15T16:14:54.674" v="905" actId="26606"/>
          <ac:spMkLst>
            <pc:docMk/>
            <pc:sldMk cId="3302548390" sldId="258"/>
            <ac:spMk id="3090" creationId="{7C432AFE-B3D2-4BFF-BF8F-96C27AFF1AC7}"/>
          </ac:spMkLst>
        </pc:spChg>
        <pc:spChg chg="add del">
          <ac:chgData name="Pau Montañés Pla" userId="aa7f59bb39d9d557" providerId="LiveId" clId="{766DDFFA-8123-41A4-9A80-A0DD23E2DF19}" dt="2025-05-15T16:14:54.674" v="905" actId="26606"/>
          <ac:spMkLst>
            <pc:docMk/>
            <pc:sldMk cId="3302548390" sldId="258"/>
            <ac:spMk id="3091" creationId="{AF2F604E-43BE-4DC3-B983-E071523364F8}"/>
          </ac:spMkLst>
        </pc:spChg>
        <pc:spChg chg="add del">
          <ac:chgData name="Pau Montañés Pla" userId="aa7f59bb39d9d557" providerId="LiveId" clId="{766DDFFA-8123-41A4-9A80-A0DD23E2DF19}" dt="2025-05-15T16:14:54.674" v="905" actId="26606"/>
          <ac:spMkLst>
            <pc:docMk/>
            <pc:sldMk cId="3302548390" sldId="258"/>
            <ac:spMk id="3092" creationId="{08C9B587-E65E-4B52-B37C-ABEBB6E87928}"/>
          </ac:spMkLst>
        </pc:spChg>
        <pc:spChg chg="add">
          <ac:chgData name="Pau Montañés Pla" userId="aa7f59bb39d9d557" providerId="LiveId" clId="{766DDFFA-8123-41A4-9A80-A0DD23E2DF19}" dt="2025-05-15T16:14:54.674" v="905" actId="26606"/>
          <ac:spMkLst>
            <pc:docMk/>
            <pc:sldMk cId="3302548390" sldId="258"/>
            <ac:spMk id="3097" creationId="{7C432AFE-B3D2-4BFF-BF8F-96C27AFF1AC7}"/>
          </ac:spMkLst>
        </pc:spChg>
        <pc:spChg chg="add">
          <ac:chgData name="Pau Montañés Pla" userId="aa7f59bb39d9d557" providerId="LiveId" clId="{766DDFFA-8123-41A4-9A80-A0DD23E2DF19}" dt="2025-05-15T16:14:54.674" v="905" actId="26606"/>
          <ac:spMkLst>
            <pc:docMk/>
            <pc:sldMk cId="3302548390" sldId="258"/>
            <ac:spMk id="3099" creationId="{AF2F604E-43BE-4DC3-B983-E071523364F8}"/>
          </ac:spMkLst>
        </pc:spChg>
        <pc:spChg chg="add">
          <ac:chgData name="Pau Montañés Pla" userId="aa7f59bb39d9d557" providerId="LiveId" clId="{766DDFFA-8123-41A4-9A80-A0DD23E2DF19}" dt="2025-05-15T16:14:54.674" v="905" actId="26606"/>
          <ac:spMkLst>
            <pc:docMk/>
            <pc:sldMk cId="3302548390" sldId="258"/>
            <ac:spMk id="3101" creationId="{08C9B587-E65E-4B52-B37C-ABEBB6E87928}"/>
          </ac:spMkLst>
        </pc:spChg>
        <pc:picChg chg="add del mod ord">
          <ac:chgData name="Pau Montañés Pla" userId="aa7f59bb39d9d557" providerId="LiveId" clId="{766DDFFA-8123-41A4-9A80-A0DD23E2DF19}" dt="2025-05-15T16:14:45.077" v="903" actId="21"/>
          <ac:picMkLst>
            <pc:docMk/>
            <pc:sldMk cId="3302548390" sldId="258"/>
            <ac:picMk id="3075" creationId="{EE25472B-6192-48CA-AFF0-AD38EDA3E039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6:55:15.388" v="1361" actId="1076"/>
        <pc:sldMkLst>
          <pc:docMk/>
          <pc:sldMk cId="2202426476" sldId="259"/>
        </pc:sldMkLst>
        <pc:spChg chg="mod">
          <ac:chgData name="Pau Montañés Pla" userId="aa7f59bb39d9d557" providerId="LiveId" clId="{766DDFFA-8123-41A4-9A80-A0DD23E2DF19}" dt="2025-05-15T16:51:55.581" v="1044" actId="26606"/>
          <ac:spMkLst>
            <pc:docMk/>
            <pc:sldMk cId="2202426476" sldId="259"/>
            <ac:spMk id="2" creationId="{377014D2-D01D-66A2-3439-A70CF33EAC4E}"/>
          </ac:spMkLst>
        </pc:spChg>
        <pc:spChg chg="del">
          <ac:chgData name="Pau Montañés Pla" userId="aa7f59bb39d9d557" providerId="LiveId" clId="{766DDFFA-8123-41A4-9A80-A0DD23E2DF19}" dt="2025-05-15T16:48:01.357" v="979" actId="931"/>
          <ac:spMkLst>
            <pc:docMk/>
            <pc:sldMk cId="2202426476" sldId="259"/>
            <ac:spMk id="3" creationId="{0E483AEB-BA4E-E0A6-4436-752DDECD8B2B}"/>
          </ac:spMkLst>
        </pc:spChg>
        <pc:spChg chg="add mod ord">
          <ac:chgData name="Pau Montañés Pla" userId="aa7f59bb39d9d557" providerId="LiveId" clId="{766DDFFA-8123-41A4-9A80-A0DD23E2DF19}" dt="2025-05-15T16:51:55.581" v="1044" actId="26606"/>
          <ac:spMkLst>
            <pc:docMk/>
            <pc:sldMk cId="2202426476" sldId="259"/>
            <ac:spMk id="10" creationId="{C202C081-2A74-C8AB-2B9D-2E706D8BE087}"/>
          </ac:spMkLst>
        </pc:spChg>
        <pc:spChg chg="add del mod">
          <ac:chgData name="Pau Montañés Pla" userId="aa7f59bb39d9d557" providerId="LiveId" clId="{766DDFFA-8123-41A4-9A80-A0DD23E2DF19}" dt="2025-05-15T16:55:06.138" v="1357" actId="478"/>
          <ac:spMkLst>
            <pc:docMk/>
            <pc:sldMk cId="2202426476" sldId="259"/>
            <ac:spMk id="11" creationId="{4D8CED0D-CDF1-3692-08E8-294F0D9EB15B}"/>
          </ac:spMkLst>
        </pc:spChg>
        <pc:spChg chg="add del mod">
          <ac:chgData name="Pau Montañés Pla" userId="aa7f59bb39d9d557" providerId="LiveId" clId="{766DDFFA-8123-41A4-9A80-A0DD23E2DF19}" dt="2025-05-15T16:54:29.530" v="1348" actId="931"/>
          <ac:spMkLst>
            <pc:docMk/>
            <pc:sldMk cId="2202426476" sldId="259"/>
            <ac:spMk id="13" creationId="{0EB36466-77CA-B7B0-AF5E-90DE7D6209F1}"/>
          </ac:spMkLst>
        </pc:spChg>
        <pc:spChg chg="add del">
          <ac:chgData name="Pau Montañés Pla" userId="aa7f59bb39d9d557" providerId="LiveId" clId="{766DDFFA-8123-41A4-9A80-A0DD23E2DF19}" dt="2025-05-15T16:51:55.581" v="1044" actId="26606"/>
          <ac:spMkLst>
            <pc:docMk/>
            <pc:sldMk cId="2202426476" sldId="259"/>
            <ac:spMk id="14" creationId="{70155189-D96C-4527-B0EC-654B946BE615}"/>
          </ac:spMkLst>
        </pc:spChg>
        <pc:spChg chg="add">
          <ac:chgData name="Pau Montañés Pla" userId="aa7f59bb39d9d557" providerId="LiveId" clId="{766DDFFA-8123-41A4-9A80-A0DD23E2DF19}" dt="2025-05-15T16:51:55.581" v="1044" actId="26606"/>
          <ac:spMkLst>
            <pc:docMk/>
            <pc:sldMk cId="2202426476" sldId="259"/>
            <ac:spMk id="19" creationId="{70155189-D96C-4527-B0EC-654B946BE615}"/>
          </ac:spMkLst>
        </pc:spChg>
        <pc:picChg chg="add del mod">
          <ac:chgData name="Pau Montañés Pla" userId="aa7f59bb39d9d557" providerId="LiveId" clId="{766DDFFA-8123-41A4-9A80-A0DD23E2DF19}" dt="2025-05-15T16:54:24.321" v="1347" actId="478"/>
          <ac:picMkLst>
            <pc:docMk/>
            <pc:sldMk cId="2202426476" sldId="259"/>
            <ac:picMk id="5" creationId="{2C0A9C57-DAD8-4D64-17C4-CA043F8D21A9}"/>
          </ac:picMkLst>
        </pc:picChg>
        <pc:picChg chg="add del mod">
          <ac:chgData name="Pau Montañés Pla" userId="aa7f59bb39d9d557" providerId="LiveId" clId="{766DDFFA-8123-41A4-9A80-A0DD23E2DF19}" dt="2025-05-15T16:52:01.468" v="1045" actId="478"/>
          <ac:picMkLst>
            <pc:docMk/>
            <pc:sldMk cId="2202426476" sldId="259"/>
            <ac:picMk id="7" creationId="{2B8434FC-610D-5B72-CA0F-C2A38185F8E4}"/>
          </ac:picMkLst>
        </pc:picChg>
        <pc:picChg chg="add mod">
          <ac:chgData name="Pau Montañés Pla" userId="aa7f59bb39d9d557" providerId="LiveId" clId="{766DDFFA-8123-41A4-9A80-A0DD23E2DF19}" dt="2025-05-15T16:55:15.388" v="1361" actId="1076"/>
          <ac:picMkLst>
            <pc:docMk/>
            <pc:sldMk cId="2202426476" sldId="259"/>
            <ac:picMk id="9" creationId="{F16EB023-3611-A490-2970-D4F3C1590A73}"/>
          </ac:picMkLst>
        </pc:picChg>
        <pc:picChg chg="add mod">
          <ac:chgData name="Pau Montañés Pla" userId="aa7f59bb39d9d557" providerId="LiveId" clId="{766DDFFA-8123-41A4-9A80-A0DD23E2DF19}" dt="2025-05-15T16:55:09.166" v="1358" actId="1076"/>
          <ac:picMkLst>
            <pc:docMk/>
            <pc:sldMk cId="2202426476" sldId="259"/>
            <ac:picMk id="16" creationId="{6EA70A98-93F0-B73F-2717-C4B87B4748F8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6:57:21.171" v="1416" actId="1076"/>
        <pc:sldMkLst>
          <pc:docMk/>
          <pc:sldMk cId="1879602041" sldId="260"/>
        </pc:sldMkLst>
        <pc:spChg chg="mod">
          <ac:chgData name="Pau Montañés Pla" userId="aa7f59bb39d9d557" providerId="LiveId" clId="{766DDFFA-8123-41A4-9A80-A0DD23E2DF19}" dt="2025-05-15T16:57:12.755" v="1412" actId="1076"/>
          <ac:spMkLst>
            <pc:docMk/>
            <pc:sldMk cId="1879602041" sldId="260"/>
            <ac:spMk id="2" creationId="{A42100B7-9372-4548-4595-7E2E0E64A1E5}"/>
          </ac:spMkLst>
        </pc:spChg>
        <pc:spChg chg="del">
          <ac:chgData name="Pau Montañés Pla" userId="aa7f59bb39d9d557" providerId="LiveId" clId="{766DDFFA-8123-41A4-9A80-A0DD23E2DF19}" dt="2025-05-15T16:50:33.106" v="1024" actId="931"/>
          <ac:spMkLst>
            <pc:docMk/>
            <pc:sldMk cId="1879602041" sldId="260"/>
            <ac:spMk id="3" creationId="{8F3804FC-567D-F980-B9ED-6F39CC20946A}"/>
          </ac:spMkLst>
        </pc:spChg>
        <pc:spChg chg="add mod">
          <ac:chgData name="Pau Montañés Pla" userId="aa7f59bb39d9d557" providerId="LiveId" clId="{766DDFFA-8123-41A4-9A80-A0DD23E2DF19}" dt="2025-05-15T16:57:16.847" v="1413" actId="1076"/>
          <ac:spMkLst>
            <pc:docMk/>
            <pc:sldMk cId="1879602041" sldId="260"/>
            <ac:spMk id="10" creationId="{065304E2-043E-8D47-84AB-554BB42CC3D0}"/>
          </ac:spMkLst>
        </pc:spChg>
        <pc:spChg chg="add del mod">
          <ac:chgData name="Pau Montañés Pla" userId="aa7f59bb39d9d557" providerId="LiveId" clId="{766DDFFA-8123-41A4-9A80-A0DD23E2DF19}" dt="2025-05-15T16:56:43.838" v="1400" actId="931"/>
          <ac:spMkLst>
            <pc:docMk/>
            <pc:sldMk cId="1879602041" sldId="260"/>
            <ac:spMk id="12" creationId="{5DBD75AA-8A30-E6E5-A1B7-EC5BBA08864C}"/>
          </ac:spMkLst>
        </pc:spChg>
        <pc:spChg chg="add del">
          <ac:chgData name="Pau Montañés Pla" userId="aa7f59bb39d9d557" providerId="LiveId" clId="{766DDFFA-8123-41A4-9A80-A0DD23E2DF19}" dt="2025-05-15T16:56:46.932" v="1403" actId="26606"/>
          <ac:spMkLst>
            <pc:docMk/>
            <pc:sldMk cId="1879602041" sldId="260"/>
            <ac:spMk id="18" creationId="{70155189-D96C-4527-B0EC-654B946BE615}"/>
          </ac:spMkLst>
        </pc:spChg>
        <pc:spChg chg="add">
          <ac:chgData name="Pau Montañés Pla" userId="aa7f59bb39d9d557" providerId="LiveId" clId="{766DDFFA-8123-41A4-9A80-A0DD23E2DF19}" dt="2025-05-15T16:56:46.932" v="1403" actId="26606"/>
          <ac:spMkLst>
            <pc:docMk/>
            <pc:sldMk cId="1879602041" sldId="260"/>
            <ac:spMk id="23" creationId="{99ED5833-B85B-4103-8A3B-CAB0308E6C15}"/>
          </ac:spMkLst>
        </pc:spChg>
        <pc:grpChg chg="add del">
          <ac:chgData name="Pau Montañés Pla" userId="aa7f59bb39d9d557" providerId="LiveId" clId="{766DDFFA-8123-41A4-9A80-A0DD23E2DF19}" dt="2025-05-15T16:51:05.261" v="1037" actId="26606"/>
          <ac:grpSpMkLst>
            <pc:docMk/>
            <pc:sldMk cId="1879602041" sldId="260"/>
            <ac:grpSpMk id="14" creationId="{AA47CC56-1188-533D-88C5-F705AFAAAE96}"/>
          </ac:grpSpMkLst>
        </pc:grpChg>
        <pc:picChg chg="add del mod ord">
          <ac:chgData name="Pau Montañés Pla" userId="aa7f59bb39d9d557" providerId="LiveId" clId="{766DDFFA-8123-41A4-9A80-A0DD23E2DF19}" dt="2025-05-15T16:56:38.705" v="1399" actId="478"/>
          <ac:picMkLst>
            <pc:docMk/>
            <pc:sldMk cId="1879602041" sldId="260"/>
            <ac:picMk id="5" creationId="{66740E99-43A3-B0ED-7F75-131578248ADC}"/>
          </ac:picMkLst>
        </pc:picChg>
        <pc:picChg chg="add del mod ord">
          <ac:chgData name="Pau Montañés Pla" userId="aa7f59bb39d9d557" providerId="LiveId" clId="{766DDFFA-8123-41A4-9A80-A0DD23E2DF19}" dt="2025-05-15T16:56:33.965" v="1396" actId="478"/>
          <ac:picMkLst>
            <pc:docMk/>
            <pc:sldMk cId="1879602041" sldId="260"/>
            <ac:picMk id="7" creationId="{DC2304F2-9BE4-5EB5-839B-EC0DC4C79EEB}"/>
          </ac:picMkLst>
        </pc:picChg>
        <pc:picChg chg="add mod ord">
          <ac:chgData name="Pau Montañés Pla" userId="aa7f59bb39d9d557" providerId="LiveId" clId="{766DDFFA-8123-41A4-9A80-A0DD23E2DF19}" dt="2025-05-15T16:57:21.171" v="1416" actId="1076"/>
          <ac:picMkLst>
            <pc:docMk/>
            <pc:sldMk cId="1879602041" sldId="260"/>
            <ac:picMk id="9" creationId="{910B4C93-E8B9-48A3-C6E7-EE203FB131E7}"/>
          </ac:picMkLst>
        </pc:picChg>
        <pc:picChg chg="add mod">
          <ac:chgData name="Pau Montañés Pla" userId="aa7f59bb39d9d557" providerId="LiveId" clId="{766DDFFA-8123-41A4-9A80-A0DD23E2DF19}" dt="2025-05-15T16:57:18.969" v="1414" actId="1076"/>
          <ac:picMkLst>
            <pc:docMk/>
            <pc:sldMk cId="1879602041" sldId="260"/>
            <ac:picMk id="17" creationId="{ACB727B6-FBF2-3457-747D-524DD70019B8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6:59:09.357" v="1458" actId="1076"/>
        <pc:sldMkLst>
          <pc:docMk/>
          <pc:sldMk cId="305418856" sldId="261"/>
        </pc:sldMkLst>
        <pc:spChg chg="mod">
          <ac:chgData name="Pau Montañés Pla" userId="aa7f59bb39d9d557" providerId="LiveId" clId="{766DDFFA-8123-41A4-9A80-A0DD23E2DF19}" dt="2025-05-15T16:58:59.239" v="1453" actId="1076"/>
          <ac:spMkLst>
            <pc:docMk/>
            <pc:sldMk cId="305418856" sldId="261"/>
            <ac:spMk id="2" creationId="{3C8D7AE2-5CDE-AFF9-D928-2E93409E936D}"/>
          </ac:spMkLst>
        </pc:spChg>
        <pc:spChg chg="del">
          <ac:chgData name="Pau Montañés Pla" userId="aa7f59bb39d9d557" providerId="LiveId" clId="{766DDFFA-8123-41A4-9A80-A0DD23E2DF19}" dt="2025-05-15T16:58:36.304" v="1442" actId="931"/>
          <ac:spMkLst>
            <pc:docMk/>
            <pc:sldMk cId="305418856" sldId="261"/>
            <ac:spMk id="3" creationId="{A34CAC13-6A48-CEF8-C67E-605D8FF68825}"/>
          </ac:spMkLst>
        </pc:spChg>
        <pc:spChg chg="add mod">
          <ac:chgData name="Pau Montañés Pla" userId="aa7f59bb39d9d557" providerId="LiveId" clId="{766DDFFA-8123-41A4-9A80-A0DD23E2DF19}" dt="2025-05-15T16:57:49.562" v="1420" actId="767"/>
          <ac:spMkLst>
            <pc:docMk/>
            <pc:sldMk cId="305418856" sldId="261"/>
            <ac:spMk id="4" creationId="{1C2AEB96-F694-1F15-F60F-27F0FB4DC6EB}"/>
          </ac:spMkLst>
        </pc:spChg>
        <pc:spChg chg="add del mod">
          <ac:chgData name="Pau Montañés Pla" userId="aa7f59bb39d9d557" providerId="LiveId" clId="{766DDFFA-8123-41A4-9A80-A0DD23E2DF19}" dt="2025-05-15T16:58:26.354" v="1441"/>
          <ac:spMkLst>
            <pc:docMk/>
            <pc:sldMk cId="305418856" sldId="261"/>
            <ac:spMk id="5" creationId="{EECECB7E-D1E3-95E5-0D48-4D1D91E993AF}"/>
          </ac:spMkLst>
        </pc:spChg>
        <pc:spChg chg="add mod">
          <ac:chgData name="Pau Montañés Pla" userId="aa7f59bb39d9d557" providerId="LiveId" clId="{766DDFFA-8123-41A4-9A80-A0DD23E2DF19}" dt="2025-05-15T16:58:05.632" v="1426" actId="767"/>
          <ac:spMkLst>
            <pc:docMk/>
            <pc:sldMk cId="305418856" sldId="261"/>
            <ac:spMk id="6" creationId="{DBA519E1-BD63-ADCD-DEA9-063DEDE1F7B1}"/>
          </ac:spMkLst>
        </pc:spChg>
        <pc:spChg chg="add mod">
          <ac:chgData name="Pau Montañés Pla" userId="aa7f59bb39d9d557" providerId="LiveId" clId="{766DDFFA-8123-41A4-9A80-A0DD23E2DF19}" dt="2025-05-15T16:59:02.059" v="1454" actId="1076"/>
          <ac:spMkLst>
            <pc:docMk/>
            <pc:sldMk cId="305418856" sldId="261"/>
            <ac:spMk id="7" creationId="{9884D743-BB54-39A4-B5FF-31F63621DD70}"/>
          </ac:spMkLst>
        </pc:spChg>
        <pc:spChg chg="add">
          <ac:chgData name="Pau Montañés Pla" userId="aa7f59bb39d9d557" providerId="LiveId" clId="{766DDFFA-8123-41A4-9A80-A0DD23E2DF19}" dt="2025-05-15T16:58:45.214" v="1448" actId="26606"/>
          <ac:spMkLst>
            <pc:docMk/>
            <pc:sldMk cId="305418856" sldId="261"/>
            <ac:spMk id="16" creationId="{99ED5833-B85B-4103-8A3B-CAB0308E6C15}"/>
          </ac:spMkLst>
        </pc:spChg>
        <pc:picChg chg="add mod ord">
          <ac:chgData name="Pau Montañés Pla" userId="aa7f59bb39d9d557" providerId="LiveId" clId="{766DDFFA-8123-41A4-9A80-A0DD23E2DF19}" dt="2025-05-15T16:59:03.668" v="1455" actId="1076"/>
          <ac:picMkLst>
            <pc:docMk/>
            <pc:sldMk cId="305418856" sldId="261"/>
            <ac:picMk id="9" creationId="{C327FD05-7CAB-65FA-4DF7-F043BBFB2B21}"/>
          </ac:picMkLst>
        </pc:picChg>
        <pc:picChg chg="add mod">
          <ac:chgData name="Pau Montañés Pla" userId="aa7f59bb39d9d557" providerId="LiveId" clId="{766DDFFA-8123-41A4-9A80-A0DD23E2DF19}" dt="2025-05-15T16:59:09.357" v="1458" actId="1076"/>
          <ac:picMkLst>
            <pc:docMk/>
            <pc:sldMk cId="305418856" sldId="261"/>
            <ac:picMk id="11" creationId="{350DDA95-C9BB-E445-D0A1-1DE601F3F76E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7:19:27.877" v="2332" actId="404"/>
        <pc:sldMkLst>
          <pc:docMk/>
          <pc:sldMk cId="3939255040" sldId="262"/>
        </pc:sldMkLst>
        <pc:spChg chg="mod">
          <ac:chgData name="Pau Montañés Pla" userId="aa7f59bb39d9d557" providerId="LiveId" clId="{766DDFFA-8123-41A4-9A80-A0DD23E2DF19}" dt="2025-05-15T17:11:47.883" v="1896" actId="26606"/>
          <ac:spMkLst>
            <pc:docMk/>
            <pc:sldMk cId="3939255040" sldId="262"/>
            <ac:spMk id="2" creationId="{FEE983B5-F2CE-1C3E-DB47-CEBEBCABCA89}"/>
          </ac:spMkLst>
        </pc:spChg>
        <pc:spChg chg="mod ord">
          <ac:chgData name="Pau Montañés Pla" userId="aa7f59bb39d9d557" providerId="LiveId" clId="{766DDFFA-8123-41A4-9A80-A0DD23E2DF19}" dt="2025-05-15T17:19:27.877" v="2332" actId="404"/>
          <ac:spMkLst>
            <pc:docMk/>
            <pc:sldMk cId="3939255040" sldId="262"/>
            <ac:spMk id="3" creationId="{3CCCF1A1-656E-0E0A-5BE2-1631243C6D74}"/>
          </ac:spMkLst>
        </pc:spChg>
        <pc:spChg chg="add del">
          <ac:chgData name="Pau Montañés Pla" userId="aa7f59bb39d9d557" providerId="LiveId" clId="{766DDFFA-8123-41A4-9A80-A0DD23E2DF19}" dt="2025-05-15T17:14:01.946" v="1987" actId="26606"/>
          <ac:spMkLst>
            <pc:docMk/>
            <pc:sldMk cId="3939255040" sldId="262"/>
            <ac:spMk id="4105" creationId="{5A0118C5-4F8D-4CF4-BADD-53FEACC6C42A}"/>
          </ac:spMkLst>
        </pc:spChg>
        <pc:spChg chg="add">
          <ac:chgData name="Pau Montañés Pla" userId="aa7f59bb39d9d557" providerId="LiveId" clId="{766DDFFA-8123-41A4-9A80-A0DD23E2DF19}" dt="2025-05-15T17:14:01.946" v="1987" actId="26606"/>
          <ac:spMkLst>
            <pc:docMk/>
            <pc:sldMk cId="3939255040" sldId="262"/>
            <ac:spMk id="4121" creationId="{5A0118C5-4F8D-4CF4-BADD-53FEACC6C42A}"/>
          </ac:spMkLst>
        </pc:spChg>
        <pc:grpChg chg="add del">
          <ac:chgData name="Pau Montañés Pla" userId="aa7f59bb39d9d557" providerId="LiveId" clId="{766DDFFA-8123-41A4-9A80-A0DD23E2DF19}" dt="2025-05-15T17:14:01.946" v="1987" actId="26606"/>
          <ac:grpSpMkLst>
            <pc:docMk/>
            <pc:sldMk cId="3939255040" sldId="262"/>
            <ac:grpSpMk id="4107" creationId="{B894EFA8-F425-4D19-A94B-445388B31E20}"/>
          </ac:grpSpMkLst>
        </pc:grpChg>
        <pc:grpChg chg="add del">
          <ac:chgData name="Pau Montañés Pla" userId="aa7f59bb39d9d557" providerId="LiveId" clId="{766DDFFA-8123-41A4-9A80-A0DD23E2DF19}" dt="2025-05-15T17:14:01.946" v="1987" actId="26606"/>
          <ac:grpSpMkLst>
            <pc:docMk/>
            <pc:sldMk cId="3939255040" sldId="262"/>
            <ac:grpSpMk id="4111" creationId="{582A903B-6B78-4F0A-B7C9-3D80499020B8}"/>
          </ac:grpSpMkLst>
        </pc:grpChg>
        <pc:grpChg chg="add">
          <ac:chgData name="Pau Montañés Pla" userId="aa7f59bb39d9d557" providerId="LiveId" clId="{766DDFFA-8123-41A4-9A80-A0DD23E2DF19}" dt="2025-05-15T17:14:01.946" v="1987" actId="26606"/>
          <ac:grpSpMkLst>
            <pc:docMk/>
            <pc:sldMk cId="3939255040" sldId="262"/>
            <ac:grpSpMk id="4123" creationId="{B894EFA8-F425-4D19-A94B-445388B31E20}"/>
          </ac:grpSpMkLst>
        </pc:grpChg>
        <pc:grpChg chg="add">
          <ac:chgData name="Pau Montañés Pla" userId="aa7f59bb39d9d557" providerId="LiveId" clId="{766DDFFA-8123-41A4-9A80-A0DD23E2DF19}" dt="2025-05-15T17:14:01.946" v="1987" actId="26606"/>
          <ac:grpSpMkLst>
            <pc:docMk/>
            <pc:sldMk cId="3939255040" sldId="262"/>
            <ac:grpSpMk id="4127" creationId="{582A903B-6B78-4F0A-B7C9-3D80499020B8}"/>
          </ac:grpSpMkLst>
        </pc:grpChg>
        <pc:picChg chg="add mod">
          <ac:chgData name="Pau Montañés Pla" userId="aa7f59bb39d9d557" providerId="LiveId" clId="{766DDFFA-8123-41A4-9A80-A0DD23E2DF19}" dt="2025-05-15T17:11:37.088" v="1894" actId="1076"/>
          <ac:picMkLst>
            <pc:docMk/>
            <pc:sldMk cId="3939255040" sldId="262"/>
            <ac:picMk id="4098" creationId="{84E91A66-E431-A10B-F47F-2E113C14C87D}"/>
          </ac:picMkLst>
        </pc:picChg>
        <pc:picChg chg="add mod">
          <ac:chgData name="Pau Montañés Pla" userId="aa7f59bb39d9d557" providerId="LiveId" clId="{766DDFFA-8123-41A4-9A80-A0DD23E2DF19}" dt="2025-05-15T17:11:47.883" v="1896" actId="26606"/>
          <ac:picMkLst>
            <pc:docMk/>
            <pc:sldMk cId="3939255040" sldId="262"/>
            <ac:picMk id="4100" creationId="{61D014BA-AC8B-240B-20EF-0D9145726CC6}"/>
          </ac:picMkLst>
        </pc:picChg>
      </pc:sldChg>
      <pc:sldChg chg="addSp delSp modSp new mod setBg">
        <pc:chgData name="Pau Montañés Pla" userId="aa7f59bb39d9d557" providerId="LiveId" clId="{766DDFFA-8123-41A4-9A80-A0DD23E2DF19}" dt="2025-05-15T20:15:06.711" v="3563" actId="20577"/>
        <pc:sldMkLst>
          <pc:docMk/>
          <pc:sldMk cId="4153402222" sldId="263"/>
        </pc:sldMkLst>
        <pc:spChg chg="mod">
          <ac:chgData name="Pau Montañés Pla" userId="aa7f59bb39d9d557" providerId="LiveId" clId="{766DDFFA-8123-41A4-9A80-A0DD23E2DF19}" dt="2025-05-15T17:20:43.178" v="2351" actId="1076"/>
          <ac:spMkLst>
            <pc:docMk/>
            <pc:sldMk cId="4153402222" sldId="263"/>
            <ac:spMk id="2" creationId="{253D2024-25C7-BDEA-1D0E-A27359975F48}"/>
          </ac:spMkLst>
        </pc:spChg>
        <pc:spChg chg="mod ord">
          <ac:chgData name="Pau Montañés Pla" userId="aa7f59bb39d9d557" providerId="LiveId" clId="{766DDFFA-8123-41A4-9A80-A0DD23E2DF19}" dt="2025-05-15T20:15:06.711" v="3563" actId="20577"/>
          <ac:spMkLst>
            <pc:docMk/>
            <pc:sldMk cId="4153402222" sldId="263"/>
            <ac:spMk id="3" creationId="{7D6CAF39-D974-6DF0-6037-BE02FE62185C}"/>
          </ac:spMkLst>
        </pc:spChg>
        <pc:spChg chg="add del">
          <ac:chgData name="Pau Montañés Pla" userId="aa7f59bb39d9d557" providerId="LiveId" clId="{766DDFFA-8123-41A4-9A80-A0DD23E2DF19}" dt="2025-05-15T17:20:01.896" v="2335" actId="26606"/>
          <ac:spMkLst>
            <pc:docMk/>
            <pc:sldMk cId="4153402222" sldId="263"/>
            <ac:spMk id="5127" creationId="{5A0118C5-4F8D-4CF4-BADD-53FEACC6C42A}"/>
          </ac:spMkLst>
        </pc:spChg>
        <pc:spChg chg="add del">
          <ac:chgData name="Pau Montañés Pla" userId="aa7f59bb39d9d557" providerId="LiveId" clId="{766DDFFA-8123-41A4-9A80-A0DD23E2DF19}" dt="2025-05-15T17:20:01.896" v="2335" actId="26606"/>
          <ac:spMkLst>
            <pc:docMk/>
            <pc:sldMk cId="4153402222" sldId="263"/>
            <ac:spMk id="5133" creationId="{4E0A5C5C-2A95-428E-9F6A-0D29EBD57C9F}"/>
          </ac:spMkLst>
        </pc:spChg>
        <pc:spChg chg="add del">
          <ac:chgData name="Pau Montañés Pla" userId="aa7f59bb39d9d557" providerId="LiveId" clId="{766DDFFA-8123-41A4-9A80-A0DD23E2DF19}" dt="2025-05-15T17:20:10.516" v="2341" actId="26606"/>
          <ac:spMkLst>
            <pc:docMk/>
            <pc:sldMk cId="4153402222" sldId="263"/>
            <ac:spMk id="5151" creationId="{5A0118C5-4F8D-4CF4-BADD-53FEACC6C42A}"/>
          </ac:spMkLst>
        </pc:spChg>
        <pc:spChg chg="add del">
          <ac:chgData name="Pau Montañés Pla" userId="aa7f59bb39d9d557" providerId="LiveId" clId="{766DDFFA-8123-41A4-9A80-A0DD23E2DF19}" dt="2025-05-15T17:20:13.196" v="2343" actId="26606"/>
          <ac:spMkLst>
            <pc:docMk/>
            <pc:sldMk cId="4153402222" sldId="263"/>
            <ac:spMk id="5156" creationId="{AB5B657C-AB94-41F2-A8D4-DB248DE8AAA0}"/>
          </ac:spMkLst>
        </pc:spChg>
        <pc:spChg chg="add">
          <ac:chgData name="Pau Montañés Pla" userId="aa7f59bb39d9d557" providerId="LiveId" clId="{766DDFFA-8123-41A4-9A80-A0DD23E2DF19}" dt="2025-05-15T17:20:13.216" v="2344" actId="26606"/>
          <ac:spMkLst>
            <pc:docMk/>
            <pc:sldMk cId="4153402222" sldId="263"/>
            <ac:spMk id="5169" creationId="{B95B9BA8-1D69-4796-85F5-B6D0BD52354B}"/>
          </ac:spMkLst>
        </pc:spChg>
        <pc:grpChg chg="add del">
          <ac:chgData name="Pau Montañés Pla" userId="aa7f59bb39d9d557" providerId="LiveId" clId="{766DDFFA-8123-41A4-9A80-A0DD23E2DF19}" dt="2025-05-15T17:20:01.896" v="2335" actId="26606"/>
          <ac:grpSpMkLst>
            <pc:docMk/>
            <pc:sldMk cId="4153402222" sldId="263"/>
            <ac:grpSpMk id="5129" creationId="{2A638C7D-9088-41A9-88A0-7357157BC168}"/>
          </ac:grpSpMkLst>
        </pc:grpChg>
        <pc:grpChg chg="add del">
          <ac:chgData name="Pau Montañés Pla" userId="aa7f59bb39d9d557" providerId="LiveId" clId="{766DDFFA-8123-41A4-9A80-A0DD23E2DF19}" dt="2025-05-15T17:20:01.896" v="2335" actId="26606"/>
          <ac:grpSpMkLst>
            <pc:docMk/>
            <pc:sldMk cId="4153402222" sldId="263"/>
            <ac:grpSpMk id="5135" creationId="{3F219210-B16A-47B6-9AA8-207DAFF37E66}"/>
          </ac:grpSpMkLst>
        </pc:grpChg>
        <pc:grpChg chg="add del">
          <ac:chgData name="Pau Montañés Pla" userId="aa7f59bb39d9d557" providerId="LiveId" clId="{766DDFFA-8123-41A4-9A80-A0DD23E2DF19}" dt="2025-05-15T17:20:01.896" v="2335" actId="26606"/>
          <ac:grpSpMkLst>
            <pc:docMk/>
            <pc:sldMk cId="4153402222" sldId="263"/>
            <ac:grpSpMk id="5139" creationId="{582A903B-6B78-4F0A-B7C9-3D80499020B8}"/>
          </ac:grpSpMkLst>
        </pc:grpChg>
        <pc:grpChg chg="add del">
          <ac:chgData name="Pau Montañés Pla" userId="aa7f59bb39d9d557" providerId="LiveId" clId="{766DDFFA-8123-41A4-9A80-A0DD23E2DF19}" dt="2025-05-15T17:20:08.368" v="2339" actId="26606"/>
          <ac:grpSpMkLst>
            <pc:docMk/>
            <pc:sldMk cId="4153402222" sldId="263"/>
            <ac:grpSpMk id="5148" creationId="{3AFCAD34-1AFC-BC1A-F6B2-C34C63912EAB}"/>
          </ac:grpSpMkLst>
        </pc:grpChg>
        <pc:grpChg chg="add del">
          <ac:chgData name="Pau Montañés Pla" userId="aa7f59bb39d9d557" providerId="LiveId" clId="{766DDFFA-8123-41A4-9A80-A0DD23E2DF19}" dt="2025-05-15T17:20:10.516" v="2341" actId="26606"/>
          <ac:grpSpMkLst>
            <pc:docMk/>
            <pc:sldMk cId="4153402222" sldId="263"/>
            <ac:grpSpMk id="5152" creationId="{B894EFA8-F425-4D19-A94B-445388B31E20}"/>
          </ac:grpSpMkLst>
        </pc:grpChg>
        <pc:grpChg chg="add del">
          <ac:chgData name="Pau Montañés Pla" userId="aa7f59bb39d9d557" providerId="LiveId" clId="{766DDFFA-8123-41A4-9A80-A0DD23E2DF19}" dt="2025-05-15T17:20:10.516" v="2341" actId="26606"/>
          <ac:grpSpMkLst>
            <pc:docMk/>
            <pc:sldMk cId="4153402222" sldId="263"/>
            <ac:grpSpMk id="5153" creationId="{582A903B-6B78-4F0A-B7C9-3D80499020B8}"/>
          </ac:grpSpMkLst>
        </pc:grpChg>
        <pc:grpChg chg="add del">
          <ac:chgData name="Pau Montañés Pla" userId="aa7f59bb39d9d557" providerId="LiveId" clId="{766DDFFA-8123-41A4-9A80-A0DD23E2DF19}" dt="2025-05-15T17:20:13.196" v="2343" actId="26606"/>
          <ac:grpSpMkLst>
            <pc:docMk/>
            <pc:sldMk cId="4153402222" sldId="263"/>
            <ac:grpSpMk id="5157" creationId="{81BD5961-0F42-4962-9733-6F5C6D1DDAEF}"/>
          </ac:grpSpMkLst>
        </pc:grpChg>
        <pc:grpChg chg="add del">
          <ac:chgData name="Pau Montañés Pla" userId="aa7f59bb39d9d557" providerId="LiveId" clId="{766DDFFA-8123-41A4-9A80-A0DD23E2DF19}" dt="2025-05-15T17:20:13.196" v="2343" actId="26606"/>
          <ac:grpSpMkLst>
            <pc:docMk/>
            <pc:sldMk cId="4153402222" sldId="263"/>
            <ac:grpSpMk id="5160" creationId="{A6DDA534-C87C-457B-A8D4-2E01B5497BD8}"/>
          </ac:grpSpMkLst>
        </pc:grpChg>
        <pc:grpChg chg="add">
          <ac:chgData name="Pau Montañés Pla" userId="aa7f59bb39d9d557" providerId="LiveId" clId="{766DDFFA-8123-41A4-9A80-A0DD23E2DF19}" dt="2025-05-15T17:20:13.216" v="2344" actId="26606"/>
          <ac:grpSpMkLst>
            <pc:docMk/>
            <pc:sldMk cId="4153402222" sldId="263"/>
            <ac:grpSpMk id="5170" creationId="{0EAC7AFE-68C0-41EB-A1C7-108E60D7C338}"/>
          </ac:grpSpMkLst>
        </pc:grpChg>
        <pc:picChg chg="add mod">
          <ac:chgData name="Pau Montañés Pla" userId="aa7f59bb39d9d557" providerId="LiveId" clId="{766DDFFA-8123-41A4-9A80-A0DD23E2DF19}" dt="2025-05-15T17:20:13.216" v="2344" actId="26606"/>
          <ac:picMkLst>
            <pc:docMk/>
            <pc:sldMk cId="4153402222" sldId="263"/>
            <ac:picMk id="5122" creationId="{FA704CC3-F59A-FBA4-BD6C-ED32C12C43C6}"/>
          </ac:picMkLst>
        </pc:picChg>
        <pc:cxnChg chg="add del">
          <ac:chgData name="Pau Montañés Pla" userId="aa7f59bb39d9d557" providerId="LiveId" clId="{766DDFFA-8123-41A4-9A80-A0DD23E2DF19}" dt="2025-05-15T17:20:04.334" v="2337" actId="26606"/>
          <ac:cxnSpMkLst>
            <pc:docMk/>
            <pc:sldMk cId="4153402222" sldId="263"/>
            <ac:cxnSpMk id="5146" creationId="{FC23E3B9-5ABF-58B3-E2B0-E9A5DAA90037}"/>
          </ac:cxnSpMkLst>
        </pc:cxnChg>
      </pc:sldChg>
      <pc:sldChg chg="addSp modSp new mod setBg">
        <pc:chgData name="Pau Montañés Pla" userId="aa7f59bb39d9d557" providerId="LiveId" clId="{766DDFFA-8123-41A4-9A80-A0DD23E2DF19}" dt="2025-05-15T17:46:54.728" v="2832" actId="14100"/>
        <pc:sldMkLst>
          <pc:docMk/>
          <pc:sldMk cId="2403270599" sldId="264"/>
        </pc:sldMkLst>
        <pc:spChg chg="mod">
          <ac:chgData name="Pau Montañés Pla" userId="aa7f59bb39d9d557" providerId="LiveId" clId="{766DDFFA-8123-41A4-9A80-A0DD23E2DF19}" dt="2025-05-15T17:46:54.728" v="2832" actId="14100"/>
          <ac:spMkLst>
            <pc:docMk/>
            <pc:sldMk cId="2403270599" sldId="264"/>
            <ac:spMk id="2" creationId="{B8044268-8D1D-D245-B433-B47DEFDC10C4}"/>
          </ac:spMkLst>
        </pc:spChg>
        <pc:spChg chg="mod">
          <ac:chgData name="Pau Montañés Pla" userId="aa7f59bb39d9d557" providerId="LiveId" clId="{766DDFFA-8123-41A4-9A80-A0DD23E2DF19}" dt="2025-05-15T17:46:43.418" v="2830" actId="26606"/>
          <ac:spMkLst>
            <pc:docMk/>
            <pc:sldMk cId="2403270599" sldId="264"/>
            <ac:spMk id="3" creationId="{BC7C6095-24D4-E4F1-FBF2-123D1CAB4CFD}"/>
          </ac:spMkLst>
        </pc:spChg>
        <pc:spChg chg="add">
          <ac:chgData name="Pau Montañés Pla" userId="aa7f59bb39d9d557" providerId="LiveId" clId="{766DDFFA-8123-41A4-9A80-A0DD23E2DF19}" dt="2025-05-15T17:46:43.418" v="2830" actId="26606"/>
          <ac:spMkLst>
            <pc:docMk/>
            <pc:sldMk cId="2403270599" sldId="264"/>
            <ac:spMk id="6151" creationId="{DBC6133C-0615-4CE4-9132-37E609A9BDFA}"/>
          </ac:spMkLst>
        </pc:spChg>
        <pc:spChg chg="add">
          <ac:chgData name="Pau Montañés Pla" userId="aa7f59bb39d9d557" providerId="LiveId" clId="{766DDFFA-8123-41A4-9A80-A0DD23E2DF19}" dt="2025-05-15T17:46:43.418" v="2830" actId="26606"/>
          <ac:spMkLst>
            <pc:docMk/>
            <pc:sldMk cId="2403270599" sldId="264"/>
            <ac:spMk id="6153" creationId="{169CC832-2974-4E8D-90ED-3E2941BA7336}"/>
          </ac:spMkLst>
        </pc:spChg>
        <pc:spChg chg="add">
          <ac:chgData name="Pau Montañés Pla" userId="aa7f59bb39d9d557" providerId="LiveId" clId="{766DDFFA-8123-41A4-9A80-A0DD23E2DF19}" dt="2025-05-15T17:46:43.418" v="2830" actId="26606"/>
          <ac:spMkLst>
            <pc:docMk/>
            <pc:sldMk cId="2403270599" sldId="264"/>
            <ac:spMk id="6155" creationId="{55222F96-971A-4F90-B841-6BAB416C7AC1}"/>
          </ac:spMkLst>
        </pc:spChg>
        <pc:spChg chg="add">
          <ac:chgData name="Pau Montañés Pla" userId="aa7f59bb39d9d557" providerId="LiveId" clId="{766DDFFA-8123-41A4-9A80-A0DD23E2DF19}" dt="2025-05-15T17:46:43.418" v="2830" actId="26606"/>
          <ac:spMkLst>
            <pc:docMk/>
            <pc:sldMk cId="2403270599" sldId="264"/>
            <ac:spMk id="6157" creationId="{08980754-6F4B-43C9-B9BE-127B6BED6586}"/>
          </ac:spMkLst>
        </pc:spChg>
        <pc:spChg chg="add">
          <ac:chgData name="Pau Montañés Pla" userId="aa7f59bb39d9d557" providerId="LiveId" clId="{766DDFFA-8123-41A4-9A80-A0DD23E2DF19}" dt="2025-05-15T17:46:43.418" v="2830" actId="26606"/>
          <ac:spMkLst>
            <pc:docMk/>
            <pc:sldMk cId="2403270599" sldId="264"/>
            <ac:spMk id="6159" creationId="{2C1BBA94-3F40-40AA-8BB9-E69E25E537C1}"/>
          </ac:spMkLst>
        </pc:spChg>
        <pc:picChg chg="add mod">
          <ac:chgData name="Pau Montañés Pla" userId="aa7f59bb39d9d557" providerId="LiveId" clId="{766DDFFA-8123-41A4-9A80-A0DD23E2DF19}" dt="2025-05-15T17:46:43.418" v="2830" actId="26606"/>
          <ac:picMkLst>
            <pc:docMk/>
            <pc:sldMk cId="2403270599" sldId="264"/>
            <ac:picMk id="6146" creationId="{0D74A9F2-8B1D-576F-5C45-3BDF32C16150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8:34:23.442" v="3175" actId="20577"/>
        <pc:sldMkLst>
          <pc:docMk/>
          <pc:sldMk cId="1764453939" sldId="265"/>
        </pc:sldMkLst>
        <pc:spChg chg="mod">
          <ac:chgData name="Pau Montañés Pla" userId="aa7f59bb39d9d557" providerId="LiveId" clId="{766DDFFA-8123-41A4-9A80-A0DD23E2DF19}" dt="2025-05-15T18:29:06.196" v="3016" actId="26606"/>
          <ac:spMkLst>
            <pc:docMk/>
            <pc:sldMk cId="1764453939" sldId="265"/>
            <ac:spMk id="2" creationId="{62BDFCE2-29EC-C1A7-A818-03929BC4962A}"/>
          </ac:spMkLst>
        </pc:spChg>
        <pc:spChg chg="mod">
          <ac:chgData name="Pau Montañés Pla" userId="aa7f59bb39d9d557" providerId="LiveId" clId="{766DDFFA-8123-41A4-9A80-A0DD23E2DF19}" dt="2025-05-15T18:34:23.442" v="3175" actId="20577"/>
          <ac:spMkLst>
            <pc:docMk/>
            <pc:sldMk cId="1764453939" sldId="265"/>
            <ac:spMk id="3" creationId="{EFB784AA-A175-6678-1289-70B0A6F65E8E}"/>
          </ac:spMkLst>
        </pc:spChg>
        <pc:spChg chg="add del mod">
          <ac:chgData name="Pau Montañés Pla" userId="aa7f59bb39d9d557" providerId="LiveId" clId="{766DDFFA-8123-41A4-9A80-A0DD23E2DF19}" dt="2025-05-15T18:28:47.175" v="3014"/>
          <ac:spMkLst>
            <pc:docMk/>
            <pc:sldMk cId="1764453939" sldId="265"/>
            <ac:spMk id="4" creationId="{D111F953-05B3-35A4-B9E8-96FC72FA676B}"/>
          </ac:spMkLst>
        </pc:spChg>
        <pc:spChg chg="add">
          <ac:chgData name="Pau Montañés Pla" userId="aa7f59bb39d9d557" providerId="LiveId" clId="{766DDFFA-8123-41A4-9A80-A0DD23E2DF19}" dt="2025-05-15T18:29:06.196" v="3016" actId="26606"/>
          <ac:spMkLst>
            <pc:docMk/>
            <pc:sldMk cId="1764453939" sldId="265"/>
            <ac:spMk id="11" creationId="{058A14AF-9FB5-4CC7-BA35-E8E85D3EDF0E}"/>
          </ac:spMkLst>
        </pc:spChg>
        <pc:spChg chg="add">
          <ac:chgData name="Pau Montañés Pla" userId="aa7f59bb39d9d557" providerId="LiveId" clId="{766DDFFA-8123-41A4-9A80-A0DD23E2DF19}" dt="2025-05-15T18:29:06.196" v="3016" actId="26606"/>
          <ac:spMkLst>
            <pc:docMk/>
            <pc:sldMk cId="1764453939" sldId="265"/>
            <ac:spMk id="13" creationId="{3A9A4357-BD1D-4622-A4FE-766E6AB8DE84}"/>
          </ac:spMkLst>
        </pc:spChg>
        <pc:spChg chg="add">
          <ac:chgData name="Pau Montañés Pla" userId="aa7f59bb39d9d557" providerId="LiveId" clId="{766DDFFA-8123-41A4-9A80-A0DD23E2DF19}" dt="2025-05-15T18:29:06.196" v="3016" actId="26606"/>
          <ac:spMkLst>
            <pc:docMk/>
            <pc:sldMk cId="1764453939" sldId="265"/>
            <ac:spMk id="15" creationId="{E659831F-0D9A-4C63-9EBB-8435B85A440F}"/>
          </ac:spMkLst>
        </pc:spChg>
        <pc:spChg chg="add">
          <ac:chgData name="Pau Montañés Pla" userId="aa7f59bb39d9d557" providerId="LiveId" clId="{766DDFFA-8123-41A4-9A80-A0DD23E2DF19}" dt="2025-05-15T18:29:06.196" v="3016" actId="26606"/>
          <ac:spMkLst>
            <pc:docMk/>
            <pc:sldMk cId="1764453939" sldId="265"/>
            <ac:spMk id="17" creationId="{E6995CE5-F890-4ABA-82A2-26507CE8D2A3}"/>
          </ac:spMkLst>
        </pc:spChg>
        <pc:picChg chg="add mod">
          <ac:chgData name="Pau Montañés Pla" userId="aa7f59bb39d9d557" providerId="LiveId" clId="{766DDFFA-8123-41A4-9A80-A0DD23E2DF19}" dt="2025-05-15T18:29:06.196" v="3016" actId="26606"/>
          <ac:picMkLst>
            <pc:docMk/>
            <pc:sldMk cId="1764453939" sldId="265"/>
            <ac:picMk id="6" creationId="{0B5527BD-C5B0-0381-566E-506C4F0104FA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9:47:25.182" v="3560" actId="20577"/>
        <pc:sldMkLst>
          <pc:docMk/>
          <pc:sldMk cId="1909536250" sldId="266"/>
        </pc:sldMkLst>
        <pc:spChg chg="mod">
          <ac:chgData name="Pau Montañés Pla" userId="aa7f59bb39d9d557" providerId="LiveId" clId="{766DDFFA-8123-41A4-9A80-A0DD23E2DF19}" dt="2025-05-15T18:39:27.629" v="3353" actId="26606"/>
          <ac:spMkLst>
            <pc:docMk/>
            <pc:sldMk cId="1909536250" sldId="266"/>
            <ac:spMk id="2" creationId="{452FAB56-E7B1-CD54-75D2-8F3319DD156B}"/>
          </ac:spMkLst>
        </pc:spChg>
        <pc:spChg chg="add del mod">
          <ac:chgData name="Pau Montañés Pla" userId="aa7f59bb39d9d557" providerId="LiveId" clId="{766DDFFA-8123-41A4-9A80-A0DD23E2DF19}" dt="2025-05-15T19:47:25.182" v="3560" actId="20577"/>
          <ac:spMkLst>
            <pc:docMk/>
            <pc:sldMk cId="1909536250" sldId="266"/>
            <ac:spMk id="3" creationId="{5C6C83D0-25AA-42DF-54BC-6A4DFD46D7E2}"/>
          </ac:spMkLst>
        </pc:spChg>
        <pc:spChg chg="add mod">
          <ac:chgData name="Pau Montañés Pla" userId="aa7f59bb39d9d557" providerId="LiveId" clId="{766DDFFA-8123-41A4-9A80-A0DD23E2DF19}" dt="2025-05-15T18:35:27.319" v="3207"/>
          <ac:spMkLst>
            <pc:docMk/>
            <pc:sldMk cId="1909536250" sldId="266"/>
            <ac:spMk id="4" creationId="{7EF98292-F96A-ED96-6E6D-40BC2F5BF59A}"/>
          </ac:spMkLst>
        </pc:spChg>
        <pc:spChg chg="add">
          <ac:chgData name="Pau Montañés Pla" userId="aa7f59bb39d9d557" providerId="LiveId" clId="{766DDFFA-8123-41A4-9A80-A0DD23E2DF19}" dt="2025-05-15T18:36:06.822" v="3215"/>
          <ac:spMkLst>
            <pc:docMk/>
            <pc:sldMk cId="1909536250" sldId="266"/>
            <ac:spMk id="5" creationId="{C99B5866-2548-FF87-7C3D-FAF9E72A5360}"/>
          </ac:spMkLst>
        </pc:spChg>
        <pc:spChg chg="add del">
          <ac:chgData name="Pau Montañés Pla" userId="aa7f59bb39d9d557" providerId="LiveId" clId="{766DDFFA-8123-41A4-9A80-A0DD23E2DF19}" dt="2025-05-15T18:39:27.629" v="3353" actId="26606"/>
          <ac:spMkLst>
            <pc:docMk/>
            <pc:sldMk cId="1909536250" sldId="266"/>
            <ac:spMk id="8201" creationId="{45D37F4E-DDB4-456B-97E0-9937730A039F}"/>
          </ac:spMkLst>
        </pc:spChg>
        <pc:spChg chg="add del">
          <ac:chgData name="Pau Montañés Pla" userId="aa7f59bb39d9d557" providerId="LiveId" clId="{766DDFFA-8123-41A4-9A80-A0DD23E2DF19}" dt="2025-05-15T18:39:27.629" v="3353" actId="26606"/>
          <ac:spMkLst>
            <pc:docMk/>
            <pc:sldMk cId="1909536250" sldId="266"/>
            <ac:spMk id="8203" creationId="{B2DD41CD-8F47-4F56-AD12-4E2FF7696987}"/>
          </ac:spMkLst>
        </pc:spChg>
        <pc:spChg chg="add">
          <ac:chgData name="Pau Montañés Pla" userId="aa7f59bb39d9d557" providerId="LiveId" clId="{766DDFFA-8123-41A4-9A80-A0DD23E2DF19}" dt="2025-05-15T18:39:27.629" v="3353" actId="26606"/>
          <ac:spMkLst>
            <pc:docMk/>
            <pc:sldMk cId="1909536250" sldId="266"/>
            <ac:spMk id="8208" creationId="{117AB3D3-3C9C-4DED-809A-78734805B895}"/>
          </ac:spMkLst>
        </pc:spChg>
        <pc:spChg chg="add">
          <ac:chgData name="Pau Montañés Pla" userId="aa7f59bb39d9d557" providerId="LiveId" clId="{766DDFFA-8123-41A4-9A80-A0DD23E2DF19}" dt="2025-05-15T18:39:27.629" v="3353" actId="26606"/>
          <ac:spMkLst>
            <pc:docMk/>
            <pc:sldMk cId="1909536250" sldId="266"/>
            <ac:spMk id="8210" creationId="{3A9A4357-BD1D-4622-A4FE-766E6AB8DE84}"/>
          </ac:spMkLst>
        </pc:spChg>
        <pc:spChg chg="add">
          <ac:chgData name="Pau Montañés Pla" userId="aa7f59bb39d9d557" providerId="LiveId" clId="{766DDFFA-8123-41A4-9A80-A0DD23E2DF19}" dt="2025-05-15T18:39:27.629" v="3353" actId="26606"/>
          <ac:spMkLst>
            <pc:docMk/>
            <pc:sldMk cId="1909536250" sldId="266"/>
            <ac:spMk id="8212" creationId="{E659831F-0D9A-4C63-9EBB-8435B85A440F}"/>
          </ac:spMkLst>
        </pc:spChg>
        <pc:spChg chg="add">
          <ac:chgData name="Pau Montañés Pla" userId="aa7f59bb39d9d557" providerId="LiveId" clId="{766DDFFA-8123-41A4-9A80-A0DD23E2DF19}" dt="2025-05-15T18:39:27.629" v="3353" actId="26606"/>
          <ac:spMkLst>
            <pc:docMk/>
            <pc:sldMk cId="1909536250" sldId="266"/>
            <ac:spMk id="8214" creationId="{E6995CE5-F890-4ABA-82A2-26507CE8D2A3}"/>
          </ac:spMkLst>
        </pc:spChg>
        <pc:picChg chg="add del mod">
          <ac:chgData name="Pau Montañés Pla" userId="aa7f59bb39d9d557" providerId="LiveId" clId="{766DDFFA-8123-41A4-9A80-A0DD23E2DF19}" dt="2025-05-15T18:38:40.434" v="3351" actId="478"/>
          <ac:picMkLst>
            <pc:docMk/>
            <pc:sldMk cId="1909536250" sldId="266"/>
            <ac:picMk id="8196" creationId="{7AA0FDDD-6FFE-A570-1F5B-EC0B65AE3F7D}"/>
          </ac:picMkLst>
        </pc:picChg>
        <pc:picChg chg="add mod">
          <ac:chgData name="Pau Montañés Pla" userId="aa7f59bb39d9d557" providerId="LiveId" clId="{766DDFFA-8123-41A4-9A80-A0DD23E2DF19}" dt="2025-05-15T18:39:27.629" v="3353" actId="26606"/>
          <ac:picMkLst>
            <pc:docMk/>
            <pc:sldMk cId="1909536250" sldId="266"/>
            <ac:picMk id="8198" creationId="{561F7081-019E-ACB5-1EFC-7AAB1089C6F5}"/>
          </ac:picMkLst>
        </pc:picChg>
      </pc:sldChg>
      <pc:sldChg chg="addSp delSp modSp new mod setBg">
        <pc:chgData name="Pau Montañés Pla" userId="aa7f59bb39d9d557" providerId="LiveId" clId="{766DDFFA-8123-41A4-9A80-A0DD23E2DF19}" dt="2025-05-15T18:47:45.390" v="3461" actId="26606"/>
        <pc:sldMkLst>
          <pc:docMk/>
          <pc:sldMk cId="3804111282" sldId="267"/>
        </pc:sldMkLst>
        <pc:spChg chg="mod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2" creationId="{1835812C-DF95-8872-FBB0-195F334E2756}"/>
          </ac:spMkLst>
        </pc:spChg>
        <pc:spChg chg="mod ord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3" creationId="{376AFBC6-3830-A425-D38F-5E6B5A621DD1}"/>
          </ac:spMkLst>
        </pc:spChg>
        <pc:spChg chg="add del">
          <ac:chgData name="Pau Montañés Pla" userId="aa7f59bb39d9d557" providerId="LiveId" clId="{766DDFFA-8123-41A4-9A80-A0DD23E2DF19}" dt="2025-05-15T18:47:27.659" v="3458" actId="26606"/>
          <ac:spMkLst>
            <pc:docMk/>
            <pc:sldMk cId="3804111282" sldId="267"/>
            <ac:spMk id="9223" creationId="{EF666E30-6F0A-449A-BEC2-DF59127354DF}"/>
          </ac:spMkLst>
        </pc:spChg>
        <pc:spChg chg="add del">
          <ac:chgData name="Pau Montañés Pla" userId="aa7f59bb39d9d557" providerId="LiveId" clId="{766DDFFA-8123-41A4-9A80-A0DD23E2DF19}" dt="2025-05-15T18:47:27.659" v="3458" actId="26606"/>
          <ac:spMkLst>
            <pc:docMk/>
            <pc:sldMk cId="3804111282" sldId="267"/>
            <ac:spMk id="9225" creationId="{CE3C5560-7A9C-489F-9148-18C5E1D0F0B2}"/>
          </ac:spMkLst>
        </pc:spChg>
        <pc:spChg chg="add del">
          <ac:chgData name="Pau Montañés Pla" userId="aa7f59bb39d9d557" providerId="LiveId" clId="{766DDFFA-8123-41A4-9A80-A0DD23E2DF19}" dt="2025-05-15T18:47:27.659" v="3458" actId="26606"/>
          <ac:spMkLst>
            <pc:docMk/>
            <pc:sldMk cId="3804111282" sldId="267"/>
            <ac:spMk id="9227" creationId="{C5CB530E-515E-412C-9DF1-5F8FFBD6F383}"/>
          </ac:spMkLst>
        </pc:spChg>
        <pc:spChg chg="add del">
          <ac:chgData name="Pau Montañés Pla" userId="aa7f59bb39d9d557" providerId="LiveId" clId="{766DDFFA-8123-41A4-9A80-A0DD23E2DF19}" dt="2025-05-15T18:47:27.659" v="3458" actId="26606"/>
          <ac:spMkLst>
            <pc:docMk/>
            <pc:sldMk cId="3804111282" sldId="267"/>
            <ac:spMk id="9229" creationId="{712D4376-A578-4FF1-94FC-245E7A6A489F}"/>
          </ac:spMkLst>
        </pc:spChg>
        <pc:spChg chg="add del">
          <ac:chgData name="Pau Montañés Pla" userId="aa7f59bb39d9d557" providerId="LiveId" clId="{766DDFFA-8123-41A4-9A80-A0DD23E2DF19}" dt="2025-05-15T18:47:27.649" v="3457" actId="26606"/>
          <ac:spMkLst>
            <pc:docMk/>
            <pc:sldMk cId="3804111282" sldId="267"/>
            <ac:spMk id="9231" creationId="{AEA7509D-F04F-40CB-A0B3-EEF16499CC9F}"/>
          </ac:spMkLst>
        </pc:spChg>
        <pc:spChg chg="add del">
          <ac:chgData name="Pau Montañés Pla" userId="aa7f59bb39d9d557" providerId="LiveId" clId="{766DDFFA-8123-41A4-9A80-A0DD23E2DF19}" dt="2025-05-15T18:47:27.649" v="3457" actId="26606"/>
          <ac:spMkLst>
            <pc:docMk/>
            <pc:sldMk cId="3804111282" sldId="267"/>
            <ac:spMk id="9238" creationId="{B95B9BA8-1D69-4796-85F5-B6D0BD52354B}"/>
          </ac:spMkLst>
        </pc:spChg>
        <pc:spChg chg="add del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9244" creationId="{1453BF6C-B012-48B7-B4E8-6D7AC7C27D02}"/>
          </ac:spMkLst>
        </pc:spChg>
        <pc:spChg chg="del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9245" creationId="{327D73B4-9F5C-4A64-A179-51B9500CB8B5}"/>
          </ac:spMkLst>
        </pc:spChg>
        <pc:spChg chg="add del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9246" creationId="{E3020543-B24B-4EC4-8FFC-8DD88EEA91A8}"/>
          </ac:spMkLst>
        </pc:spChg>
        <pc:spChg chg="add del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9247" creationId="{C1F06963-6374-4B48-844F-071A9BAAAE02}"/>
          </ac:spMkLst>
        </pc:spChg>
        <pc:spChg chg="add del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9249" creationId="{6CB927A4-E432-4310-9CD5-E89FF5063179}"/>
          </ac:spMkLst>
        </pc:spChg>
        <pc:spChg chg="add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9254" creationId="{C0A1ED06-4733-4020-9C60-81D4D801408D}"/>
          </ac:spMkLst>
        </pc:spChg>
        <pc:spChg chg="add">
          <ac:chgData name="Pau Montañés Pla" userId="aa7f59bb39d9d557" providerId="LiveId" clId="{766DDFFA-8123-41A4-9A80-A0DD23E2DF19}" dt="2025-05-15T18:47:45.390" v="3461" actId="26606"/>
          <ac:spMkLst>
            <pc:docMk/>
            <pc:sldMk cId="3804111282" sldId="267"/>
            <ac:spMk id="9256" creationId="{B0CA3509-3AF9-45FE-93ED-57BB5D5E8E07}"/>
          </ac:spMkLst>
        </pc:spChg>
        <pc:grpChg chg="add del">
          <ac:chgData name="Pau Montañés Pla" userId="aa7f59bb39d9d557" providerId="LiveId" clId="{766DDFFA-8123-41A4-9A80-A0DD23E2DF19}" dt="2025-05-15T18:47:27.649" v="3457" actId="26606"/>
          <ac:grpSpMkLst>
            <pc:docMk/>
            <pc:sldMk cId="3804111282" sldId="267"/>
            <ac:grpSpMk id="9240" creationId="{0EAC7AFE-68C0-41EB-A1C7-108E60D7C338}"/>
          </ac:grpSpMkLst>
        </pc:grpChg>
        <pc:picChg chg="add del mod">
          <ac:chgData name="Pau Montañés Pla" userId="aa7f59bb39d9d557" providerId="LiveId" clId="{766DDFFA-8123-41A4-9A80-A0DD23E2DF19}" dt="2025-05-15T18:47:31.803" v="3459" actId="478"/>
          <ac:picMkLst>
            <pc:docMk/>
            <pc:sldMk cId="3804111282" sldId="267"/>
            <ac:picMk id="9218" creationId="{E5EF471C-0D45-4977-3573-85F9D2599D46}"/>
          </ac:picMkLst>
        </pc:picChg>
        <pc:picChg chg="add mod ord">
          <ac:chgData name="Pau Montañés Pla" userId="aa7f59bb39d9d557" providerId="LiveId" clId="{766DDFFA-8123-41A4-9A80-A0DD23E2DF19}" dt="2025-05-15T18:47:45.390" v="3461" actId="26606"/>
          <ac:picMkLst>
            <pc:docMk/>
            <pc:sldMk cId="3804111282" sldId="267"/>
            <ac:picMk id="9220" creationId="{9080BC94-22A2-672C-DF5E-1EE30FC7F993}"/>
          </ac:picMkLst>
        </pc:picChg>
        <pc:cxnChg chg="add">
          <ac:chgData name="Pau Montañés Pla" userId="aa7f59bb39d9d557" providerId="LiveId" clId="{766DDFFA-8123-41A4-9A80-A0DD23E2DF19}" dt="2025-05-15T18:47:09.249" v="3428" actId="26606"/>
          <ac:cxnSpMkLst>
            <pc:docMk/>
            <pc:sldMk cId="3804111282" sldId="267"/>
            <ac:cxnSpMk id="9233" creationId="{56020367-4FD5-4596-8E10-C5F095CD8D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C00A-123D-C030-5E2A-724DE720F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E268B-9C82-0CB9-9347-7BD0C9B80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AE62F-92C3-D0A8-8F25-C9452F39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65711-A020-7307-AF97-222738B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8C7E6-F61C-354F-AC09-1359888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83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E7106-EECB-4702-E9FE-D9B5FC28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5E2416-B3A7-87A6-93C7-108E33E36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DCAE5-0ED7-21FA-F9B9-CFBB83C5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430BB-91F8-2B4C-29CE-F8F7603F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43E62-E6FC-2F7C-CE8F-9A751D8F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00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A397AF-A9F2-1BEA-81EE-918AE9CB1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5F2282-2CD5-28F9-4C14-B2FBEBB5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FA771-1710-B45B-209C-34D594E9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669D0-27DC-DE66-1917-D70ABBF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709BC-F5AE-E185-306B-8E61E8AB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8515-DFBA-75C0-491D-3157D8AB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6CBBD-31A2-1FC5-DA70-C9F4FE24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D05E4-6618-EE32-29FC-1690B02B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B0F1B-F183-8F3E-556E-8D9B0B13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7831A-73FD-A96B-375F-FE07D90A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11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2623-5906-9809-D616-91624943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49C501-E927-C42B-4BA9-FC38D33C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1D8E7-AEC3-5E95-9EDE-586646E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725D1-6A66-593D-8721-AF28534E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8A9C6-EEF5-5C3E-F53E-C66972E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3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AF571-BD1C-E2FC-07FC-D401C46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04D4F-ECC5-0958-3D5B-339660980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E4A07D-B4AE-871F-0272-E0316B7D7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994135-75D9-C44F-F991-5C4DD212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0FADC7-72E4-B168-F68F-8E00AA96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A9A934-98B8-472D-ED69-FA6E7757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3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A880C-CDA0-E70F-633B-26C165E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84A46-B340-49E1-F641-35CD3B38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6DDEB7-2677-DB5A-A6C5-575C2C26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E58853-5ABF-516D-9730-D827DF2B0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938969-68F5-A51F-48FD-333F83DF2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A251CF-3C06-20E3-D219-8A49523D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D91BEB-580E-A640-D37F-A53B2CD8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59A5AD-835B-EC01-C477-4D6482A2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90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D79DF-440A-783A-7D91-4905EF2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B9EAF3-CA78-340B-7149-28B3DEA9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6BE5E6-4029-FAD2-B106-E8C2B2DB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3EA408-7883-A167-F839-A8995AEF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9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2377DB-EC3B-CF07-1182-128101DB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523C9-A0FA-8B5E-8949-54E175E3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33A0C0-1DEB-2C4A-C0CC-F0A6960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31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6ECCA-8DD7-B985-C636-07F9BE59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07305-B799-F6CE-0138-242E9E66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6BCBA4-11ED-59CC-C1C1-105B20E4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291CFC-2C3C-EF0B-42B7-AABB684B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C2C32-0F3D-4163-69A4-73226BD8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55599-350E-725C-B781-B0B8AB5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3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79F82-72EE-5CAF-722E-6AC4C862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A7295E-ADC5-28B5-EABE-8BA1A28D3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AA931-2283-BEA4-8377-9F4007B7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9C3F8A-6EED-01FE-B406-8A189A86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8C5C80-BDE9-E6DE-3368-FAC2E4C2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1AB111-FCDB-6A4F-26A6-DBD799C0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48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546038-2AF7-FE5C-7782-4276B0B6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A8629-6643-3F98-C91A-C4A1BDB1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6BB1B-538E-D4E0-289D-D9984B47A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A4A3C-A056-4A42-83AB-9BA1C955EE06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D8759-1936-6394-564C-83A310E3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7C590-927E-93F6-9230-27D5B29B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4DC8D-C311-44B2-892C-C43415DEDD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Qué hacer antes de, para que te aprueben un préstamo? - Rexi">
            <a:extLst>
              <a:ext uri="{FF2B5EF4-FFF2-40B4-BE49-F238E27FC236}">
                <a16:creationId xmlns:a16="http://schemas.microsoft.com/office/drawing/2014/main" id="{7FA29F7B-4840-1898-5EAD-45388640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2" b="14038"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543A93-1B9B-EAF9-5A26-C5B0AE8F7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Prediccion de riesgo de impago de un préstamo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6BA2-5F86-A157-9F16-3710F2C0E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Presentacion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Tecnica</a:t>
            </a:r>
            <a:r>
              <a:rPr lang="es-E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481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BDFCE2-29EC-C1A7-A818-03929BC4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ES" sz="4800"/>
              <a:t>Evaluacion de resultados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784AA-A175-6678-1289-70B0A6F6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17" y="2389218"/>
            <a:ext cx="4530898" cy="2966841"/>
          </a:xfrm>
        </p:spPr>
        <p:txBody>
          <a:bodyPr anchor="ctr">
            <a:normAutofit/>
          </a:bodyPr>
          <a:lstStyle/>
          <a:p>
            <a:r>
              <a:rPr lang="es-ES" sz="2000" dirty="0"/>
              <a:t>Principal métrica : F1 score</a:t>
            </a:r>
          </a:p>
          <a:p>
            <a:r>
              <a:rPr lang="es-ES" sz="2000" dirty="0"/>
              <a:t>Comparación </a:t>
            </a:r>
            <a:r>
              <a:rPr lang="es-ES" sz="2000" dirty="0" err="1"/>
              <a:t>train</a:t>
            </a:r>
            <a:r>
              <a:rPr lang="es-ES" sz="2000" dirty="0"/>
              <a:t>/test:</a:t>
            </a:r>
          </a:p>
          <a:p>
            <a:pPr lvl="1"/>
            <a:r>
              <a:rPr lang="es-ES" sz="2000" dirty="0"/>
              <a:t>Train: F1 (mean) ≈ 0.99</a:t>
            </a:r>
          </a:p>
          <a:p>
            <a:pPr lvl="1"/>
            <a:r>
              <a:rPr lang="es-ES" sz="2000" dirty="0"/>
              <a:t>Test: F1 (mean) ≈ 0.771</a:t>
            </a:r>
          </a:p>
          <a:p>
            <a:pPr lvl="1"/>
            <a:r>
              <a:rPr lang="es-ES" sz="2000" dirty="0"/>
              <a:t>En general buenos resultados </a:t>
            </a:r>
          </a:p>
          <a:p>
            <a:r>
              <a:rPr lang="es-ES" sz="2000" dirty="0" err="1"/>
              <a:t>Classification</a:t>
            </a:r>
            <a:r>
              <a:rPr lang="es-ES" sz="2000" dirty="0"/>
              <a:t> </a:t>
            </a:r>
            <a:r>
              <a:rPr lang="es-ES" sz="2000" dirty="0" err="1"/>
              <a:t>report</a:t>
            </a:r>
            <a:r>
              <a:rPr lang="es-ES" sz="2000" dirty="0"/>
              <a:t>:</a:t>
            </a:r>
          </a:p>
          <a:p>
            <a:pPr lvl="1"/>
            <a:r>
              <a:rPr lang="es-ES" sz="1600" dirty="0"/>
              <a:t>Vemos también buenos resultados en este </a:t>
            </a:r>
            <a:r>
              <a:rPr lang="es-ES" sz="1600" dirty="0" err="1"/>
              <a:t>report</a:t>
            </a:r>
            <a:r>
              <a:rPr lang="es-ES" sz="1600" dirty="0"/>
              <a:t> (buena precisión y buen </a:t>
            </a:r>
            <a:r>
              <a:rPr lang="es-ES" sz="1600" dirty="0" err="1"/>
              <a:t>recall</a:t>
            </a:r>
            <a:r>
              <a:rPr lang="es-ES" sz="1600" dirty="0"/>
              <a:t>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5527BD-C5B0-0381-566E-506C4F01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82138"/>
            <a:ext cx="5150277" cy="19184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2FAB56-E7B1-CD54-75D2-8F3319D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ES" sz="4800"/>
              <a:t>Conclusion y mejorias: </a:t>
            </a:r>
          </a:p>
        </p:txBody>
      </p:sp>
      <p:sp>
        <p:nvSpPr>
          <p:cNvPr id="8210" name="Rectangle 820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C83D0-25AA-42DF-54BC-6A4DFD46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r>
              <a:rPr lang="es-ES" sz="1900" dirty="0"/>
              <a:t>El modelo final con </a:t>
            </a:r>
            <a:r>
              <a:rPr lang="es-ES" sz="1900" dirty="0" err="1"/>
              <a:t>XGBoost</a:t>
            </a:r>
            <a:r>
              <a:rPr lang="es-ES" sz="1900" dirty="0"/>
              <a:t>, balanceo y optimización mejora bastante el proyecto inicial </a:t>
            </a:r>
          </a:p>
          <a:p>
            <a:r>
              <a:rPr lang="es-ES" sz="1900" dirty="0"/>
              <a:t>Ventajas del proyecto:</a:t>
            </a:r>
          </a:p>
          <a:p>
            <a:pPr lvl="1"/>
            <a:r>
              <a:rPr lang="es-ES" sz="1900" dirty="0"/>
              <a:t>Detección muy precisa de impagos</a:t>
            </a:r>
          </a:p>
          <a:p>
            <a:pPr lvl="1"/>
            <a:r>
              <a:rPr lang="es-ES" sz="1900" dirty="0"/>
              <a:t>Solución interpretable y lista para integrarse en negocio</a:t>
            </a:r>
          </a:p>
          <a:p>
            <a:r>
              <a:rPr lang="es-ES" sz="1900" dirty="0"/>
              <a:t>Próximas mejoras posibles:</a:t>
            </a:r>
          </a:p>
          <a:p>
            <a:pPr lvl="1"/>
            <a:r>
              <a:rPr lang="es-ES" sz="1900" dirty="0"/>
              <a:t>Incorporar nuevas variables</a:t>
            </a:r>
          </a:p>
          <a:p>
            <a:pPr lvl="1"/>
            <a:r>
              <a:rPr lang="es-ES" sz="1900" dirty="0"/>
              <a:t>Equilibrar un poco mas los datos en el </a:t>
            </a:r>
            <a:r>
              <a:rPr lang="es-ES" sz="1900" dirty="0" err="1"/>
              <a:t>train</a:t>
            </a:r>
            <a:r>
              <a:rPr lang="es-ES" sz="1900" dirty="0"/>
              <a:t> </a:t>
            </a:r>
          </a:p>
          <a:p>
            <a:pPr lvl="1"/>
            <a:r>
              <a:rPr lang="es-ES" sz="1900" dirty="0"/>
              <a:t>Mejorar las </a:t>
            </a:r>
            <a:r>
              <a:rPr lang="es-ES" sz="1900" dirty="0" err="1"/>
              <a:t>metricas</a:t>
            </a:r>
            <a:endParaRPr lang="es-ES" sz="1900" dirty="0"/>
          </a:p>
        </p:txBody>
      </p:sp>
      <p:pic>
        <p:nvPicPr>
          <p:cNvPr id="8198" name="Picture 6" descr="Qué es un préstamo personal y un préstamo para empresas?">
            <a:extLst>
              <a:ext uri="{FF2B5EF4-FFF2-40B4-BE49-F238E27FC236}">
                <a16:creationId xmlns:a16="http://schemas.microsoft.com/office/drawing/2014/main" id="{561F7081-019E-ACB5-1EFC-7AAB1089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r="18553"/>
          <a:stretch>
            <a:fillRect/>
          </a:stretch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4" name="Rectangle 821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54" name="Rectangle 925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6" name="Rectangle 925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Invertir en bancos? Descubre algunos bancos para invertir">
            <a:extLst>
              <a:ext uri="{FF2B5EF4-FFF2-40B4-BE49-F238E27FC236}">
                <a16:creationId xmlns:a16="http://schemas.microsoft.com/office/drawing/2014/main" id="{9080BC94-22A2-672C-DF5E-1EE30FC7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72"/>
          <a:stretch>
            <a:fillRect/>
          </a:stretch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35812C-DF95-8872-FBB0-195F334E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Gracias por vuestra atención!!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FBC6-3830-A425-D38F-5E6B5A62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Espero que os haya gustado!!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Pau Montañés Pla </a:t>
            </a:r>
          </a:p>
        </p:txBody>
      </p:sp>
    </p:spTree>
    <p:extLst>
      <p:ext uri="{BB962C8B-B14F-4D97-AF65-F5344CB8AC3E}">
        <p14:creationId xmlns:p14="http://schemas.microsoft.com/office/powerpoint/2010/main" val="380411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itación sobre legalidad y adecuación de préstamos">
            <a:extLst>
              <a:ext uri="{FF2B5EF4-FFF2-40B4-BE49-F238E27FC236}">
                <a16:creationId xmlns:a16="http://schemas.microsoft.com/office/drawing/2014/main" id="{E9765A0C-C2DC-B402-6FF8-4F5D1BC0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" r="16708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CF430-8894-E781-868D-CCAF8C88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b="1" dirty="0" err="1"/>
              <a:t>Introduccion</a:t>
            </a:r>
            <a:r>
              <a:rPr lang="es-ES" sz="4000" b="1" dirty="0"/>
              <a:t> al problema: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53426-3F52-019E-20AA-45B8FAA7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 lnSpcReduction="10000"/>
          </a:bodyPr>
          <a:lstStyle/>
          <a:p>
            <a:r>
              <a:rPr lang="es-ES" sz="1900" dirty="0"/>
              <a:t>Algunas entidades financieras no analizan bien a sus clientes a la hora de dar prestamos </a:t>
            </a:r>
          </a:p>
          <a:p>
            <a:r>
              <a:rPr lang="es-ES" sz="1900" dirty="0"/>
              <a:t>Lo cual produce impagos, y puede verse reflejado en perdidas </a:t>
            </a:r>
          </a:p>
          <a:p>
            <a:r>
              <a:rPr lang="es-ES" sz="1900" dirty="0" err="1"/>
              <a:t>Objetvo</a:t>
            </a:r>
            <a:r>
              <a:rPr lang="es-ES" sz="1900" dirty="0"/>
              <a:t>: </a:t>
            </a:r>
          </a:p>
          <a:p>
            <a:pPr lvl="1"/>
            <a:r>
              <a:rPr lang="es-ES" sz="1900" dirty="0"/>
              <a:t>Predecir si un cliente devolverá un préstamo basado en datos </a:t>
            </a:r>
          </a:p>
          <a:p>
            <a:pPr lvl="1"/>
            <a:r>
              <a:rPr lang="es-ES" sz="1900" dirty="0"/>
              <a:t>Automatizar de manera efectiva el proceso de un préstamo </a:t>
            </a:r>
          </a:p>
          <a:p>
            <a:pPr marL="457200" lvl="1" indent="0">
              <a:buNone/>
            </a:pP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303074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Base de datos - Qué es, tipos y ejemplos">
            <a:extLst>
              <a:ext uri="{FF2B5EF4-FFF2-40B4-BE49-F238E27FC236}">
                <a16:creationId xmlns:a16="http://schemas.microsoft.com/office/drawing/2014/main" id="{EE25472B-6192-48CA-AFF0-AD38EDA3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-1" b="-1"/>
          <a:stretch>
            <a:fillRect/>
          </a:stretch>
        </p:blipFill>
        <p:spPr bwMode="auto">
          <a:xfrm>
            <a:off x="21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4B5D4B-4E2A-101A-501E-2E80F0A6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ES" sz="5000" b="1" dirty="0" err="1">
                <a:solidFill>
                  <a:schemeClr val="bg1"/>
                </a:solidFill>
              </a:rPr>
              <a:t>Descripcion</a:t>
            </a:r>
            <a:r>
              <a:rPr lang="es-ES" sz="5000" b="1" dirty="0">
                <a:solidFill>
                  <a:schemeClr val="bg1"/>
                </a:solidFill>
              </a:rPr>
              <a:t> de los datos usados: </a:t>
            </a:r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08720-358C-6655-FFDB-975EAF3D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Principal fuente: un </a:t>
            </a:r>
            <a:r>
              <a:rPr lang="es-ES" sz="1700" dirty="0" err="1">
                <a:solidFill>
                  <a:schemeClr val="bg1"/>
                </a:solidFill>
              </a:rPr>
              <a:t>dataset</a:t>
            </a:r>
            <a:r>
              <a:rPr lang="es-ES" sz="1700" dirty="0">
                <a:solidFill>
                  <a:schemeClr val="bg1"/>
                </a:solidFill>
              </a:rPr>
              <a:t> con miles de registros (ya limpio)</a:t>
            </a:r>
          </a:p>
          <a:p>
            <a:r>
              <a:rPr lang="es-ES" sz="1700" dirty="0">
                <a:solidFill>
                  <a:schemeClr val="bg1"/>
                </a:solidFill>
              </a:rPr>
              <a:t>Variable objetico: </a:t>
            </a:r>
            <a:r>
              <a:rPr lang="es-ES" sz="1700" dirty="0" err="1">
                <a:solidFill>
                  <a:schemeClr val="bg1"/>
                </a:solidFill>
              </a:rPr>
              <a:t>loan_status</a:t>
            </a:r>
            <a:r>
              <a:rPr lang="es-ES" sz="1700" dirty="0">
                <a:solidFill>
                  <a:schemeClr val="bg1"/>
                </a:solidFill>
              </a:rPr>
              <a:t> (0= paga, 1 = impago) </a:t>
            </a:r>
          </a:p>
          <a:p>
            <a:r>
              <a:rPr lang="es-ES" sz="1700" dirty="0">
                <a:solidFill>
                  <a:schemeClr val="bg1"/>
                </a:solidFill>
              </a:rPr>
              <a:t>Variables principales: </a:t>
            </a:r>
          </a:p>
          <a:p>
            <a:pPr lvl="1"/>
            <a:r>
              <a:rPr lang="es-ES" sz="1700" dirty="0">
                <a:solidFill>
                  <a:schemeClr val="bg1"/>
                </a:solidFill>
              </a:rPr>
              <a:t>Edad,   salario,   nivel educativo,   años de experiencia,   score crediticio,   cantidad préstamo,   intención préstamo,   tipo de propiedad,   impagos previos</a:t>
            </a:r>
          </a:p>
          <a:p>
            <a:r>
              <a:rPr lang="es-ES" sz="1700" dirty="0" err="1">
                <a:solidFill>
                  <a:schemeClr val="bg1"/>
                </a:solidFill>
              </a:rPr>
              <a:t>Distribucion</a:t>
            </a:r>
            <a:r>
              <a:rPr lang="es-ES" sz="1700" dirty="0">
                <a:solidFill>
                  <a:schemeClr val="bg1"/>
                </a:solidFill>
              </a:rPr>
              <a:t> de los datos (</a:t>
            </a:r>
            <a:r>
              <a:rPr lang="es-ES" sz="1700" dirty="0" err="1">
                <a:solidFill>
                  <a:schemeClr val="bg1"/>
                </a:solidFill>
              </a:rPr>
              <a:t>train</a:t>
            </a:r>
            <a:r>
              <a:rPr lang="es-ES" sz="1700" dirty="0">
                <a:solidFill>
                  <a:schemeClr val="bg1"/>
                </a:solidFill>
              </a:rPr>
              <a:t>): </a:t>
            </a:r>
          </a:p>
          <a:p>
            <a:pPr lvl="1"/>
            <a:r>
              <a:rPr lang="es-ES" sz="1700" dirty="0">
                <a:solidFill>
                  <a:schemeClr val="bg1"/>
                </a:solidFill>
              </a:rPr>
              <a:t>78% de los clientes pagan</a:t>
            </a:r>
          </a:p>
          <a:p>
            <a:pPr lvl="1"/>
            <a:r>
              <a:rPr lang="es-ES" sz="1700" dirty="0">
                <a:solidFill>
                  <a:schemeClr val="bg1"/>
                </a:solidFill>
              </a:rPr>
              <a:t>22% no pagan → </a:t>
            </a:r>
            <a:r>
              <a:rPr lang="es-ES" sz="1700" b="1" dirty="0">
                <a:solidFill>
                  <a:schemeClr val="bg1"/>
                </a:solidFill>
              </a:rPr>
              <a:t>desbalance importante </a:t>
            </a:r>
            <a:r>
              <a:rPr lang="es-ES" sz="1700" dirty="0">
                <a:solidFill>
                  <a:schemeClr val="bg1"/>
                </a:solidFill>
              </a:rPr>
              <a:t>(hablaremos mas adelante)</a:t>
            </a:r>
          </a:p>
          <a:p>
            <a:endParaRPr lang="es-ES" sz="1700" dirty="0">
              <a:solidFill>
                <a:schemeClr val="bg1"/>
              </a:solidFill>
            </a:endParaRPr>
          </a:p>
          <a:p>
            <a:endParaRPr lang="es-E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014D2-D01D-66A2-3439-A70CF33E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EDA – Analisis exploratorio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02C081-2A74-C8AB-2B9D-2E706D8BE087}"/>
              </a:ext>
            </a:extLst>
          </p:cNvPr>
          <p:cNvSpPr txBox="1"/>
          <p:nvPr/>
        </p:nvSpPr>
        <p:spPr>
          <a:xfrm>
            <a:off x="1188803" y="1833765"/>
            <a:ext cx="9805015" cy="78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(1ª parte)</a:t>
            </a:r>
          </a:p>
        </p:txBody>
      </p:sp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F16EB023-3611-A490-2970-D4F3C159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51" y="2682983"/>
            <a:ext cx="5938460" cy="3340384"/>
          </a:xfrm>
          <a:prstGeom prst="rect">
            <a:avLst/>
          </a:prstGeom>
        </p:spPr>
      </p:pic>
      <p:pic>
        <p:nvPicPr>
          <p:cNvPr id="16" name="Marcador de contenido 15" descr="Gráfico, Gráfico circular">
            <a:extLst>
              <a:ext uri="{FF2B5EF4-FFF2-40B4-BE49-F238E27FC236}">
                <a16:creationId xmlns:a16="http://schemas.microsoft.com/office/drawing/2014/main" id="{6EA70A98-93F0-B73F-2717-C4B87B474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" y="2272327"/>
            <a:ext cx="4757117" cy="4351338"/>
          </a:xfrm>
        </p:spPr>
      </p:pic>
    </p:spTree>
    <p:extLst>
      <p:ext uri="{BB962C8B-B14F-4D97-AF65-F5344CB8AC3E}">
        <p14:creationId xmlns:p14="http://schemas.microsoft.com/office/powerpoint/2010/main" val="220242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100B7-9372-4548-4595-7E2E0E64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03813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EDA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5304E2-043E-8D47-84AB-554BB42CC3D0}"/>
              </a:ext>
            </a:extLst>
          </p:cNvPr>
          <p:cNvSpPr txBox="1"/>
          <p:nvPr/>
        </p:nvSpPr>
        <p:spPr>
          <a:xfrm>
            <a:off x="1198181" y="1122418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(2ª </a:t>
            </a:r>
            <a:r>
              <a:rPr lang="en-US" sz="2400" dirty="0" err="1"/>
              <a:t>parte</a:t>
            </a:r>
            <a:r>
              <a:rPr lang="en-US" sz="2400" dirty="0"/>
              <a:t>)</a:t>
            </a:r>
          </a:p>
        </p:txBody>
      </p:sp>
      <p:pic>
        <p:nvPicPr>
          <p:cNvPr id="17" name="Marcador de contenido 16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ACB727B6-FBF2-3457-747D-524DD7001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6" y="1862644"/>
            <a:ext cx="5412621" cy="4208314"/>
          </a:xfrm>
          <a:prstGeom prst="rect">
            <a:avLst/>
          </a:prstGeom>
        </p:spPr>
      </p:pic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10B4C93-E8B9-48A3-C6E7-EE203FB13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14" y="1862644"/>
            <a:ext cx="6379962" cy="41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0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D7AE2-5CDE-AFF9-D928-2E93409E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05726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EDA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84D743-BB54-39A4-B5FF-31F63621DD70}"/>
              </a:ext>
            </a:extLst>
          </p:cNvPr>
          <p:cNvSpPr txBox="1"/>
          <p:nvPr/>
        </p:nvSpPr>
        <p:spPr>
          <a:xfrm>
            <a:off x="1212946" y="1420106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(3ª </a:t>
            </a:r>
            <a:r>
              <a:rPr lang="en-US" sz="2400" dirty="0" err="1"/>
              <a:t>parte</a:t>
            </a:r>
            <a:r>
              <a:rPr lang="en-US" sz="2400" dirty="0"/>
              <a:t>)</a:t>
            </a:r>
          </a:p>
        </p:txBody>
      </p:sp>
      <p:pic>
        <p:nvPicPr>
          <p:cNvPr id="9" name="Marcador de contenido 8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C327FD05-7CAB-65FA-4DF7-F043BBFB2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026"/>
            <a:ext cx="6242396" cy="3901499"/>
          </a:xfrm>
          <a:prstGeom prst="rect">
            <a:avLst/>
          </a:prstGeom>
        </p:spPr>
      </p:pic>
      <p:pic>
        <p:nvPicPr>
          <p:cNvPr id="11" name="Imagen 10" descr="Gráfico&#10;&#10;El contenido generado por IA puede ser incorrecto.">
            <a:extLst>
              <a:ext uri="{FF2B5EF4-FFF2-40B4-BE49-F238E27FC236}">
                <a16:creationId xmlns:a16="http://schemas.microsoft.com/office/drawing/2014/main" id="{350DDA95-C9BB-E445-D0A1-1DE601F3F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89" y="2534486"/>
            <a:ext cx="6052160" cy="36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41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E983B5-F2CE-1C3E-DB47-CEBEBCAB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Preprocesamiento</a:t>
            </a:r>
          </a:p>
        </p:txBody>
      </p:sp>
      <p:pic>
        <p:nvPicPr>
          <p:cNvPr id="4100" name="Picture 4" descr="Datos sintéticos: ¿Qué son y para qué se usan? | datos.gob.es">
            <a:extLst>
              <a:ext uri="{FF2B5EF4-FFF2-40B4-BE49-F238E27FC236}">
                <a16:creationId xmlns:a16="http://schemas.microsoft.com/office/drawing/2014/main" id="{61D014BA-AC8B-240B-20EF-0D914572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23499" b="-2"/>
          <a:stretch>
            <a:fillRect/>
          </a:stretch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23" name="Group 412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CF1A1-656E-0E0A-5BE2-1631243C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Primero de todo, dividimos los tipos de variables entre categóricas y numéricas </a:t>
            </a:r>
          </a:p>
          <a:p>
            <a:r>
              <a:rPr lang="es-ES" sz="1600" dirty="0">
                <a:solidFill>
                  <a:schemeClr val="bg1"/>
                </a:solidFill>
              </a:rPr>
              <a:t>Usamos un </a:t>
            </a:r>
            <a:r>
              <a:rPr lang="es-ES" sz="1600" dirty="0" err="1">
                <a:solidFill>
                  <a:schemeClr val="bg1"/>
                </a:solidFill>
              </a:rPr>
              <a:t>ColumnTransformer</a:t>
            </a:r>
            <a:r>
              <a:rPr lang="es-ES" sz="1600" dirty="0">
                <a:solidFill>
                  <a:schemeClr val="bg1"/>
                </a:solidFill>
              </a:rPr>
              <a:t> con: </a:t>
            </a:r>
          </a:p>
          <a:p>
            <a:pPr lvl="1"/>
            <a:r>
              <a:rPr lang="es-ES" sz="1600" dirty="0" err="1">
                <a:solidFill>
                  <a:schemeClr val="bg1"/>
                </a:solidFill>
              </a:rPr>
              <a:t>StandardScaler</a:t>
            </a:r>
            <a:r>
              <a:rPr lang="es-ES" sz="1600" dirty="0">
                <a:solidFill>
                  <a:schemeClr val="bg1"/>
                </a:solidFill>
              </a:rPr>
              <a:t> para variables numéricas (para escalar todos los datos) </a:t>
            </a:r>
          </a:p>
          <a:p>
            <a:pPr lvl="1"/>
            <a:r>
              <a:rPr lang="es-ES" sz="1600" dirty="0" err="1">
                <a:solidFill>
                  <a:schemeClr val="bg1"/>
                </a:solidFill>
              </a:rPr>
              <a:t>OneHotEncoder</a:t>
            </a:r>
            <a:r>
              <a:rPr lang="es-ES" sz="1600" dirty="0">
                <a:solidFill>
                  <a:schemeClr val="bg1"/>
                </a:solidFill>
              </a:rPr>
              <a:t> para variables categóricas (para transformar las variables categóricas)</a:t>
            </a:r>
          </a:p>
          <a:p>
            <a:r>
              <a:rPr lang="es-ES" sz="1600" dirty="0">
                <a:solidFill>
                  <a:schemeClr val="bg1"/>
                </a:solidFill>
              </a:rPr>
              <a:t>De esta manera podemos automatizar este proceso para aplicar transformaciones distintas a columnas numéricas y  categóricas al mismo tiempo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  <p:grpSp>
        <p:nvGrpSpPr>
          <p:cNvPr id="412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28" name="Freeform: Shape 412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9" name="Freeform: Shape 412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0" name="Freeform: Shape 412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1" name="Freeform: Shape 413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2" name="Freeform: Shape 413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92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9" name="Rectangle 51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3D2024-25C7-BDEA-1D0E-A2735997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888" y="1270069"/>
            <a:ext cx="4391024" cy="1323439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Modelo Inicial </a:t>
            </a:r>
          </a:p>
        </p:txBody>
      </p:sp>
      <p:pic>
        <p:nvPicPr>
          <p:cNvPr id="5122" name="Picture 2" descr="Imágenes de Database | Descarga imágenes gratuitas en Unsplash">
            <a:extLst>
              <a:ext uri="{FF2B5EF4-FFF2-40B4-BE49-F238E27FC236}">
                <a16:creationId xmlns:a16="http://schemas.microsoft.com/office/drawing/2014/main" id="{FA704CC3-F59A-FBA4-BD6C-ED32C12C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/>
          <a:stretch>
            <a:fillRect/>
          </a:stretch>
        </p:blipFill>
        <p:spPr bwMode="auto"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70" name="Group 5128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5130" name="Freeform: Shape 5129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1" name="Freeform: Shape 5130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CAF39-D974-6DF0-6037-BE02FE62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773" y="2282663"/>
            <a:ext cx="5124449" cy="3305268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>
                    <a:alpha val="80000"/>
                  </a:schemeClr>
                </a:solidFill>
              </a:rPr>
              <a:t>El modelo inicial estaba hecho con un </a:t>
            </a:r>
            <a:r>
              <a:rPr lang="es-ES" sz="2000" dirty="0" err="1">
                <a:solidFill>
                  <a:schemeClr val="bg1">
                    <a:alpha val="80000"/>
                  </a:schemeClr>
                </a:solidFill>
              </a:rPr>
              <a:t>RandomForest</a:t>
            </a:r>
            <a:endParaRPr lang="es-ES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alpha val="80000"/>
                  </a:schemeClr>
                </a:solidFill>
              </a:rPr>
              <a:t>Ventajas: </a:t>
            </a:r>
          </a:p>
          <a:p>
            <a:pPr lvl="1"/>
            <a:r>
              <a:rPr lang="es-ES" sz="2000" dirty="0">
                <a:solidFill>
                  <a:schemeClr val="bg1">
                    <a:alpha val="80000"/>
                  </a:schemeClr>
                </a:solidFill>
              </a:rPr>
              <a:t>Mas robusto, simple e interpretable </a:t>
            </a:r>
          </a:p>
          <a:p>
            <a:r>
              <a:rPr lang="es-ES" sz="2000" dirty="0">
                <a:solidFill>
                  <a:schemeClr val="bg1">
                    <a:alpha val="80000"/>
                  </a:schemeClr>
                </a:solidFill>
              </a:rPr>
              <a:t>Desventajas: </a:t>
            </a:r>
          </a:p>
          <a:p>
            <a:pPr lvl="1"/>
            <a:r>
              <a:rPr lang="es-ES" sz="2000">
                <a:solidFill>
                  <a:schemeClr val="bg1">
                    <a:alpha val="80000"/>
                  </a:schemeClr>
                </a:solidFill>
              </a:rPr>
              <a:t>rendimiento </a:t>
            </a:r>
            <a:r>
              <a:rPr lang="es-ES" sz="2000" dirty="0">
                <a:solidFill>
                  <a:schemeClr val="bg1">
                    <a:alpha val="80000"/>
                  </a:schemeClr>
                </a:solidFill>
              </a:rPr>
              <a:t>no óptimo</a:t>
            </a:r>
          </a:p>
          <a:p>
            <a:pPr lvl="1"/>
            <a:r>
              <a:rPr lang="es-ES" sz="2000" dirty="0">
                <a:solidFill>
                  <a:schemeClr val="bg1">
                    <a:alpha val="80000"/>
                  </a:schemeClr>
                </a:solidFill>
              </a:rPr>
              <a:t>Riesgo de </a:t>
            </a:r>
            <a:r>
              <a:rPr lang="es-ES" sz="2000" dirty="0" err="1">
                <a:solidFill>
                  <a:schemeClr val="bg1">
                    <a:alpha val="80000"/>
                  </a:schemeClr>
                </a:solidFill>
              </a:rPr>
              <a:t>overfitting</a:t>
            </a:r>
            <a:r>
              <a:rPr lang="es-ES" sz="2000" dirty="0">
                <a:solidFill>
                  <a:schemeClr val="bg1">
                    <a:alpha val="80000"/>
                  </a:schemeClr>
                </a:solidFill>
              </a:rPr>
              <a:t> sin validación cruzada</a:t>
            </a:r>
          </a:p>
        </p:txBody>
      </p:sp>
    </p:spTree>
    <p:extLst>
      <p:ext uri="{BB962C8B-B14F-4D97-AF65-F5344CB8AC3E}">
        <p14:creationId xmlns:p14="http://schemas.microsoft.com/office/powerpoint/2010/main" val="415340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044268-8D1D-D245-B433-B47DEFDC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7" y="525982"/>
            <a:ext cx="5831349" cy="1200361"/>
          </a:xfrm>
        </p:spPr>
        <p:txBody>
          <a:bodyPr anchor="b">
            <a:normAutofit/>
          </a:bodyPr>
          <a:lstStyle/>
          <a:p>
            <a:r>
              <a:rPr lang="es-ES" sz="3600" dirty="0"/>
              <a:t>Mejoras técnicas aplicadas: 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C6095-24D4-E4F1-FBF2-123D1CAB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s-ES" sz="1500"/>
              <a:t>1. Optimizacion de hiperparametros </a:t>
            </a:r>
          </a:p>
          <a:p>
            <a:pPr lvl="1"/>
            <a:r>
              <a:rPr lang="es-ES" sz="1500"/>
              <a:t>Uso de GridSearchCV para encontrar la mejor combinación de parámetros automáticamente </a:t>
            </a:r>
          </a:p>
          <a:p>
            <a:r>
              <a:rPr lang="es-ES" sz="1500"/>
              <a:t>2. Introduccion del XGBoost</a:t>
            </a:r>
          </a:p>
          <a:p>
            <a:pPr lvl="1"/>
            <a:r>
              <a:rPr lang="es-ES" sz="1500"/>
              <a:t>Usando el XGBClassifier, para tratar el desbalance </a:t>
            </a:r>
          </a:p>
          <a:p>
            <a:pPr lvl="1"/>
            <a:r>
              <a:rPr lang="es-ES" sz="1500"/>
              <a:t>De esta manera obtenemos menor overfitting y mejor rendimiento</a:t>
            </a:r>
          </a:p>
          <a:p>
            <a:r>
              <a:rPr lang="es-ES" sz="1500"/>
              <a:t>3. Validacion cruzada</a:t>
            </a:r>
          </a:p>
          <a:p>
            <a:pPr lvl="1"/>
            <a:r>
              <a:rPr lang="es-ES" sz="1500"/>
              <a:t>Usando el cross_val_score para mejorar los resultados (se vera reflejado a continuación)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Base de datos - Qué es, tipos y ejemplos">
            <a:extLst>
              <a:ext uri="{FF2B5EF4-FFF2-40B4-BE49-F238E27FC236}">
                <a16:creationId xmlns:a16="http://schemas.microsoft.com/office/drawing/2014/main" id="{0D74A9F2-8B1D-576F-5C45-3BDF32C1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856315"/>
            <a:ext cx="5628018" cy="291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70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439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 Prediccion de riesgo de impago de un préstamo </vt:lpstr>
      <vt:lpstr>Introduccion al problema: </vt:lpstr>
      <vt:lpstr>Descripcion de los datos usados: </vt:lpstr>
      <vt:lpstr>EDA – Analisis exploratorio</vt:lpstr>
      <vt:lpstr>EDA </vt:lpstr>
      <vt:lpstr>EDA</vt:lpstr>
      <vt:lpstr>Preprocesamiento</vt:lpstr>
      <vt:lpstr>Modelo Inicial </vt:lpstr>
      <vt:lpstr>Mejoras técnicas aplicadas: </vt:lpstr>
      <vt:lpstr>Evaluacion de resultados</vt:lpstr>
      <vt:lpstr>Conclusion y mejorias: </vt:lpstr>
      <vt:lpstr>Gracias por vuestra atención!!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Montañés Pla</dc:creator>
  <cp:lastModifiedBy>Pau Montañés Pla</cp:lastModifiedBy>
  <cp:revision>1</cp:revision>
  <dcterms:created xsi:type="dcterms:W3CDTF">2025-05-15T15:47:37Z</dcterms:created>
  <dcterms:modified xsi:type="dcterms:W3CDTF">2025-05-15T20:15:07Z</dcterms:modified>
</cp:coreProperties>
</file>