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7A757-2CC8-14C2-3F92-1C0045CDF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3B8CAB-7873-D827-A5ED-0C76BD5DD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9A6816-87CA-BBDA-A996-A3B5F894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542-EC6E-441B-9B33-53B0CC4847CD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25D3DB-DED8-B5D6-7611-33494D6A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A48104-9608-73CC-D9D9-66B08EC1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D30-9B2D-4FC9-B6AE-F4386A2B4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696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99C03-FDB3-56E1-9696-712B83B3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8EAD2A-9AAE-6BD0-3899-A9F90BCE2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7BF3CB-D018-AACD-F7B6-65C13261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542-EC6E-441B-9B33-53B0CC4847CD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6171EC-1C16-BA12-FC84-2CFFD7FE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5BB9E6-E2B6-4C57-40C8-236EBBAB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D30-9B2D-4FC9-B6AE-F4386A2B4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47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E9F325-8043-B8DD-AD7C-5CDF670A5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3A0D5A-7244-2A0C-BAF7-6327C2530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D14684-ACF9-199F-62CF-347B58A7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542-EC6E-441B-9B33-53B0CC4847CD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D25659-3804-622C-2E82-16098A6F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F197C5-B6D3-D98F-0795-6CC786A0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D30-9B2D-4FC9-B6AE-F4386A2B4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514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18C39-877C-FE0E-3AF2-EB47EABC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88D38B-1AE6-4A9E-E69D-D5D787373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67A4B3-8501-60F3-A0E1-31C3C6DB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542-EC6E-441B-9B33-53B0CC4847CD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37F9EE-32DA-9145-60D2-4727FD5D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E31CD7-E954-6903-4DD0-DDE7B8DF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D30-9B2D-4FC9-B6AE-F4386A2B4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08B60-589E-89B8-42AD-4D7FAFC1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35C0F7-56F4-78E6-A27E-147A46F7D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3CAFC3-34C9-8972-9EBE-C593A6B1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542-EC6E-441B-9B33-53B0CC4847CD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B30F33-2BBE-E4DA-657C-DE1F11F4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B897F6-6FB9-CCF6-DEE5-2A548A8B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D30-9B2D-4FC9-B6AE-F4386A2B4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559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016FF-DB00-CF6C-DB3D-0CB44AC6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CF2EB6-ABC0-AE2A-8CC8-BB1AB1A1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F77343-D3A8-296B-465D-473767BC5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F480D3-A049-FB42-A23B-5DFF70EF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542-EC6E-441B-9B33-53B0CC4847CD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816915-6088-81AB-4902-E7D0A125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777758-B1F1-1313-B66F-DD01671E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D30-9B2D-4FC9-B6AE-F4386A2B4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06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05005-64AF-C509-9850-7574083A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E2C35D-5B08-5060-245E-F0B9E6071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567CF2-8F8A-C62E-F100-BBCBB0606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C68BE0D-C026-6AE9-7DAD-481EAE63C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77C1FBA-A61B-3689-981D-F4234E130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8CB49B-7F80-029E-2F24-323A27D8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542-EC6E-441B-9B33-53B0CC4847CD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D244AB-6E07-FD45-0E34-2D01E2F5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D70409D-5E4C-8373-5F2B-E125F3BB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D30-9B2D-4FC9-B6AE-F4386A2B4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850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61326-11D2-5665-5152-676DD71B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5B02DFF-F260-308C-7B05-51A71304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542-EC6E-441B-9B33-53B0CC4847CD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51A8107-45C3-36FB-50B6-D1462F67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EB645E-BB69-E8FC-24CA-0CB3F1A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D30-9B2D-4FC9-B6AE-F4386A2B4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082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7104240-AC53-87F3-8F57-EEDF8365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542-EC6E-441B-9B33-53B0CC4847CD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47BFC0-8A0B-7979-4E90-A12C707D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8C96CB-D3B6-923A-5780-0DBF7F3E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D30-9B2D-4FC9-B6AE-F4386A2B4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123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DFB3E-1190-8AFA-5DDE-23B572D1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235FD6-B6B4-DFF5-13E7-B6FB4D9E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30C714-2FB2-4BAF-E115-796578A06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39D846-4447-09D0-DC0D-3671E41AF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542-EC6E-441B-9B33-53B0CC4847CD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66AF73-2129-9852-9E23-86BBE0A3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3D6B32-F9DD-CA1B-0833-8CE367C2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D30-9B2D-4FC9-B6AE-F4386A2B4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3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25936-95A3-AC62-4152-669248AFC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1E34D2-C472-6CF4-8232-C56049D8B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ADB0EA-F81D-9561-24C7-8BF1A52D1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F432E4-B250-0DE7-F69A-32135B81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542-EC6E-441B-9B33-53B0CC4847CD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82F7F4-F89C-92E9-9B76-AEA60B12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C35B9D-1C6E-0791-4625-92B4DA12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D30-9B2D-4FC9-B6AE-F4386A2B4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943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3D9209C-9427-12D3-46D8-67CB5FB8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9442A6-7228-7074-431B-A025625CC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9D2998-EFA0-C72E-414C-D9EFC0271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1DD542-EC6E-441B-9B33-53B0CC4847CD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5E33C0-1010-0A03-FEC0-F6C3614E9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BEC8F3-E28E-0E5E-37CB-979C24351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497D30-9B2D-4FC9-B6AE-F4386A2B4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27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rece confianza sobre el repunte del crédito en 2021">
            <a:extLst>
              <a:ext uri="{FF2B5EF4-FFF2-40B4-BE49-F238E27FC236}">
                <a16:creationId xmlns:a16="http://schemas.microsoft.com/office/drawing/2014/main" id="{D12C4D96-D2CA-2FD9-A6AD-A23C9B74D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6" r="3654" b="-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5FAE6D-783F-4F34-F1FA-38B6C0179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8481"/>
            <a:ext cx="9144000" cy="2900518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Predicción de Riesgo de Impago de Préstamos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8FACE2-7B8A-0CD5-EAE2-CBC774786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325" y="4159404"/>
            <a:ext cx="9877425" cy="1098395"/>
          </a:xfrm>
        </p:spPr>
        <p:txBody>
          <a:bodyPr>
            <a:normAutofit fontScale="70000" lnSpcReduction="20000"/>
          </a:bodyPr>
          <a:lstStyle/>
          <a:p>
            <a:r>
              <a:rPr lang="es-ES" sz="2600" dirty="0">
                <a:solidFill>
                  <a:srgbClr val="FFFFFF"/>
                </a:solidFill>
              </a:rPr>
              <a:t>Proyecto dedicado a la optimización de decisiones financieras con inteligencia basada en datos</a:t>
            </a:r>
          </a:p>
          <a:p>
            <a:endParaRPr lang="es-ES" dirty="0">
              <a:solidFill>
                <a:srgbClr val="FFFFFF"/>
              </a:solidFill>
            </a:endParaRPr>
          </a:p>
          <a:p>
            <a:r>
              <a:rPr lang="es-ES" dirty="0">
                <a:solidFill>
                  <a:srgbClr val="FFFFFF"/>
                </a:solidFill>
              </a:rPr>
              <a:t>Pau Montañés Pla </a:t>
            </a:r>
          </a:p>
          <a:p>
            <a:endParaRPr lang="es-E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51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25084-7F55-C7AB-CF97-DB0D4ED7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127DA6-D210-7044-8CEA-2D55BA38D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337"/>
            <a:ext cx="10515600" cy="4351338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12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92CB0-5C30-5D27-341A-CABC20AE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7A3A36-66B8-77FE-271D-F0062701A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762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7623E-BE13-C1D6-D06E-9143662B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95330-3B92-A34D-7257-56C015A9E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880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E3941-F545-E546-49F9-65DAE35EC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B05620-01D4-2250-CA7B-FA6C86170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975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B1BFE-3984-CEFF-6D65-9AF84BF2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D6F5A1-7446-78C1-5747-7B3496225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003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CB84C-0227-46D0-9F6C-5D641D7B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3C37C8-7DA1-1516-1575-59AD5E12D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064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829CD-5C5D-B69D-D280-96EB2A59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10C56A-F4E7-7AFA-C786-7D7B6F161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897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0DA16-7048-05AD-E67C-D211C52C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4C97F8-051C-F481-6C24-F6635438D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109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6E213-F176-5FF3-2E24-057245E3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CA7F0B-A9E5-53CB-37DA-72BD73B93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31694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</Words>
  <Application>Microsoft Office PowerPoint</Application>
  <PresentationFormat>Panorámica</PresentationFormat>
  <Paragraphs>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de Office</vt:lpstr>
      <vt:lpstr>Predicción de Riesgo de Impago de Préstamos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 Montañés Pla</dc:creator>
  <cp:lastModifiedBy>Pau Montañés Pla</cp:lastModifiedBy>
  <cp:revision>2</cp:revision>
  <dcterms:created xsi:type="dcterms:W3CDTF">2025-05-08T17:29:59Z</dcterms:created>
  <dcterms:modified xsi:type="dcterms:W3CDTF">2025-05-08T17:33:53Z</dcterms:modified>
</cp:coreProperties>
</file>