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24" y="2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0C16-7D09-174A-A501-42EF1A5B0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C866A-042E-254E-8055-8E7A024BA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AD52-EC21-964B-9E4A-AC7703DC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440F-D5E9-924B-B04C-DAE555FCA0DE}" type="datetimeFigureOut">
              <a:rPr lang="en-JP" smtClean="0"/>
              <a:t>2021/10/25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FAE24-429B-024B-80C0-629319D6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A1792-9F71-F644-86A5-C24164BB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31D-E15B-1140-A3B8-DCEFFCF7C1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5411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9D2B-E7C7-8141-938C-C98D6777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DBC07-570B-E440-BB4E-FB08AB815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0F916-1A8D-BD40-993B-8B9B8751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440F-D5E9-924B-B04C-DAE555FCA0DE}" type="datetimeFigureOut">
              <a:rPr lang="en-JP" smtClean="0"/>
              <a:t>2021/10/25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77152-4297-3F4E-BCC4-7B9354E4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9D98-743D-6046-AFDE-343042D8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31D-E15B-1140-A3B8-DCEFFCF7C1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9872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48D22-4F9F-E744-B89B-E93066DC2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F4AB6-88B2-424D-9606-9CEECF84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8CD5-E76B-9547-A4CF-5AE5752C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440F-D5E9-924B-B04C-DAE555FCA0DE}" type="datetimeFigureOut">
              <a:rPr lang="en-JP" smtClean="0"/>
              <a:t>2021/10/25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C03C0-A26F-A34B-BFA6-B801AE97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6250-FAEA-9848-99CE-97B5609C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31D-E15B-1140-A3B8-DCEFFCF7C1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6583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E84F-66E0-AE48-8E56-2B6B34FD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0DB4-96AC-7745-B2D8-B5CB208B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282F-3555-F84F-92AA-84FC7F7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440F-D5E9-924B-B04C-DAE555FCA0DE}" type="datetimeFigureOut">
              <a:rPr lang="en-JP" smtClean="0"/>
              <a:t>2021/10/25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2858-8EB3-374A-B30E-F36DD728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2894-DB4F-4A47-9446-A3EE018A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31D-E15B-1140-A3B8-DCEFFCF7C1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23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C6AC-36D3-5B43-9CC8-CC490401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64EB7-8526-2146-912A-FE44C3EF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1C40A-08A9-AC4A-BE65-0DFC9BBA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440F-D5E9-924B-B04C-DAE555FCA0DE}" type="datetimeFigureOut">
              <a:rPr lang="en-JP" smtClean="0"/>
              <a:t>2021/10/25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7AA1C-1D06-6D40-84E5-B2558610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DCC91-1239-F447-A748-4D6BF1FA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31D-E15B-1140-A3B8-DCEFFCF7C1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810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A42B-D7EA-CF4D-8FA5-49210146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3782-57CD-8E49-B6B6-880C4933D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A39DA-9B02-6849-89F9-710CF2142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F807-8C30-1E4E-9A4A-CB9C1EA0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440F-D5E9-924B-B04C-DAE555FCA0DE}" type="datetimeFigureOut">
              <a:rPr lang="en-JP" smtClean="0"/>
              <a:t>2021/10/25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AA5B5-A108-834D-873B-E3FDD62D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827A9-A523-2841-97AB-F8E17FF4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31D-E15B-1140-A3B8-DCEFFCF7C1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2568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95EB-017D-F34B-B56E-D6388707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7EC8C-13EC-DB4F-B999-7414B6AEF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662E6-5A68-7148-95AE-1692DE6F9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861BC-4C5C-AE41-B256-FBE10E1D4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D5EA8-4C2A-604B-90AC-CE11348C3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981C6-574E-FE42-9D3E-F1FA9DCC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440F-D5E9-924B-B04C-DAE555FCA0DE}" type="datetimeFigureOut">
              <a:rPr lang="en-JP" smtClean="0"/>
              <a:t>2021/10/25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36ECA-8CBE-314B-B07D-C81F5399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2D997-E701-C24A-AEAE-6D7583ED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31D-E15B-1140-A3B8-DCEFFCF7C1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7596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B2DA-7D56-004F-8662-B25AFA0A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999E8-5F3D-9D49-A09E-37FCCF68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440F-D5E9-924B-B04C-DAE555FCA0DE}" type="datetimeFigureOut">
              <a:rPr lang="en-JP" smtClean="0"/>
              <a:t>2021/10/25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7C917-B43F-E349-B989-07E1AFC3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E9959-F30B-E642-9CC1-F80D9491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31D-E15B-1140-A3B8-DCEFFCF7C1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7774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27451-A672-034A-9C6D-08DAC846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440F-D5E9-924B-B04C-DAE555FCA0DE}" type="datetimeFigureOut">
              <a:rPr lang="en-JP" smtClean="0"/>
              <a:t>2021/10/25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DD501-02A5-4549-9B77-DCD8B1F0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D7076-423E-9846-B21D-8B811F46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31D-E15B-1140-A3B8-DCEFFCF7C1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248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7C50-8110-494E-8D22-9EE85530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BE69-6663-F844-A8B9-DE439E26C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8AFEF-D526-3B4D-BEF2-AE3F44345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14476-5497-6D40-BA98-C5C72472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440F-D5E9-924B-B04C-DAE555FCA0DE}" type="datetimeFigureOut">
              <a:rPr lang="en-JP" smtClean="0"/>
              <a:t>2021/10/25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71FB6-330B-D34E-89EB-D485A267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90940-64A2-2E4E-B02E-BB8A5925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31D-E15B-1140-A3B8-DCEFFCF7C1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554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FC40-2497-384D-ABAA-398DFC17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C26AC-A955-3D4A-A011-5D8521615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DFBF0-83ED-F143-A528-E038FBC7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5B0E1-797E-1D4E-8914-1BCF2B30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440F-D5E9-924B-B04C-DAE555FCA0DE}" type="datetimeFigureOut">
              <a:rPr lang="en-JP" smtClean="0"/>
              <a:t>2021/10/25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C3D9-021A-6C40-A6C0-AC1E680B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5090A-E9C4-614B-BF8F-C1A57AE5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531D-E15B-1140-A3B8-DCEFFCF7C1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35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93624-37C8-6D44-89EC-4AE7E087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8FE70-4BE2-5A48-A92F-DF3EC465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DF067-B1B2-E044-9C77-2DA310A7F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440F-D5E9-924B-B04C-DAE555FCA0DE}" type="datetimeFigureOut">
              <a:rPr lang="en-JP" smtClean="0"/>
              <a:t>2021/10/25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7B449-CBDF-D54A-9B57-A22FB82D0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6309E-E096-6C43-977C-B884CE92F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531D-E15B-1140-A3B8-DCEFFCF7C11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087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1F3817D-B51D-F144-97E0-2B9BA4767377}"/>
              </a:ext>
            </a:extLst>
          </p:cNvPr>
          <p:cNvSpPr/>
          <p:nvPr/>
        </p:nvSpPr>
        <p:spPr>
          <a:xfrm>
            <a:off x="939114" y="2631989"/>
            <a:ext cx="9860691" cy="3336325"/>
          </a:xfrm>
          <a:prstGeom prst="rect">
            <a:avLst/>
          </a:prstGeom>
          <a:solidFill>
            <a:srgbClr val="FFFFFF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P" sz="1800" b="0" i="0" u="none" strike="noStrike" kern="0" cap="none" spc="0" normalizeH="0" baseline="0" noProof="0">
              <a:ln>
                <a:solidFill>
                  <a:srgbClr val="FCFBFA"/>
                </a:solidFill>
              </a:ln>
              <a:solidFill>
                <a:srgbClr val="312D2A"/>
              </a:solidFill>
              <a:effectLst/>
              <a:uLnTx/>
              <a:uFillTx/>
              <a:latin typeface="Oracle Sans Tab"/>
              <a:ea typeface="+mn-ea"/>
              <a:cs typeface="+mn-cs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85403D8-10D7-0441-8BEE-FFB93404E890}"/>
              </a:ext>
            </a:extLst>
          </p:cNvPr>
          <p:cNvSpPr/>
          <p:nvPr/>
        </p:nvSpPr>
        <p:spPr>
          <a:xfrm>
            <a:off x="5388081" y="3563096"/>
            <a:ext cx="1574154" cy="879770"/>
          </a:xfrm>
          <a:prstGeom prst="roundRect">
            <a:avLst>
              <a:gd name="adj" fmla="val 10791"/>
            </a:avLst>
          </a:prstGeom>
          <a:solidFill>
            <a:srgbClr val="C74634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TH" sz="1600" b="0" i="0" u="none" strike="noStrike" kern="0" cap="none" spc="0" normalizeH="0" baseline="0" noProof="0">
                <a:ln>
                  <a:noFill/>
                </a:ln>
                <a:solidFill>
                  <a:srgbClr val="FCFBF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Graph 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TH" sz="1600" b="0" i="0" u="none" strike="noStrike" kern="0" cap="none" spc="0" normalizeH="0" baseline="0" noProof="0">
                <a:ln>
                  <a:noFill/>
                </a:ln>
                <a:solidFill>
                  <a:srgbClr val="FCFBF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(PGX)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93B59D5-352A-F346-A93F-DB39595BF148}"/>
              </a:ext>
            </a:extLst>
          </p:cNvPr>
          <p:cNvSpPr/>
          <p:nvPr/>
        </p:nvSpPr>
        <p:spPr>
          <a:xfrm>
            <a:off x="9034505" y="3651958"/>
            <a:ext cx="1377387" cy="1641049"/>
          </a:xfrm>
          <a:prstGeom prst="roundRect">
            <a:avLst>
              <a:gd name="adj" fmla="val 9944"/>
            </a:avLst>
          </a:prstGeom>
          <a:solidFill>
            <a:srgbClr val="C74634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TH" sz="1600" b="0" i="0" u="none" strike="noStrike" kern="0" cap="none" spc="0" normalizeH="0" baseline="0" noProof="0">
                <a:ln>
                  <a:noFill/>
                </a:ln>
                <a:solidFill>
                  <a:srgbClr val="FCFBF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Oracle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TH" sz="1600" b="0" i="0" u="none" strike="noStrike" kern="0" cap="none" spc="0" normalizeH="0" baseline="0" noProof="0">
                <a:ln>
                  <a:noFill/>
                </a:ln>
                <a:solidFill>
                  <a:srgbClr val="FCFBF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Database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A0C5437-B7B2-584B-920E-00D56F0C333F}"/>
              </a:ext>
            </a:extLst>
          </p:cNvPr>
          <p:cNvSpPr/>
          <p:nvPr/>
        </p:nvSpPr>
        <p:spPr>
          <a:xfrm>
            <a:off x="1709681" y="3505342"/>
            <a:ext cx="1606129" cy="1024179"/>
          </a:xfrm>
          <a:prstGeom prst="roundRect">
            <a:avLst>
              <a:gd name="adj" fmla="val 13277"/>
            </a:avLst>
          </a:prstGeom>
          <a:solidFill>
            <a:srgbClr val="C74634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TH" sz="1600" b="0" i="0" u="none" strike="noStrike" kern="0" cap="none" spc="0" normalizeH="0" baseline="0" noProof="0">
                <a:ln>
                  <a:noFill/>
                </a:ln>
                <a:solidFill>
                  <a:srgbClr val="FCFBF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  Graph Client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TH" sz="1600" b="0" i="0" u="none" strike="noStrike" kern="0" cap="none" spc="0" normalizeH="0" baseline="0" noProof="0">
                <a:ln>
                  <a:noFill/>
                </a:ln>
                <a:solidFill>
                  <a:srgbClr val="FCFBF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  - Java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TH" sz="1600" b="0" i="0" u="none" strike="noStrike" kern="0" cap="none" spc="0" normalizeH="0" baseline="0" noProof="0">
                <a:ln>
                  <a:noFill/>
                </a:ln>
                <a:solidFill>
                  <a:srgbClr val="FCFBF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  - Python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63EE0A0-5766-8C48-A4E2-0234E9C0F417}"/>
              </a:ext>
            </a:extLst>
          </p:cNvPr>
          <p:cNvSpPr/>
          <p:nvPr/>
        </p:nvSpPr>
        <p:spPr>
          <a:xfrm>
            <a:off x="1709682" y="4629967"/>
            <a:ext cx="1616996" cy="407110"/>
          </a:xfrm>
          <a:prstGeom prst="roundRect">
            <a:avLst>
              <a:gd name="adj" fmla="val 26432"/>
            </a:avLst>
          </a:prstGeom>
          <a:solidFill>
            <a:srgbClr val="C74634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TH" sz="1600" b="0" i="0" u="none" strike="noStrike" kern="0" cap="none" spc="0" normalizeH="0" baseline="0" noProof="0">
                <a:ln>
                  <a:noFill/>
                </a:ln>
                <a:solidFill>
                  <a:srgbClr val="FCFBF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  Graph Viz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4FB797-E590-C74D-A42C-E8E5B10984ED}"/>
              </a:ext>
            </a:extLst>
          </p:cNvPr>
          <p:cNvCxnSpPr>
            <a:cxnSpLocks/>
          </p:cNvCxnSpPr>
          <p:nvPr/>
        </p:nvCxnSpPr>
        <p:spPr>
          <a:xfrm>
            <a:off x="3321934" y="4887380"/>
            <a:ext cx="5707115" cy="0"/>
          </a:xfrm>
          <a:prstGeom prst="straightConnector1">
            <a:avLst/>
          </a:prstGeom>
          <a:noFill/>
          <a:ln w="38100" cap="flat" cmpd="sng" algn="ctr">
            <a:solidFill>
              <a:srgbClr val="2B6242"/>
            </a:solidFill>
            <a:prstDash val="solid"/>
            <a:tailEnd type="arrow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9FCB66-BFD2-9A4F-B4B9-8DEB4FFB1A99}"/>
              </a:ext>
            </a:extLst>
          </p:cNvPr>
          <p:cNvCxnSpPr>
            <a:cxnSpLocks/>
          </p:cNvCxnSpPr>
          <p:nvPr/>
        </p:nvCxnSpPr>
        <p:spPr>
          <a:xfrm flipH="1">
            <a:off x="6976593" y="4099587"/>
            <a:ext cx="2052456" cy="15711"/>
          </a:xfrm>
          <a:prstGeom prst="straightConnector1">
            <a:avLst/>
          </a:prstGeom>
          <a:noFill/>
          <a:ln w="38100" cap="flat" cmpd="sng" algn="ctr">
            <a:solidFill>
              <a:srgbClr val="AE562C"/>
            </a:solidFill>
            <a:prstDash val="solid"/>
            <a:tailEnd type="arrow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3F5E8-17F2-B548-8621-94E3DE3BF1FD}"/>
              </a:ext>
            </a:extLst>
          </p:cNvPr>
          <p:cNvSpPr txBox="1"/>
          <p:nvPr/>
        </p:nvSpPr>
        <p:spPr>
          <a:xfrm>
            <a:off x="7723991" y="3934951"/>
            <a:ext cx="583814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E562C"/>
                </a:solidFill>
                <a:latin typeface="Oracle Sans Tab"/>
              </a:rPr>
              <a:t>load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2D0C008-DE61-7C41-92FD-819ABE88712D}"/>
              </a:ext>
            </a:extLst>
          </p:cNvPr>
          <p:cNvSpPr/>
          <p:nvPr/>
        </p:nvSpPr>
        <p:spPr>
          <a:xfrm>
            <a:off x="1349829" y="3200402"/>
            <a:ext cx="6066971" cy="2562846"/>
          </a:xfrm>
          <a:prstGeom prst="roundRect">
            <a:avLst>
              <a:gd name="adj" fmla="val 7446"/>
            </a:avLst>
          </a:prstGeom>
          <a:noFill/>
          <a:ln w="19050" cap="flat" cmpd="sng" algn="ctr">
            <a:solidFill>
              <a:srgbClr val="312D2A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CFBFA"/>
              </a:solidFill>
              <a:effectLst/>
              <a:uLnTx/>
              <a:uFillTx/>
              <a:latin typeface="Oracle Sans Tab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078200-9353-A642-BEF8-748F57896A95}"/>
              </a:ext>
            </a:extLst>
          </p:cNvPr>
          <p:cNvCxnSpPr>
            <a:cxnSpLocks/>
          </p:cNvCxnSpPr>
          <p:nvPr/>
        </p:nvCxnSpPr>
        <p:spPr>
          <a:xfrm flipV="1">
            <a:off x="3582019" y="4168402"/>
            <a:ext cx="0" cy="591655"/>
          </a:xfrm>
          <a:prstGeom prst="straightConnector1">
            <a:avLst/>
          </a:prstGeom>
          <a:noFill/>
          <a:ln w="38100" cap="flat" cmpd="sng" algn="ctr">
            <a:solidFill>
              <a:srgbClr val="AE562C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3593E0-A9CD-DD48-81C3-72453DB6C296}"/>
              </a:ext>
            </a:extLst>
          </p:cNvPr>
          <p:cNvCxnSpPr>
            <a:cxnSpLocks/>
          </p:cNvCxnSpPr>
          <p:nvPr/>
        </p:nvCxnSpPr>
        <p:spPr>
          <a:xfrm flipV="1">
            <a:off x="3315810" y="3836153"/>
            <a:ext cx="2072271" cy="1802"/>
          </a:xfrm>
          <a:prstGeom prst="straightConnector1">
            <a:avLst/>
          </a:prstGeom>
          <a:noFill/>
          <a:ln w="38100" cap="flat" cmpd="sng" algn="ctr">
            <a:solidFill>
              <a:srgbClr val="AE562C"/>
            </a:solidFill>
            <a:prstDash val="solid"/>
            <a:tailEnd type="arrow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A7EA3C-1298-5D41-93C3-A67F4B47692F}"/>
              </a:ext>
            </a:extLst>
          </p:cNvPr>
          <p:cNvSpPr txBox="1"/>
          <p:nvPr/>
        </p:nvSpPr>
        <p:spPr>
          <a:xfrm>
            <a:off x="3579347" y="3658816"/>
            <a:ext cx="1390124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E562C"/>
                </a:solidFill>
                <a:latin typeface="Oracle Sans Tab"/>
              </a:rPr>
              <a:t>PGQL &amp; Algo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128B4B-F42D-B747-A5B1-6B59B0D38CC7}"/>
              </a:ext>
            </a:extLst>
          </p:cNvPr>
          <p:cNvCxnSpPr>
            <a:cxnSpLocks/>
          </p:cNvCxnSpPr>
          <p:nvPr/>
        </p:nvCxnSpPr>
        <p:spPr>
          <a:xfrm flipH="1">
            <a:off x="3327386" y="4749352"/>
            <a:ext cx="266208" cy="0"/>
          </a:xfrm>
          <a:prstGeom prst="straightConnector1">
            <a:avLst/>
          </a:prstGeom>
          <a:noFill/>
          <a:ln w="38100" cap="flat" cmpd="sng" algn="ctr">
            <a:solidFill>
              <a:srgbClr val="AE562C"/>
            </a:solidFill>
            <a:prstDash val="solid"/>
            <a:headEnd type="none"/>
            <a:tailEnd type="none"/>
          </a:ln>
          <a:effectLst/>
        </p:spPr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FC96D8B-92A2-B744-A8C0-519302DA7B21}"/>
              </a:ext>
            </a:extLst>
          </p:cNvPr>
          <p:cNvSpPr/>
          <p:nvPr/>
        </p:nvSpPr>
        <p:spPr>
          <a:xfrm>
            <a:off x="1709682" y="5139253"/>
            <a:ext cx="1616996" cy="407110"/>
          </a:xfrm>
          <a:prstGeom prst="roundRect">
            <a:avLst>
              <a:gd name="adj" fmla="val 26432"/>
            </a:avLst>
          </a:prstGeom>
          <a:solidFill>
            <a:srgbClr val="C74634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TH" sz="1600" b="0" i="0" u="none" strike="noStrike" kern="0" cap="none" spc="0" normalizeH="0" baseline="0" noProof="0">
                <a:ln>
                  <a:noFill/>
                </a:ln>
                <a:solidFill>
                  <a:srgbClr val="FCFBF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  SQLcl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39D204-7269-8B40-B400-C47134BC8F55}"/>
              </a:ext>
            </a:extLst>
          </p:cNvPr>
          <p:cNvCxnSpPr>
            <a:cxnSpLocks/>
          </p:cNvCxnSpPr>
          <p:nvPr/>
        </p:nvCxnSpPr>
        <p:spPr>
          <a:xfrm flipH="1">
            <a:off x="3315810" y="4323017"/>
            <a:ext cx="430185" cy="0"/>
          </a:xfrm>
          <a:prstGeom prst="straightConnector1">
            <a:avLst/>
          </a:prstGeom>
          <a:noFill/>
          <a:ln w="38100" cap="flat" cmpd="sng" algn="ctr">
            <a:solidFill>
              <a:srgbClr val="2B624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CE1650-1EC5-DE4C-B7AA-07A558A22E2E}"/>
              </a:ext>
            </a:extLst>
          </p:cNvPr>
          <p:cNvCxnSpPr>
            <a:cxnSpLocks/>
          </p:cNvCxnSpPr>
          <p:nvPr/>
        </p:nvCxnSpPr>
        <p:spPr>
          <a:xfrm flipV="1">
            <a:off x="3734419" y="4311442"/>
            <a:ext cx="0" cy="1040850"/>
          </a:xfrm>
          <a:prstGeom prst="straightConnector1">
            <a:avLst/>
          </a:prstGeom>
          <a:noFill/>
          <a:ln w="38100" cap="flat" cmpd="sng" algn="ctr">
            <a:solidFill>
              <a:srgbClr val="2B624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D0D1B2-29EC-8C4A-8754-2D1026483DB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326678" y="5341586"/>
            <a:ext cx="419316" cy="1222"/>
          </a:xfrm>
          <a:prstGeom prst="straightConnector1">
            <a:avLst/>
          </a:prstGeom>
          <a:noFill/>
          <a:ln w="38100" cap="flat" cmpd="sng" algn="ctr">
            <a:solidFill>
              <a:srgbClr val="2B6242"/>
            </a:solidFill>
            <a:prstDash val="solid"/>
            <a:headEnd type="none"/>
            <a:tailEnd type="non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BB7DAFB-FB8E-C64D-8D31-60860C68A8E3}"/>
              </a:ext>
            </a:extLst>
          </p:cNvPr>
          <p:cNvSpPr txBox="1"/>
          <p:nvPr/>
        </p:nvSpPr>
        <p:spPr>
          <a:xfrm>
            <a:off x="4050861" y="4716437"/>
            <a:ext cx="720069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B6242"/>
                </a:solidFill>
                <a:latin typeface="Oracle Sans Tab"/>
              </a:rPr>
              <a:t>PGQL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1214F8-357E-8842-AE12-2109FE2BEF32}"/>
              </a:ext>
            </a:extLst>
          </p:cNvPr>
          <p:cNvSpPr txBox="1"/>
          <p:nvPr/>
        </p:nvSpPr>
        <p:spPr>
          <a:xfrm>
            <a:off x="3194751" y="2730827"/>
            <a:ext cx="2377126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12D2A"/>
                </a:solidFill>
                <a:latin typeface="Oracle Sans Tab"/>
              </a:rPr>
              <a:t>Graph Server and Client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598196-1035-B640-B4D8-27C8801475F2}"/>
              </a:ext>
            </a:extLst>
          </p:cNvPr>
          <p:cNvSpPr txBox="1"/>
          <p:nvPr/>
        </p:nvSpPr>
        <p:spPr>
          <a:xfrm>
            <a:off x="7110236" y="3370616"/>
            <a:ext cx="1843325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E562C"/>
                </a:solidFill>
                <a:latin typeface="Oracle Sans Tab"/>
              </a:rPr>
              <a:t>3-tier deployment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E291AD-DA11-1848-8C8F-0BBC66D8CE81}"/>
              </a:ext>
            </a:extLst>
          </p:cNvPr>
          <p:cNvSpPr txBox="1"/>
          <p:nvPr/>
        </p:nvSpPr>
        <p:spPr>
          <a:xfrm>
            <a:off x="7111838" y="5230257"/>
            <a:ext cx="1841723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B6242"/>
                </a:solidFill>
                <a:latin typeface="Oracle Sans Tab"/>
              </a:rPr>
              <a:t>2-tier deployment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01E496-B824-3E48-A63A-79F147F0FB28}"/>
              </a:ext>
            </a:extLst>
          </p:cNvPr>
          <p:cNvCxnSpPr>
            <a:cxnSpLocks/>
          </p:cNvCxnSpPr>
          <p:nvPr/>
        </p:nvCxnSpPr>
        <p:spPr>
          <a:xfrm flipV="1">
            <a:off x="3315810" y="4182662"/>
            <a:ext cx="2072271" cy="1802"/>
          </a:xfrm>
          <a:prstGeom prst="straightConnector1">
            <a:avLst/>
          </a:prstGeom>
          <a:noFill/>
          <a:ln w="38100" cap="flat" cmpd="sng" algn="ctr">
            <a:solidFill>
              <a:srgbClr val="AE562C"/>
            </a:solidFill>
            <a:prstDash val="solid"/>
            <a:tailEnd type="arrow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8196494-7DC5-5C44-95BD-F0F459800C6E}"/>
              </a:ext>
            </a:extLst>
          </p:cNvPr>
          <p:cNvSpPr txBox="1"/>
          <p:nvPr/>
        </p:nvSpPr>
        <p:spPr>
          <a:xfrm>
            <a:off x="4050861" y="4005430"/>
            <a:ext cx="720069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E562C"/>
                </a:solidFill>
                <a:latin typeface="Oracle Sans Tab"/>
              </a:rPr>
              <a:t>PGQL</a:t>
            </a:r>
          </a:p>
        </p:txBody>
      </p:sp>
    </p:spTree>
    <p:extLst>
      <p:ext uri="{BB962C8B-B14F-4D97-AF65-F5344CB8AC3E}">
        <p14:creationId xmlns:p14="http://schemas.microsoft.com/office/powerpoint/2010/main" val="83829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Oracle Sans Tab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Ryota Yamanaka</dc:creator>
  <cp:lastModifiedBy>Ryota Yamanaka</cp:lastModifiedBy>
  <cp:revision>1</cp:revision>
  <dcterms:created xsi:type="dcterms:W3CDTF">2021-10-25T06:37:11Z</dcterms:created>
  <dcterms:modified xsi:type="dcterms:W3CDTF">2021-10-25T06:49:11Z</dcterms:modified>
</cp:coreProperties>
</file>