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1A683-DA5D-4B82-96DD-17B9E0F13E9E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9C743-F46A-4D72-A289-E3B4A1CF6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7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9C743-F46A-4D72-A289-E3B4A1CF63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8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568016"/>
            <a:ext cx="3485073" cy="147093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429000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Budget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7B193-77AD-95C8-D170-D0C74EC1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Budget Management System (CBMS)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to track and manage company income and expenses.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Django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backend framework.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users with secure login.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Centralizes financial data for easy monitoring and reporting.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SQLite as the development database.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8DE68-9416-EB9F-4F32-D7D2E4AF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8996-BEEE-F966-0B3A-F1CB8451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03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 Stack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024E1B-F083-6616-544E-80E84B73E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32801"/>
              </p:ext>
            </p:extLst>
          </p:nvPr>
        </p:nvGraphicFramePr>
        <p:xfrm>
          <a:off x="913795" y="2331720"/>
          <a:ext cx="10353674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80236">
                  <a:extLst>
                    <a:ext uri="{9D8B030D-6E8A-4147-A177-3AD203B41FA5}">
                      <a16:colId xmlns:a16="http://schemas.microsoft.com/office/drawing/2014/main" val="3563829716"/>
                    </a:ext>
                  </a:extLst>
                </a:gridCol>
                <a:gridCol w="6273438">
                  <a:extLst>
                    <a:ext uri="{9D8B030D-6E8A-4147-A177-3AD203B41FA5}">
                      <a16:colId xmlns:a16="http://schemas.microsoft.com/office/drawing/2014/main" val="31872533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Python Django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7079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SQLite (default Django 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868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HTML, CSS (via Django templates)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069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Admin Panel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Django’s built-in admin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33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Static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Managed under static/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37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7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00829-A087-7608-7A37-3AEAFF39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F20B-48B0-5266-CC28-2EC57116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A19DE-E725-AD16-35CA-B4ABCCEC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– Secure login for each user.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Management – Add, view, categorize company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incomeBuilt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Django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backend framework.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Management – Track all business expenses by category and date.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 – Summarizes financial health.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&amp; Categories – Add notes, select payment methods, categorize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9670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3E24A0-E503-23EB-27AD-4DCCC3C3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C7F7-6D98-7A6E-CA97-3BEA19F0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CBMS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E255D-8D29-8566-1C45-DA77E9D1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4744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Analytics Dashboard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charts and graphs for income vs. expense trends, category-wise spending,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Export/Import Functionality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export reports in PDF, Excel, or CSV format for offline use.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to import financial data from other tools.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Planning &amp; Alerts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Monthly/quarterly budget goals with automatic alerts for overspending.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companion mobile app using APIs for tracking finances on the go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Recommendations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basic ML to suggest cost-cutting or saving measures based on patterns</a:t>
            </a:r>
          </a:p>
        </p:txBody>
      </p:sp>
    </p:spTree>
    <p:extLst>
      <p:ext uri="{BB962C8B-B14F-4D97-AF65-F5344CB8AC3E}">
        <p14:creationId xmlns:p14="http://schemas.microsoft.com/office/powerpoint/2010/main" val="180303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5467-A8BA-0716-8CA3-7B40C9FDC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83D-A8B5-5ECE-C448-C652563C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137" y="3799868"/>
            <a:ext cx="11463146" cy="234595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budgeting leads to smarter decisions.”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24002170420030 – PAUN JIGAR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{819AA6C5-921F-49CC-8345-0F21C352D94F}tf11665031_win32</Template>
  <TotalTime>15</TotalTime>
  <Words>285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</vt:lpstr>
      <vt:lpstr>Arial Nova Light</vt:lpstr>
      <vt:lpstr>Calibri</vt:lpstr>
      <vt:lpstr>Times New Roman</vt:lpstr>
      <vt:lpstr>Wingdings 2</vt:lpstr>
      <vt:lpstr>SlateVTI</vt:lpstr>
      <vt:lpstr>CBMS</vt:lpstr>
      <vt:lpstr>Project Overview</vt:lpstr>
      <vt:lpstr> Tech Stack</vt:lpstr>
      <vt:lpstr>Features</vt:lpstr>
      <vt:lpstr>Future Scope of CBMS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Jigar Paun</dc:creator>
  <cp:lastModifiedBy>Jigar Paun</cp:lastModifiedBy>
  <cp:revision>4</cp:revision>
  <dcterms:created xsi:type="dcterms:W3CDTF">2025-08-07T19:28:50Z</dcterms:created>
  <dcterms:modified xsi:type="dcterms:W3CDTF">2025-08-07T19:44:44Z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