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6"/>
  </p:notesMasterIdLst>
  <p:handoutMasterIdLst>
    <p:handoutMasterId r:id="rId47"/>
  </p:handoutMasterIdLst>
  <p:sldIdLst>
    <p:sldId id="274" r:id="rId3"/>
    <p:sldId id="588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89" r:id="rId13"/>
    <p:sldId id="590" r:id="rId14"/>
    <p:sldId id="476" r:id="rId15"/>
    <p:sldId id="607" r:id="rId16"/>
    <p:sldId id="608" r:id="rId17"/>
    <p:sldId id="473" r:id="rId18"/>
    <p:sldId id="591" r:id="rId19"/>
    <p:sldId id="592" r:id="rId20"/>
    <p:sldId id="593" r:id="rId21"/>
    <p:sldId id="594" r:id="rId22"/>
    <p:sldId id="495" r:id="rId23"/>
    <p:sldId id="494" r:id="rId24"/>
    <p:sldId id="595" r:id="rId25"/>
    <p:sldId id="596" r:id="rId26"/>
    <p:sldId id="597" r:id="rId27"/>
    <p:sldId id="479" r:id="rId28"/>
    <p:sldId id="604" r:id="rId29"/>
    <p:sldId id="605" r:id="rId30"/>
    <p:sldId id="606" r:id="rId31"/>
    <p:sldId id="601" r:id="rId32"/>
    <p:sldId id="602" r:id="rId33"/>
    <p:sldId id="603" r:id="rId34"/>
    <p:sldId id="496" r:id="rId35"/>
    <p:sldId id="598" r:id="rId36"/>
    <p:sldId id="485" r:id="rId37"/>
    <p:sldId id="464" r:id="rId38"/>
    <p:sldId id="582" r:id="rId39"/>
    <p:sldId id="583" r:id="rId40"/>
    <p:sldId id="497" r:id="rId41"/>
    <p:sldId id="585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0A652854-47F0-4E3F-93C8-219EA23795E5}">
          <p14:sldIdLst>
            <p14:sldId id="274"/>
            <p14:sldId id="588"/>
          </p14:sldIdLst>
        </p14:section>
        <p14:section name="Преговор" id="{6751B990-109E-471A-A06C-BFD6E2232E5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E059064C-E306-456C-87C2-B46FACBF6F0C}">
          <p14:sldIdLst>
            <p14:sldId id="470"/>
            <p14:sldId id="589"/>
            <p14:sldId id="590"/>
            <p14:sldId id="476"/>
            <p14:sldId id="607"/>
            <p14:sldId id="608"/>
          </p14:sldIdLst>
        </p14:section>
        <p14:section name="Прости проверки" id="{865E5E9B-C2C0-45E7-B009-8479215F7E34}">
          <p14:sldIdLst>
            <p14:sldId id="473"/>
            <p14:sldId id="591"/>
            <p14:sldId id="592"/>
            <p14:sldId id="593"/>
            <p14:sldId id="594"/>
            <p14:sldId id="495"/>
            <p14:sldId id="494"/>
            <p14:sldId id="595"/>
            <p14:sldId id="596"/>
            <p14:sldId id="597"/>
            <p14:sldId id="479"/>
          </p14:sldIdLst>
        </p14:section>
        <p14:section name="Дебъгване" id="{540200A7-6B22-4534-8E01-144F269E5386}">
          <p14:sldIdLst>
            <p14:sldId id="604"/>
            <p14:sldId id="605"/>
            <p14:sldId id="606"/>
          </p14:sldIdLst>
        </p14:section>
        <p14:section name="Закръгляне и форматиране" id="{55D1DE81-8A7E-488B-A4D1-D12553114801}">
          <p14:sldIdLst>
            <p14:sldId id="601"/>
            <p14:sldId id="602"/>
            <p14:sldId id="603"/>
          </p14:sldIdLst>
        </p14:section>
        <p14:section name="Серии от проверки" id="{E5FAE8BE-4B9E-4A4D-A53A-3E160746F5E5}">
          <p14:sldIdLst>
            <p14:sldId id="496"/>
            <p14:sldId id="598"/>
            <p14:sldId id="485"/>
          </p14:sldIdLst>
        </p14:section>
        <p14:section name="Живот на променлива" id="{301D845B-8C73-4253-98B8-F5CAA6D93F58}">
          <p14:sldIdLst>
            <p14:sldId id="464"/>
            <p14:sldId id="582"/>
            <p14:sldId id="583"/>
          </p14:sldIdLst>
        </p14:section>
        <p14:section name="Задачи" id="{0EFC0C2C-9804-45BA-858A-E78643A689A0}">
          <p14:sldIdLst>
            <p14:sldId id="497"/>
          </p14:sldIdLst>
        </p14:section>
        <p14:section name="Заключение" id="{2E895855-CCDA-43A4-85FA-659499351AE5}">
          <p14:sldIdLst>
            <p14:sldId id="585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30628-041F-49A1-A0BE-0A8C10D66F03}" v="48" dt="2020-11-06T22:16:43.3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57A30628-041F-49A1-A0BE-0A8C10D66F03}"/>
    <pc:docChg chg="modSld">
      <pc:chgData name="Desislava Topuzakova" userId="3992f0759b71ec9c" providerId="LiveId" clId="{57A30628-041F-49A1-A0BE-0A8C10D66F03}" dt="2020-11-06T22:16:43.384" v="47"/>
      <pc:docMkLst>
        <pc:docMk/>
      </pc:docMkLst>
      <pc:sldChg chg="modAnim">
        <pc:chgData name="Desislava Topuzakova" userId="3992f0759b71ec9c" providerId="LiveId" clId="{57A30628-041F-49A1-A0BE-0A8C10D66F03}" dt="2020-11-06T21:45:38.553" v="26"/>
        <pc:sldMkLst>
          <pc:docMk/>
          <pc:sldMk cId="1383867887" sldId="476"/>
        </pc:sldMkLst>
      </pc:sldChg>
      <pc:sldChg chg="modAnim">
        <pc:chgData name="Desislava Topuzakova" userId="3992f0759b71ec9c" providerId="LiveId" clId="{57A30628-041F-49A1-A0BE-0A8C10D66F03}" dt="2020-11-06T22:16:30.558" v="44"/>
        <pc:sldMkLst>
          <pc:docMk/>
          <pc:sldMk cId="1851727406" sldId="485"/>
        </pc:sldMkLst>
      </pc:sldChg>
      <pc:sldChg chg="modAnim">
        <pc:chgData name="Desislava Topuzakova" userId="3992f0759b71ec9c" providerId="LiveId" clId="{57A30628-041F-49A1-A0BE-0A8C10D66F03}" dt="2020-11-06T22:14:47.889" v="34"/>
        <pc:sldMkLst>
          <pc:docMk/>
          <pc:sldMk cId="1786579805" sldId="494"/>
        </pc:sldMkLst>
      </pc:sldChg>
      <pc:sldChg chg="modAnim">
        <pc:chgData name="Desislava Topuzakova" userId="3992f0759b71ec9c" providerId="LiveId" clId="{57A30628-041F-49A1-A0BE-0A8C10D66F03}" dt="2020-11-06T22:14:42.171" v="33"/>
        <pc:sldMkLst>
          <pc:docMk/>
          <pc:sldMk cId="2372977741" sldId="495"/>
        </pc:sldMkLst>
      </pc:sldChg>
      <pc:sldChg chg="modAnim">
        <pc:chgData name="Desislava Topuzakova" userId="3992f0759b71ec9c" providerId="LiveId" clId="{57A30628-041F-49A1-A0BE-0A8C10D66F03}" dt="2020-11-06T21:43:38.292" v="10"/>
        <pc:sldMkLst>
          <pc:docMk/>
          <pc:sldMk cId="769699262" sldId="542"/>
        </pc:sldMkLst>
      </pc:sldChg>
      <pc:sldChg chg="modAnim">
        <pc:chgData name="Desislava Topuzakova" userId="3992f0759b71ec9c" providerId="LiveId" clId="{57A30628-041F-49A1-A0BE-0A8C10D66F03}" dt="2020-11-06T21:43:59.575" v="12"/>
        <pc:sldMkLst>
          <pc:docMk/>
          <pc:sldMk cId="3485649683" sldId="544"/>
        </pc:sldMkLst>
      </pc:sldChg>
      <pc:sldChg chg="modAnim">
        <pc:chgData name="Desislava Topuzakova" userId="3992f0759b71ec9c" providerId="LiveId" clId="{57A30628-041F-49A1-A0BE-0A8C10D66F03}" dt="2020-11-06T21:44:13.590" v="15"/>
        <pc:sldMkLst>
          <pc:docMk/>
          <pc:sldMk cId="508875464" sldId="546"/>
        </pc:sldMkLst>
      </pc:sldChg>
      <pc:sldChg chg="modAnim">
        <pc:chgData name="Desislava Topuzakova" userId="3992f0759b71ec9c" providerId="LiveId" clId="{57A30628-041F-49A1-A0BE-0A8C10D66F03}" dt="2020-11-06T21:44:30.386" v="18"/>
        <pc:sldMkLst>
          <pc:docMk/>
          <pc:sldMk cId="2496136843" sldId="548"/>
        </pc:sldMkLst>
      </pc:sldChg>
      <pc:sldChg chg="modAnim">
        <pc:chgData name="Desislava Topuzakova" userId="3992f0759b71ec9c" providerId="LiveId" clId="{57A30628-041F-49A1-A0BE-0A8C10D66F03}" dt="2020-11-06T21:44:47.330" v="21"/>
        <pc:sldMkLst>
          <pc:docMk/>
          <pc:sldMk cId="2034755188" sldId="550"/>
        </pc:sldMkLst>
      </pc:sldChg>
      <pc:sldChg chg="modAnim">
        <pc:chgData name="Desislava Topuzakova" userId="3992f0759b71ec9c" providerId="LiveId" clId="{57A30628-041F-49A1-A0BE-0A8C10D66F03}" dt="2020-11-06T21:45:03.076" v="24"/>
        <pc:sldMkLst>
          <pc:docMk/>
          <pc:sldMk cId="3915066652" sldId="552"/>
        </pc:sldMkLst>
      </pc:sldChg>
      <pc:sldChg chg="modAnim">
        <pc:chgData name="Desislava Topuzakova" userId="3992f0759b71ec9c" providerId="LiveId" clId="{57A30628-041F-49A1-A0BE-0A8C10D66F03}" dt="2020-11-06T22:16:34.769" v="45"/>
        <pc:sldMkLst>
          <pc:docMk/>
          <pc:sldMk cId="231256479" sldId="582"/>
        </pc:sldMkLst>
      </pc:sldChg>
      <pc:sldChg chg="modAnim">
        <pc:chgData name="Desislava Topuzakova" userId="3992f0759b71ec9c" providerId="LiveId" clId="{57A30628-041F-49A1-A0BE-0A8C10D66F03}" dt="2020-11-06T22:16:37.115" v="46"/>
        <pc:sldMkLst>
          <pc:docMk/>
          <pc:sldMk cId="2087158659" sldId="583"/>
        </pc:sldMkLst>
      </pc:sldChg>
      <pc:sldChg chg="modAnim">
        <pc:chgData name="Desislava Topuzakova" userId="3992f0759b71ec9c" providerId="LiveId" clId="{57A30628-041F-49A1-A0BE-0A8C10D66F03}" dt="2020-11-06T22:16:43.384" v="47"/>
        <pc:sldMkLst>
          <pc:docMk/>
          <pc:sldMk cId="924884386" sldId="585"/>
        </pc:sldMkLst>
      </pc:sldChg>
      <pc:sldChg chg="modAnim">
        <pc:chgData name="Desislava Topuzakova" userId="3992f0759b71ec9c" providerId="LiveId" clId="{57A30628-041F-49A1-A0BE-0A8C10D66F03}" dt="2020-11-06T21:45:23.939" v="25"/>
        <pc:sldMkLst>
          <pc:docMk/>
          <pc:sldMk cId="1651541876" sldId="590"/>
        </pc:sldMkLst>
      </pc:sldChg>
      <pc:sldChg chg="modAnim">
        <pc:chgData name="Desislava Topuzakova" userId="3992f0759b71ec9c" providerId="LiveId" clId="{57A30628-041F-49A1-A0BE-0A8C10D66F03}" dt="2020-11-06T21:45:59.162" v="29"/>
        <pc:sldMkLst>
          <pc:docMk/>
          <pc:sldMk cId="2996261329" sldId="591"/>
        </pc:sldMkLst>
      </pc:sldChg>
      <pc:sldChg chg="modAnim">
        <pc:chgData name="Desislava Topuzakova" userId="3992f0759b71ec9c" providerId="LiveId" clId="{57A30628-041F-49A1-A0BE-0A8C10D66F03}" dt="2020-11-06T21:59:35.514" v="30"/>
        <pc:sldMkLst>
          <pc:docMk/>
          <pc:sldMk cId="1434230752" sldId="592"/>
        </pc:sldMkLst>
      </pc:sldChg>
      <pc:sldChg chg="modAnim">
        <pc:chgData name="Desislava Topuzakova" userId="3992f0759b71ec9c" providerId="LiveId" clId="{57A30628-041F-49A1-A0BE-0A8C10D66F03}" dt="2020-11-06T22:14:29.902" v="31"/>
        <pc:sldMkLst>
          <pc:docMk/>
          <pc:sldMk cId="3467921828" sldId="593"/>
        </pc:sldMkLst>
      </pc:sldChg>
      <pc:sldChg chg="modAnim">
        <pc:chgData name="Desislava Topuzakova" userId="3992f0759b71ec9c" providerId="LiveId" clId="{57A30628-041F-49A1-A0BE-0A8C10D66F03}" dt="2020-11-06T22:14:36.811" v="32"/>
        <pc:sldMkLst>
          <pc:docMk/>
          <pc:sldMk cId="156510428" sldId="594"/>
        </pc:sldMkLst>
      </pc:sldChg>
      <pc:sldChg chg="modAnim">
        <pc:chgData name="Desislava Topuzakova" userId="3992f0759b71ec9c" providerId="LiveId" clId="{57A30628-041F-49A1-A0BE-0A8C10D66F03}" dt="2020-11-06T22:14:57.478" v="35"/>
        <pc:sldMkLst>
          <pc:docMk/>
          <pc:sldMk cId="937054354" sldId="595"/>
        </pc:sldMkLst>
      </pc:sldChg>
      <pc:sldChg chg="modAnim">
        <pc:chgData name="Desislava Topuzakova" userId="3992f0759b71ec9c" providerId="LiveId" clId="{57A30628-041F-49A1-A0BE-0A8C10D66F03}" dt="2020-11-06T22:15:07.911" v="36"/>
        <pc:sldMkLst>
          <pc:docMk/>
          <pc:sldMk cId="906176835" sldId="596"/>
        </pc:sldMkLst>
      </pc:sldChg>
      <pc:sldChg chg="modAnim">
        <pc:chgData name="Desislava Topuzakova" userId="3992f0759b71ec9c" providerId="LiveId" clId="{57A30628-041F-49A1-A0BE-0A8C10D66F03}" dt="2020-11-06T22:15:17.615" v="37"/>
        <pc:sldMkLst>
          <pc:docMk/>
          <pc:sldMk cId="847911841" sldId="597"/>
        </pc:sldMkLst>
      </pc:sldChg>
      <pc:sldChg chg="modAnim">
        <pc:chgData name="Desislava Topuzakova" userId="3992f0759b71ec9c" providerId="LiveId" clId="{57A30628-041F-49A1-A0BE-0A8C10D66F03}" dt="2020-11-06T22:16:26.997" v="43"/>
        <pc:sldMkLst>
          <pc:docMk/>
          <pc:sldMk cId="3107534664" sldId="598"/>
        </pc:sldMkLst>
      </pc:sldChg>
      <pc:sldChg chg="modAnim">
        <pc:chgData name="Desislava Topuzakova" userId="3992f0759b71ec9c" providerId="LiveId" clId="{57A30628-041F-49A1-A0BE-0A8C10D66F03}" dt="2020-11-06T22:16:04.578" v="40"/>
        <pc:sldMkLst>
          <pc:docMk/>
          <pc:sldMk cId="2796720123" sldId="602"/>
        </pc:sldMkLst>
      </pc:sldChg>
      <pc:sldChg chg="modAnim">
        <pc:chgData name="Desislava Topuzakova" userId="3992f0759b71ec9c" providerId="LiveId" clId="{57A30628-041F-49A1-A0BE-0A8C10D66F03}" dt="2020-11-06T22:16:21.111" v="42"/>
        <pc:sldMkLst>
          <pc:docMk/>
          <pc:sldMk cId="854356764" sldId="603"/>
        </pc:sldMkLst>
      </pc:sldChg>
      <pc:sldChg chg="modAnim">
        <pc:chgData name="Desislava Topuzakova" userId="3992f0759b71ec9c" providerId="LiveId" clId="{57A30628-041F-49A1-A0BE-0A8C10D66F03}" dt="2020-11-06T22:15:27.843" v="38"/>
        <pc:sldMkLst>
          <pc:docMk/>
          <pc:sldMk cId="823279123" sldId="605"/>
        </pc:sldMkLst>
      </pc:sldChg>
      <pc:sldChg chg="modAnim">
        <pc:chgData name="Desislava Topuzakova" userId="3992f0759b71ec9c" providerId="LiveId" clId="{57A30628-041F-49A1-A0BE-0A8C10D66F03}" dt="2020-11-06T22:15:50.127" v="39"/>
        <pc:sldMkLst>
          <pc:docMk/>
          <pc:sldMk cId="3433548957" sldId="606"/>
        </pc:sldMkLst>
      </pc:sldChg>
      <pc:sldChg chg="modAnim">
        <pc:chgData name="Desislava Topuzakova" userId="3992f0759b71ec9c" providerId="LiveId" clId="{57A30628-041F-49A1-A0BE-0A8C10D66F03}" dt="2020-11-06T21:45:45.462" v="27"/>
        <pc:sldMkLst>
          <pc:docMk/>
          <pc:sldMk cId="2173979948" sldId="607"/>
        </pc:sldMkLst>
      </pc:sldChg>
      <pc:sldChg chg="modAnim">
        <pc:chgData name="Desislava Topuzakova" userId="3992f0759b71ec9c" providerId="LiveId" clId="{57A30628-041F-49A1-A0BE-0A8C10D66F03}" dt="2020-11-06T21:45:49.535" v="28"/>
        <pc:sldMkLst>
          <pc:docMk/>
          <pc:sldMk cId="1013337031" sldId="6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70ED9-BD30-449F-84A8-41B141DC4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5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1A554A-3F98-4591-ACD9-7B2EFA653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632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232151-08E9-4AB0-9C2A-EE87C9A3C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52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51CA95-2CD7-40CC-B619-D207226B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1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00AA3-EB86-430B-817D-626AD692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9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81D1C2-E96D-48EC-9869-B973350601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86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A13E04-B58B-4A5A-A178-DDFE0A3B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78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395DD-F548-472D-90B0-9927A4EDB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0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584-1A1F-4ECE-AB90-8B43416F4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9108-E41C-4357-B61A-2CEAD03344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156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2552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 err="1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74000"/>
            <a:ext cx="5864547" cy="40068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791000" y="3495243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791000" y="400410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804319" y="4983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791000" y="450981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826676" y="5491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823246" y="5967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51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19F-1BCE-4421-8C5C-2DB4AAC4E7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6356BB-DCD0-4104-B2AB-0E3576BFB1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7325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bg-BG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bg-BG" b="1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143FA-A015-4F34-B30D-7ECF3CB753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916000" y="5388392"/>
            <a:ext cx="4185000" cy="1055608"/>
          </a:xfrm>
          <a:prstGeom prst="wedgeRoundRectCallout">
            <a:avLst>
              <a:gd name="adj1" fmla="val -21714"/>
              <a:gd name="adj2" fmla="val -8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9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/>
              <a:t>Отпечатва </a:t>
            </a:r>
            <a:r>
              <a:rPr lang="bg-BG" sz="3400" dirty="0"/>
              <a:t>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45406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35225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4540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2447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Процес на проследяване на изпълнението на 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[Shift + 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/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следващата стъпка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[Ctrl + 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/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515-52F0-4DE3-8FFA-1A00BAC53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456909-1BE0-48F3-A0F4-F8718C9F60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836" y="3707720"/>
            <a:ext cx="4334863" cy="829665"/>
          </a:xfrm>
          <a:custGeom>
            <a:avLst/>
            <a:gdLst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-302097 w 4334863"/>
              <a:gd name="connsiteY18" fmla="*/ -45408 h 829665"/>
              <a:gd name="connsiteX19" fmla="*/ 0 w 4334863"/>
              <a:gd name="connsiteY19" fmla="*/ 138278 h 829665"/>
              <a:gd name="connsiteX20" fmla="*/ 0 w 4334863"/>
              <a:gd name="connsiteY20" fmla="*/ 138280 h 829665"/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0 w 4334863"/>
              <a:gd name="connsiteY18" fmla="*/ 138278 h 829665"/>
              <a:gd name="connsiteX19" fmla="*/ 0 w 4334863"/>
              <a:gd name="connsiteY19" fmla="*/ 138280 h 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863" h="829665">
                <a:moveTo>
                  <a:pt x="0" y="138280"/>
                </a:moveTo>
                <a:cubicBezTo>
                  <a:pt x="0" y="61910"/>
                  <a:pt x="61910" y="0"/>
                  <a:pt x="138280" y="0"/>
                </a:cubicBezTo>
                <a:lnTo>
                  <a:pt x="722477" y="0"/>
                </a:lnTo>
                <a:lnTo>
                  <a:pt x="722477" y="0"/>
                </a:lnTo>
                <a:lnTo>
                  <a:pt x="1806193" y="0"/>
                </a:lnTo>
                <a:lnTo>
                  <a:pt x="4196583" y="0"/>
                </a:lnTo>
                <a:cubicBezTo>
                  <a:pt x="4272953" y="0"/>
                  <a:pt x="4334863" y="61910"/>
                  <a:pt x="4334863" y="138280"/>
                </a:cubicBezTo>
                <a:lnTo>
                  <a:pt x="4334863" y="138278"/>
                </a:lnTo>
                <a:lnTo>
                  <a:pt x="4334863" y="138278"/>
                </a:lnTo>
                <a:lnTo>
                  <a:pt x="4334863" y="345694"/>
                </a:lnTo>
                <a:lnTo>
                  <a:pt x="4334863" y="691385"/>
                </a:lnTo>
                <a:cubicBezTo>
                  <a:pt x="4334863" y="767755"/>
                  <a:pt x="4272953" y="829665"/>
                  <a:pt x="4196583" y="829665"/>
                </a:cubicBezTo>
                <a:lnTo>
                  <a:pt x="1806193" y="829665"/>
                </a:lnTo>
                <a:lnTo>
                  <a:pt x="722477" y="829665"/>
                </a:lnTo>
                <a:lnTo>
                  <a:pt x="722477" y="829665"/>
                </a:lnTo>
                <a:lnTo>
                  <a:pt x="138280" y="829665"/>
                </a:lnTo>
                <a:cubicBezTo>
                  <a:pt x="61910" y="829665"/>
                  <a:pt x="0" y="767755"/>
                  <a:pt x="0" y="691385"/>
                </a:cubicBezTo>
                <a:lnTo>
                  <a:pt x="0" y="345694"/>
                </a:lnTo>
                <a:lnTo>
                  <a:pt x="0" y="138278"/>
                </a:lnTo>
                <a:lnTo>
                  <a:pt x="0" y="13828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29882" y="5228214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01001" y="5305838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01001" y="5788065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3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12F6-2192-405A-B988-0392D316C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B70C42-B39C-4A18-B216-827EB2DF65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5820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107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2609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вярно и приключва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D63-3342-437B-9184-6F54ACAD7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EBC335A-6996-4048-9E39-166AB799F7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730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400" b="1" dirty="0">
                <a:latin typeface="Consolas" panose="020B0609020204030204" pitchFamily="49" charset="0"/>
              </a:rPr>
              <a:t>salary</a:t>
            </a:r>
            <a:r>
              <a:rPr lang="bg-BG" sz="3600" b="1" dirty="0"/>
              <a:t> </a:t>
            </a:r>
            <a:r>
              <a:rPr lang="en-US" sz="3600" dirty="0">
                <a:latin typeface="Consolas" panose="020B0609020204030204" pitchFamily="49" charset="0"/>
              </a:rPr>
              <a:t>ще</a:t>
            </a:r>
            <a:r>
              <a:rPr lang="en-US" sz="3600" dirty="0"/>
              <a:t> съществува </a:t>
            </a:r>
            <a:r>
              <a:rPr lang="en-US" sz="3600" b="1" dirty="0">
                <a:solidFill>
                  <a:schemeClr val="bg1"/>
                </a:solidFill>
              </a:rPr>
              <a:t>само</a:t>
            </a:r>
            <a:r>
              <a:rPr lang="bg-BG" sz="3600" dirty="0"/>
              <a:t> </a:t>
            </a:r>
            <a:r>
              <a:rPr lang="en-US" sz="3600" dirty="0"/>
              <a:t>ако е</a:t>
            </a:r>
            <a:r>
              <a:rPr lang="bg-BG" sz="3600" dirty="0"/>
              <a:t> </a:t>
            </a:r>
            <a:r>
              <a:rPr lang="en-US" sz="3600" dirty="0"/>
              <a:t>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596614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600" b="1" dirty="0">
                <a:latin typeface="Consolas" panose="020B0609020204030204" pitchFamily="49" charset="0"/>
              </a:rPr>
              <a:t>salary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няма да </a:t>
            </a:r>
            <a:r>
              <a:rPr lang="en-US" sz="3600" dirty="0"/>
              <a:t>съществува, ако не бъде 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 </a:t>
            </a:r>
            <a:r>
              <a:rPr lang="en-US" dirty="0"/>
              <a:t>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618054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3184-DFA2-47A7-B185-6C9959B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2FEAD47-4EC2-4F9C-A7E2-2991EBC278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65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4226" y="1854000"/>
            <a:ext cx="3021774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print("a" + "b")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B446C7-F94C-4742-BDB9-09D312F455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269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условие –</a:t>
            </a:r>
            <a:r>
              <a:rPr lang="en-US" sz="3600" dirty="0">
                <a:solidFill>
                  <a:schemeClr val="bg2"/>
                </a:solidFill>
              </a:rPr>
              <a:t>  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Закръгляне и форматиране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176DDB-164B-472E-8317-E212C2D1E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8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BF7CE-C487-42DA-94F9-104B58D39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F13927-45AE-43DC-9322-3726868E9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400" y="1286526"/>
            <a:ext cx="280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= "1000"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18F5B1-9EA6-4B16-85AC-AFBAC80C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24000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3BE5E9-5298-4C04-82BC-9E18D02C7E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6400" y="1854000"/>
            <a:ext cx="2514600" cy="5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5C1876E8-9B53-4236-ACBF-030C32F1E9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anose="020B0609020204030204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6108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a / 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84C574-9901-4299-BB43-9349380C46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1000" y="189900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07C3984-2660-4248-A600-6A78BF68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1618</Words>
  <Application>Microsoft Office PowerPoint</Application>
  <PresentationFormat>Widescreen</PresentationFormat>
  <Paragraphs>362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PyCharm</vt:lpstr>
      <vt:lpstr>Закръгляне и Форматиране</vt:lpstr>
      <vt:lpstr>Работа с числа</vt:lpstr>
      <vt:lpstr>Закръгляне и Форматиране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49</cp:revision>
  <dcterms:created xsi:type="dcterms:W3CDTF">2018-05-23T13:08:44Z</dcterms:created>
  <dcterms:modified xsi:type="dcterms:W3CDTF">2021-10-08T19:06:47Z</dcterms:modified>
  <cp:category>computer programming;programming;Python;програмиране;кодиране</cp:category>
</cp:coreProperties>
</file>