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7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164D-C713-4476-AA76-4ADAD685E35E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0AE4-2784-44BE-A803-04D6A8DE8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164D-C713-4476-AA76-4ADAD685E35E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0AE4-2784-44BE-A803-04D6A8DE8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383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164D-C713-4476-AA76-4ADAD685E35E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0AE4-2784-44BE-A803-04D6A8DE8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46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164D-C713-4476-AA76-4ADAD685E35E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0AE4-2784-44BE-A803-04D6A8DE8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65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164D-C713-4476-AA76-4ADAD685E35E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0AE4-2784-44BE-A803-04D6A8DE8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5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164D-C713-4476-AA76-4ADAD685E35E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0AE4-2784-44BE-A803-04D6A8DE8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90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164D-C713-4476-AA76-4ADAD685E35E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0AE4-2784-44BE-A803-04D6A8DE8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92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164D-C713-4476-AA76-4ADAD685E35E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0AE4-2784-44BE-A803-04D6A8DE8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2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164D-C713-4476-AA76-4ADAD685E35E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0AE4-2784-44BE-A803-04D6A8DE8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30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164D-C713-4476-AA76-4ADAD685E35E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0AE4-2784-44BE-A803-04D6A8DE8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63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164D-C713-4476-AA76-4ADAD685E35E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0AE4-2784-44BE-A803-04D6A8DE8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89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164D-C713-4476-AA76-4ADAD685E35E}" type="datetimeFigureOut">
              <a:rPr lang="es-ES" smtClean="0"/>
              <a:t>07/07/2022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0AE4-2784-44BE-A803-04D6A8DE8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7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1800492" y="2522759"/>
            <a:ext cx="1503504" cy="830041"/>
            <a:chOff x="588138" y="952500"/>
            <a:chExt cx="1440234" cy="914400"/>
          </a:xfrm>
        </p:grpSpPr>
        <p:sp>
          <p:nvSpPr>
            <p:cNvPr id="4" name="3 Proceso"/>
            <p:cNvSpPr/>
            <p:nvPr/>
          </p:nvSpPr>
          <p:spPr>
            <a:xfrm>
              <a:off x="588138" y="952500"/>
              <a:ext cx="1440234" cy="9144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871956" y="1258332"/>
              <a:ext cx="838200" cy="44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/>
                <a:t>Libro</a:t>
              </a:r>
              <a:endParaRPr lang="es-ES" sz="2000" b="1" dirty="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152400" y="1184761"/>
            <a:ext cx="671686" cy="646298"/>
            <a:chOff x="3384176" y="609600"/>
            <a:chExt cx="879662" cy="838200"/>
          </a:xfrm>
        </p:grpSpPr>
        <p:sp>
          <p:nvSpPr>
            <p:cNvPr id="6" name="5 Elipse"/>
            <p:cNvSpPr/>
            <p:nvPr/>
          </p:nvSpPr>
          <p:spPr>
            <a:xfrm>
              <a:off x="3384176" y="609600"/>
              <a:ext cx="879662" cy="838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3490954" y="823686"/>
              <a:ext cx="685800" cy="55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err="1" smtClean="0"/>
                <a:t>ISBN_id</a:t>
              </a:r>
              <a:endParaRPr lang="es-ES" sz="1100" dirty="0"/>
            </a:p>
          </p:txBody>
        </p:sp>
      </p:grpSp>
      <p:cxnSp>
        <p:nvCxnSpPr>
          <p:cNvPr id="13" name="12 Conector angular"/>
          <p:cNvCxnSpPr>
            <a:stCxn id="4" idx="1"/>
            <a:endCxn id="6" idx="4"/>
          </p:cNvCxnSpPr>
          <p:nvPr/>
        </p:nvCxnSpPr>
        <p:spPr>
          <a:xfrm rot="10800000">
            <a:off x="488244" y="1831060"/>
            <a:ext cx="1312249" cy="11067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573192" y="578826"/>
            <a:ext cx="783552" cy="6374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Titulo</a:t>
            </a:r>
            <a:endParaRPr lang="es-ES" sz="1050" dirty="0">
              <a:solidFill>
                <a:schemeClr val="dk1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1415735" y="322338"/>
            <a:ext cx="816910" cy="637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Numero de Paginas</a:t>
            </a:r>
            <a:endParaRPr lang="es-ES" sz="900" dirty="0">
              <a:solidFill>
                <a:schemeClr val="dk1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5373060" y="641078"/>
            <a:ext cx="905326" cy="6630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Nombre Autor</a:t>
            </a:r>
            <a:endParaRPr lang="es-ES" sz="1000" dirty="0">
              <a:solidFill>
                <a:schemeClr val="dk1"/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2319030" y="291490"/>
            <a:ext cx="959190" cy="699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Id_autor</a:t>
            </a:r>
            <a:endParaRPr lang="es-ES" sz="1100" dirty="0">
              <a:solidFill>
                <a:schemeClr val="dk1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6193716" y="309529"/>
            <a:ext cx="905326" cy="6630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Apellido Autor</a:t>
            </a:r>
            <a:endParaRPr lang="es-ES" sz="900" dirty="0">
              <a:solidFill>
                <a:schemeClr val="dk1"/>
              </a:solidFill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7162800" y="76200"/>
            <a:ext cx="1143000" cy="8063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Fecha</a:t>
            </a:r>
          </a:p>
          <a:p>
            <a:pPr algn="ctr"/>
            <a:r>
              <a:rPr lang="es-ES" sz="1000" dirty="0" smtClean="0">
                <a:solidFill>
                  <a:schemeClr val="dk1"/>
                </a:solidFill>
              </a:rPr>
              <a:t>Nacimiento</a:t>
            </a:r>
            <a:endParaRPr lang="es-ES" sz="1000" dirty="0">
              <a:solidFill>
                <a:schemeClr val="dk1"/>
              </a:solidFill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7937010" y="877663"/>
            <a:ext cx="905326" cy="6630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Fecha Muerte</a:t>
            </a:r>
            <a:endParaRPr lang="es-ES" sz="1000" dirty="0">
              <a:solidFill>
                <a:schemeClr val="dk1"/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8174921" y="1600200"/>
            <a:ext cx="905326" cy="6630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Tipo de autor</a:t>
            </a:r>
            <a:endParaRPr lang="es-ES" sz="1000" dirty="0">
              <a:solidFill>
                <a:schemeClr val="dk1"/>
              </a:solidFill>
            </a:endParaRPr>
          </a:p>
        </p:txBody>
      </p:sp>
      <p:cxnSp>
        <p:nvCxnSpPr>
          <p:cNvPr id="27" name="26 Conector recto"/>
          <p:cNvCxnSpPr>
            <a:endCxn id="15" idx="5"/>
          </p:cNvCxnSpPr>
          <p:nvPr/>
        </p:nvCxnSpPr>
        <p:spPr>
          <a:xfrm flipH="1" flipV="1">
            <a:off x="1241995" y="1122949"/>
            <a:ext cx="899091" cy="139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/>
          <p:nvPr/>
        </p:nvCxnSpPr>
        <p:spPr>
          <a:xfrm rot="16200000" flipV="1">
            <a:off x="1439164" y="1502647"/>
            <a:ext cx="1562941" cy="4772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1023 Conector angular"/>
          <p:cNvCxnSpPr>
            <a:endCxn id="21" idx="4"/>
          </p:cNvCxnSpPr>
          <p:nvPr/>
        </p:nvCxnSpPr>
        <p:spPr>
          <a:xfrm rot="16200000" flipV="1">
            <a:off x="2089542" y="1699749"/>
            <a:ext cx="1562941" cy="1447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1028 Conector angular"/>
          <p:cNvCxnSpPr/>
          <p:nvPr/>
        </p:nvCxnSpPr>
        <p:spPr>
          <a:xfrm rot="16200000" flipV="1">
            <a:off x="5847840" y="1379030"/>
            <a:ext cx="1128782" cy="9761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1032 Conector angular"/>
          <p:cNvCxnSpPr>
            <a:stCxn id="4" idx="3"/>
          </p:cNvCxnSpPr>
          <p:nvPr/>
        </p:nvCxnSpPr>
        <p:spPr>
          <a:xfrm flipV="1">
            <a:off x="3303996" y="2937779"/>
            <a:ext cx="95969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35 Grupo"/>
          <p:cNvGrpSpPr/>
          <p:nvPr/>
        </p:nvGrpSpPr>
        <p:grpSpPr>
          <a:xfrm>
            <a:off x="4306327" y="3530469"/>
            <a:ext cx="4321257" cy="2216183"/>
            <a:chOff x="2813246" y="3242669"/>
            <a:chExt cx="4321257" cy="1994156"/>
          </a:xfrm>
        </p:grpSpPr>
        <p:sp>
          <p:nvSpPr>
            <p:cNvPr id="1038" name="1037 CuadroTexto"/>
            <p:cNvSpPr txBox="1"/>
            <p:nvPr/>
          </p:nvSpPr>
          <p:spPr>
            <a:xfrm>
              <a:off x="4470315" y="4876800"/>
              <a:ext cx="1447007" cy="360025"/>
            </a:xfrm>
            <a:prstGeom prst="rect">
              <a:avLst/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/>
                <a:t>Socio</a:t>
              </a:r>
              <a:endParaRPr lang="es-ES" sz="2000" b="1" dirty="0" smtClean="0"/>
            </a:p>
          </p:txBody>
        </p:sp>
        <p:sp>
          <p:nvSpPr>
            <p:cNvPr id="56" name="55 Elipse"/>
            <p:cNvSpPr/>
            <p:nvPr/>
          </p:nvSpPr>
          <p:spPr>
            <a:xfrm>
              <a:off x="3436579" y="3304540"/>
              <a:ext cx="810404" cy="6578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/>
                <a:t>Nombre</a:t>
              </a:r>
              <a:endParaRPr lang="es-ES" sz="900" dirty="0">
                <a:solidFill>
                  <a:schemeClr val="dk1"/>
                </a:solidFill>
              </a:endParaRPr>
            </a:p>
          </p:txBody>
        </p:sp>
        <p:sp>
          <p:nvSpPr>
            <p:cNvPr id="57" name="56 Elipse"/>
            <p:cNvSpPr/>
            <p:nvPr/>
          </p:nvSpPr>
          <p:spPr>
            <a:xfrm>
              <a:off x="2813246" y="3393674"/>
              <a:ext cx="564824" cy="5334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/>
                <a:t>Rut (id)</a:t>
              </a:r>
              <a:endParaRPr lang="es-ES" sz="1000" dirty="0">
                <a:solidFill>
                  <a:schemeClr val="dk1"/>
                </a:solidFill>
              </a:endParaRPr>
            </a:p>
          </p:txBody>
        </p:sp>
        <p:sp>
          <p:nvSpPr>
            <p:cNvPr id="58" name="57 Elipse"/>
            <p:cNvSpPr/>
            <p:nvPr/>
          </p:nvSpPr>
          <p:spPr>
            <a:xfrm>
              <a:off x="4332642" y="3261508"/>
              <a:ext cx="809187" cy="73048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/>
                <a:t>Apellido</a:t>
              </a:r>
              <a:endParaRPr lang="es-ES" sz="900" dirty="0">
                <a:solidFill>
                  <a:schemeClr val="dk1"/>
                </a:solidFill>
              </a:endParaRPr>
            </a:p>
          </p:txBody>
        </p:sp>
        <p:sp>
          <p:nvSpPr>
            <p:cNvPr id="59" name="58 Elipse"/>
            <p:cNvSpPr/>
            <p:nvPr/>
          </p:nvSpPr>
          <p:spPr>
            <a:xfrm>
              <a:off x="5236773" y="3304540"/>
              <a:ext cx="951614" cy="6578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/>
                <a:t>Dirección</a:t>
              </a:r>
              <a:endParaRPr lang="es-ES" sz="900" dirty="0">
                <a:solidFill>
                  <a:schemeClr val="dk1"/>
                </a:solidFill>
              </a:endParaRPr>
            </a:p>
          </p:txBody>
        </p:sp>
        <p:sp>
          <p:nvSpPr>
            <p:cNvPr id="60" name="59 Elipse"/>
            <p:cNvSpPr/>
            <p:nvPr/>
          </p:nvSpPr>
          <p:spPr>
            <a:xfrm>
              <a:off x="6267275" y="3242669"/>
              <a:ext cx="867228" cy="73048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/>
                <a:t>Teléfono</a:t>
              </a:r>
              <a:endParaRPr lang="es-ES" sz="900" dirty="0">
                <a:solidFill>
                  <a:schemeClr val="dk1"/>
                </a:solidFill>
              </a:endParaRPr>
            </a:p>
          </p:txBody>
        </p:sp>
        <p:cxnSp>
          <p:nvCxnSpPr>
            <p:cNvPr id="1049" name="1048 Conector angular"/>
            <p:cNvCxnSpPr>
              <a:endCxn id="60" idx="4"/>
            </p:cNvCxnSpPr>
            <p:nvPr/>
          </p:nvCxnSpPr>
          <p:spPr>
            <a:xfrm rot="5400000" flipH="1" flipV="1">
              <a:off x="5798759" y="3974671"/>
              <a:ext cx="903642" cy="90061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1050 Conector angular"/>
            <p:cNvCxnSpPr>
              <a:endCxn id="59" idx="4"/>
            </p:cNvCxnSpPr>
            <p:nvPr/>
          </p:nvCxnSpPr>
          <p:spPr>
            <a:xfrm rot="5400000" flipH="1" flipV="1">
              <a:off x="5100357" y="4264580"/>
              <a:ext cx="914402" cy="31004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1052 Conector angular"/>
            <p:cNvCxnSpPr>
              <a:stCxn id="1038" idx="0"/>
              <a:endCxn id="58" idx="4"/>
            </p:cNvCxnSpPr>
            <p:nvPr/>
          </p:nvCxnSpPr>
          <p:spPr>
            <a:xfrm rot="16200000" flipV="1">
              <a:off x="4523127" y="4206107"/>
              <a:ext cx="884802" cy="45658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1054 Conector angular"/>
            <p:cNvCxnSpPr>
              <a:endCxn id="56" idx="4"/>
            </p:cNvCxnSpPr>
            <p:nvPr/>
          </p:nvCxnSpPr>
          <p:spPr>
            <a:xfrm rot="10800000">
              <a:off x="3841782" y="3962401"/>
              <a:ext cx="1108091" cy="91440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angular"/>
            <p:cNvCxnSpPr>
              <a:stCxn id="1038" idx="1"/>
              <a:endCxn id="57" idx="4"/>
            </p:cNvCxnSpPr>
            <p:nvPr/>
          </p:nvCxnSpPr>
          <p:spPr>
            <a:xfrm rot="10800000">
              <a:off x="3095659" y="3927074"/>
              <a:ext cx="1374657" cy="112973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>
            <a:off x="1937274" y="4074499"/>
            <a:ext cx="1253401" cy="1090101"/>
            <a:chOff x="1937274" y="4074499"/>
            <a:chExt cx="1253401" cy="1090101"/>
          </a:xfrm>
        </p:grpSpPr>
        <p:sp>
          <p:nvSpPr>
            <p:cNvPr id="5" name="4 Decisión"/>
            <p:cNvSpPr/>
            <p:nvPr/>
          </p:nvSpPr>
          <p:spPr>
            <a:xfrm>
              <a:off x="1937274" y="4074499"/>
              <a:ext cx="1253401" cy="109010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  <p:sp>
          <p:nvSpPr>
            <p:cNvPr id="2" name="1 CuadroTexto"/>
            <p:cNvSpPr txBox="1"/>
            <p:nvPr/>
          </p:nvSpPr>
          <p:spPr>
            <a:xfrm>
              <a:off x="2209800" y="4447401"/>
              <a:ext cx="809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Préstamo</a:t>
              </a:r>
              <a:endParaRPr lang="es-ES" sz="1200" b="1" dirty="0"/>
            </a:p>
          </p:txBody>
        </p:sp>
      </p:grpSp>
      <p:cxnSp>
        <p:nvCxnSpPr>
          <p:cNvPr id="28" name="27 Conector angular"/>
          <p:cNvCxnSpPr>
            <a:stCxn id="5" idx="2"/>
          </p:cNvCxnSpPr>
          <p:nvPr/>
        </p:nvCxnSpPr>
        <p:spPr>
          <a:xfrm rot="16200000" flipH="1">
            <a:off x="3988486" y="3740089"/>
            <a:ext cx="550400" cy="33994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5" idx="0"/>
            <a:endCxn id="4" idx="2"/>
          </p:cNvCxnSpPr>
          <p:nvPr/>
        </p:nvCxnSpPr>
        <p:spPr>
          <a:xfrm flipH="1" flipV="1">
            <a:off x="2552244" y="3352800"/>
            <a:ext cx="11731" cy="721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3171962" y="-2170"/>
            <a:ext cx="27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MODELO CONCEPTUAL</a:t>
            </a:r>
            <a:endParaRPr lang="es-ES" b="1" dirty="0"/>
          </a:p>
        </p:txBody>
      </p:sp>
      <p:grpSp>
        <p:nvGrpSpPr>
          <p:cNvPr id="47" name="46 Grupo"/>
          <p:cNvGrpSpPr/>
          <p:nvPr/>
        </p:nvGrpSpPr>
        <p:grpSpPr>
          <a:xfrm>
            <a:off x="6861820" y="2393804"/>
            <a:ext cx="1503504" cy="830041"/>
            <a:chOff x="588138" y="952500"/>
            <a:chExt cx="1440234" cy="914400"/>
          </a:xfrm>
        </p:grpSpPr>
        <p:sp>
          <p:nvSpPr>
            <p:cNvPr id="48" name="47 Proceso"/>
            <p:cNvSpPr/>
            <p:nvPr/>
          </p:nvSpPr>
          <p:spPr>
            <a:xfrm>
              <a:off x="588138" y="952500"/>
              <a:ext cx="1440234" cy="9144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871956" y="1258332"/>
              <a:ext cx="838200" cy="440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/>
                <a:t>Autor</a:t>
              </a:r>
              <a:endParaRPr lang="es-ES" sz="2000" b="1" dirty="0"/>
            </a:p>
          </p:txBody>
        </p:sp>
      </p:grpSp>
      <p:cxnSp>
        <p:nvCxnSpPr>
          <p:cNvPr id="51" name="50 Conector angular"/>
          <p:cNvCxnSpPr>
            <a:stCxn id="55" idx="3"/>
          </p:cNvCxnSpPr>
          <p:nvPr/>
        </p:nvCxnSpPr>
        <p:spPr>
          <a:xfrm flipV="1">
            <a:off x="5497851" y="2929470"/>
            <a:ext cx="1332753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53 Grupo"/>
          <p:cNvGrpSpPr/>
          <p:nvPr/>
        </p:nvGrpSpPr>
        <p:grpSpPr>
          <a:xfrm>
            <a:off x="4244450" y="2384420"/>
            <a:ext cx="1253401" cy="1090101"/>
            <a:chOff x="1937274" y="4074499"/>
            <a:chExt cx="1253401" cy="1090101"/>
          </a:xfrm>
        </p:grpSpPr>
        <p:sp>
          <p:nvSpPr>
            <p:cNvPr id="55" name="54 Decisión"/>
            <p:cNvSpPr/>
            <p:nvPr/>
          </p:nvSpPr>
          <p:spPr>
            <a:xfrm>
              <a:off x="1937274" y="4074499"/>
              <a:ext cx="1253401" cy="109010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  <p:sp>
          <p:nvSpPr>
            <p:cNvPr id="61" name="60 CuadroTexto"/>
            <p:cNvSpPr txBox="1"/>
            <p:nvPr/>
          </p:nvSpPr>
          <p:spPr>
            <a:xfrm>
              <a:off x="2209800" y="4447401"/>
              <a:ext cx="809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 smtClean="0"/>
                <a:t>tipo</a:t>
              </a:r>
              <a:endParaRPr lang="es-ES" sz="1200" b="1" dirty="0"/>
            </a:p>
          </p:txBody>
        </p:sp>
      </p:grpSp>
      <p:cxnSp>
        <p:nvCxnSpPr>
          <p:cNvPr id="62" name="61 Conector angular"/>
          <p:cNvCxnSpPr/>
          <p:nvPr/>
        </p:nvCxnSpPr>
        <p:spPr>
          <a:xfrm rot="16200000" flipV="1">
            <a:off x="6199048" y="1442193"/>
            <a:ext cx="1415136" cy="4880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angular"/>
          <p:cNvCxnSpPr>
            <a:stCxn id="48" idx="0"/>
          </p:cNvCxnSpPr>
          <p:nvPr/>
        </p:nvCxnSpPr>
        <p:spPr>
          <a:xfrm rot="5400000" flipH="1" flipV="1">
            <a:off x="6865455" y="1645687"/>
            <a:ext cx="149623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angular"/>
          <p:cNvCxnSpPr>
            <a:endCxn id="24" idx="3"/>
          </p:cNvCxnSpPr>
          <p:nvPr/>
        </p:nvCxnSpPr>
        <p:spPr>
          <a:xfrm rot="5400000" flipH="1" flipV="1">
            <a:off x="7429865" y="1774143"/>
            <a:ext cx="970218" cy="3092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angular"/>
          <p:cNvCxnSpPr>
            <a:endCxn id="25" idx="4"/>
          </p:cNvCxnSpPr>
          <p:nvPr/>
        </p:nvCxnSpPr>
        <p:spPr>
          <a:xfrm flipV="1">
            <a:off x="7937010" y="2263297"/>
            <a:ext cx="690574" cy="1211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5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32</Words>
  <Application>Microsoft Office PowerPoint</Application>
  <PresentationFormat>Presentación en pantalla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Fuenmayor Pauque II</dc:creator>
  <cp:lastModifiedBy>Fuenmayor Pauque II</cp:lastModifiedBy>
  <cp:revision>15</cp:revision>
  <dcterms:created xsi:type="dcterms:W3CDTF">2022-06-12T15:20:37Z</dcterms:created>
  <dcterms:modified xsi:type="dcterms:W3CDTF">2022-07-08T01:39:05Z</dcterms:modified>
</cp:coreProperties>
</file>