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56" r:id="rId2"/>
    <p:sldId id="296" r:id="rId3"/>
    <p:sldId id="298" r:id="rId4"/>
    <p:sldId id="283" r:id="rId5"/>
    <p:sldId id="300" r:id="rId6"/>
    <p:sldId id="257" r:id="rId7"/>
    <p:sldId id="258" r:id="rId8"/>
    <p:sldId id="259" r:id="rId9"/>
    <p:sldId id="307" r:id="rId10"/>
    <p:sldId id="312" r:id="rId11"/>
    <p:sldId id="313" r:id="rId12"/>
    <p:sldId id="314" r:id="rId13"/>
    <p:sldId id="316" r:id="rId14"/>
    <p:sldId id="321" r:id="rId15"/>
    <p:sldId id="322" r:id="rId16"/>
    <p:sldId id="323" r:id="rId17"/>
    <p:sldId id="324" r:id="rId18"/>
    <p:sldId id="326" r:id="rId19"/>
    <p:sldId id="330" r:id="rId20"/>
    <p:sldId id="331" r:id="rId21"/>
    <p:sldId id="341" r:id="rId22"/>
    <p:sldId id="310" r:id="rId23"/>
    <p:sldId id="308" r:id="rId24"/>
    <p:sldId id="309" r:id="rId25"/>
    <p:sldId id="311" r:id="rId26"/>
    <p:sldId id="260" r:id="rId27"/>
    <p:sldId id="287" r:id="rId28"/>
    <p:sldId id="289" r:id="rId29"/>
    <p:sldId id="262" r:id="rId30"/>
    <p:sldId id="291" r:id="rId31"/>
    <p:sldId id="306" r:id="rId32"/>
    <p:sldId id="295" r:id="rId33"/>
    <p:sldId id="270" r:id="rId34"/>
  </p:sldIdLst>
  <p:sldSz cx="9144000" cy="6858000" type="screen4x3"/>
  <p:notesSz cx="7099300" cy="10234613"/>
  <p:defaultTextStyle>
    <a:defPPr>
      <a:defRPr lang="es-ES_tradnl"/>
    </a:defPPr>
    <a:lvl1pPr algn="l" rtl="0" fontAlgn="base">
      <a:spcBef>
        <a:spcPct val="0"/>
      </a:spcBef>
      <a:spcAft>
        <a:spcPct val="0"/>
      </a:spcAft>
      <a:defRPr sz="2000" kern="1200">
        <a:solidFill>
          <a:schemeClr val="tx1"/>
        </a:solidFill>
        <a:latin typeface="Verdana" pitchFamily="34" charset="0"/>
        <a:ea typeface="+mn-ea"/>
        <a:cs typeface="+mn-cs"/>
      </a:defRPr>
    </a:lvl1pPr>
    <a:lvl2pPr marL="457200" algn="l" rtl="0" fontAlgn="base">
      <a:spcBef>
        <a:spcPct val="0"/>
      </a:spcBef>
      <a:spcAft>
        <a:spcPct val="0"/>
      </a:spcAft>
      <a:defRPr sz="2000" kern="1200">
        <a:solidFill>
          <a:schemeClr val="tx1"/>
        </a:solidFill>
        <a:latin typeface="Verdana" pitchFamily="34" charset="0"/>
        <a:ea typeface="+mn-ea"/>
        <a:cs typeface="+mn-cs"/>
      </a:defRPr>
    </a:lvl2pPr>
    <a:lvl3pPr marL="914400" algn="l" rtl="0" fontAlgn="base">
      <a:spcBef>
        <a:spcPct val="0"/>
      </a:spcBef>
      <a:spcAft>
        <a:spcPct val="0"/>
      </a:spcAft>
      <a:defRPr sz="2000" kern="1200">
        <a:solidFill>
          <a:schemeClr val="tx1"/>
        </a:solidFill>
        <a:latin typeface="Verdana" pitchFamily="34" charset="0"/>
        <a:ea typeface="+mn-ea"/>
        <a:cs typeface="+mn-cs"/>
      </a:defRPr>
    </a:lvl3pPr>
    <a:lvl4pPr marL="1371600" algn="l" rtl="0" fontAlgn="base">
      <a:spcBef>
        <a:spcPct val="0"/>
      </a:spcBef>
      <a:spcAft>
        <a:spcPct val="0"/>
      </a:spcAft>
      <a:defRPr sz="2000" kern="1200">
        <a:solidFill>
          <a:schemeClr val="tx1"/>
        </a:solidFill>
        <a:latin typeface="Verdana" pitchFamily="34" charset="0"/>
        <a:ea typeface="+mn-ea"/>
        <a:cs typeface="+mn-cs"/>
      </a:defRPr>
    </a:lvl4pPr>
    <a:lvl5pPr marL="1828800" algn="l" rtl="0" fontAlgn="base">
      <a:spcBef>
        <a:spcPct val="0"/>
      </a:spcBef>
      <a:spcAft>
        <a:spcPct val="0"/>
      </a:spcAft>
      <a:defRPr sz="2000" kern="1200">
        <a:solidFill>
          <a:schemeClr val="tx1"/>
        </a:solidFill>
        <a:latin typeface="Verdana" pitchFamily="34" charset="0"/>
        <a:ea typeface="+mn-ea"/>
        <a:cs typeface="+mn-cs"/>
      </a:defRPr>
    </a:lvl5pPr>
    <a:lvl6pPr marL="2286000" algn="l" defTabSz="914400" rtl="0" eaLnBrk="1" latinLnBrk="0" hangingPunct="1">
      <a:defRPr sz="2000" kern="1200">
        <a:solidFill>
          <a:schemeClr val="tx1"/>
        </a:solidFill>
        <a:latin typeface="Verdana" pitchFamily="34" charset="0"/>
        <a:ea typeface="+mn-ea"/>
        <a:cs typeface="+mn-cs"/>
      </a:defRPr>
    </a:lvl6pPr>
    <a:lvl7pPr marL="2743200" algn="l" defTabSz="914400" rtl="0" eaLnBrk="1" latinLnBrk="0" hangingPunct="1">
      <a:defRPr sz="2000" kern="1200">
        <a:solidFill>
          <a:schemeClr val="tx1"/>
        </a:solidFill>
        <a:latin typeface="Verdana" pitchFamily="34" charset="0"/>
        <a:ea typeface="+mn-ea"/>
        <a:cs typeface="+mn-cs"/>
      </a:defRPr>
    </a:lvl7pPr>
    <a:lvl8pPr marL="3200400" algn="l" defTabSz="914400" rtl="0" eaLnBrk="1" latinLnBrk="0" hangingPunct="1">
      <a:defRPr sz="2000" kern="1200">
        <a:solidFill>
          <a:schemeClr val="tx1"/>
        </a:solidFill>
        <a:latin typeface="Verdana" pitchFamily="34" charset="0"/>
        <a:ea typeface="+mn-ea"/>
        <a:cs typeface="+mn-cs"/>
      </a:defRPr>
    </a:lvl8pPr>
    <a:lvl9pPr marL="3657600" algn="l" defTabSz="914400" rtl="0" eaLnBrk="1" latinLnBrk="0" hangingPunct="1">
      <a:defRPr sz="2000"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9966FF"/>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p:restoredTop sz="94660"/>
  </p:normalViewPr>
  <p:slideViewPr>
    <p:cSldViewPr>
      <p:cViewPr>
        <p:scale>
          <a:sx n="114" d="100"/>
          <a:sy n="114" d="100"/>
        </p:scale>
        <p:origin x="-2720" y="-9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19" d="100"/>
        <a:sy n="219" d="100"/>
      </p:scale>
      <p:origin x="0" y="17336"/>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pitchFamily="34" charset="0"/>
              </a:defRPr>
            </a:lvl1pPr>
          </a:lstStyle>
          <a:p>
            <a:pPr>
              <a:defRPr/>
            </a:pPr>
            <a:r>
              <a:rPr lang="es-ES_tradnl"/>
              <a:t>Abstracción de datos</a:t>
            </a:r>
          </a:p>
        </p:txBody>
      </p:sp>
      <p:sp>
        <p:nvSpPr>
          <p:cNvPr id="717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pitchFamily="34" charset="0"/>
              </a:defRPr>
            </a:lvl1pPr>
          </a:lstStyle>
          <a:p>
            <a:pPr>
              <a:defRPr/>
            </a:pPr>
            <a:fld id="{5BBE98E7-FB1D-43A2-874C-F654F3E6CB6F}" type="datetime1">
              <a:rPr lang="es-ES_tradnl"/>
              <a:pPr>
                <a:defRPr/>
              </a:pPr>
              <a:t>11/02/15</a:t>
            </a:fld>
            <a:endParaRPr lang="es-ES_tradnl" dirty="0"/>
          </a:p>
        </p:txBody>
      </p:sp>
      <p:sp>
        <p:nvSpPr>
          <p:cNvPr id="717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pitchFamily="34" charset="0"/>
              </a:defRPr>
            </a:lvl1pPr>
          </a:lstStyle>
          <a:p>
            <a:pPr>
              <a:defRPr/>
            </a:pPr>
            <a:endParaRPr lang="es-ES_tradnl"/>
          </a:p>
        </p:txBody>
      </p:sp>
      <p:sp>
        <p:nvSpPr>
          <p:cNvPr id="717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pitchFamily="34" charset="0"/>
              </a:defRPr>
            </a:lvl1pPr>
          </a:lstStyle>
          <a:p>
            <a:pPr>
              <a:defRPr/>
            </a:pPr>
            <a:fld id="{492AE41C-1077-4029-B192-92EEB265E71B}" type="slidenum">
              <a:rPr lang="es-ES_tradnl"/>
              <a:pPr>
                <a:defRPr/>
              </a:pPr>
              <a:t>‹Nr.›</a:t>
            </a:fld>
            <a:endParaRPr lang="es-ES_tradnl" dirty="0"/>
          </a:p>
        </p:txBody>
      </p:sp>
    </p:spTree>
    <p:extLst>
      <p:ext uri="{BB962C8B-B14F-4D97-AF65-F5344CB8AC3E}">
        <p14:creationId xmlns:p14="http://schemas.microsoft.com/office/powerpoint/2010/main" val="4735370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pitchFamily="34" charset="0"/>
              </a:defRPr>
            </a:lvl1pPr>
          </a:lstStyle>
          <a:p>
            <a:pPr>
              <a:defRPr/>
            </a:pPr>
            <a:r>
              <a:rPr lang="es-ES_tradnl"/>
              <a:t>Abstracción de datos</a:t>
            </a:r>
          </a:p>
        </p:txBody>
      </p:sp>
      <p:sp>
        <p:nvSpPr>
          <p:cNvPr id="512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pitchFamily="34" charset="0"/>
              </a:defRPr>
            </a:lvl1pPr>
          </a:lstStyle>
          <a:p>
            <a:pPr>
              <a:defRPr/>
            </a:pPr>
            <a:fld id="{875087AE-206D-43BA-B6BA-BBF000BE20A4}" type="datetime1">
              <a:rPr lang="es-ES_tradnl"/>
              <a:pPr>
                <a:defRPr/>
              </a:pPr>
              <a:t>11/02/15</a:t>
            </a:fld>
            <a:endParaRPr lang="es-ES_tradnl" dirty="0"/>
          </a:p>
        </p:txBody>
      </p:sp>
      <p:sp>
        <p:nvSpPr>
          <p:cNvPr id="286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s-ES_tradnl" noProof="0" dirty="0" smtClean="0"/>
              <a:t>Haga clic para modificar el estilo de texto del patrón</a:t>
            </a:r>
          </a:p>
          <a:p>
            <a:pPr lvl="1"/>
            <a:r>
              <a:rPr lang="es-ES_tradnl" noProof="0" dirty="0" smtClean="0"/>
              <a:t>Segundo nivel</a:t>
            </a:r>
          </a:p>
          <a:p>
            <a:pPr lvl="2"/>
            <a:r>
              <a:rPr lang="es-ES_tradnl" noProof="0" dirty="0" smtClean="0"/>
              <a:t>Tercer nivel</a:t>
            </a:r>
          </a:p>
          <a:p>
            <a:pPr lvl="3"/>
            <a:r>
              <a:rPr lang="es-ES_tradnl" noProof="0" dirty="0" smtClean="0"/>
              <a:t>Cuarto nivel</a:t>
            </a:r>
          </a:p>
          <a:p>
            <a:pPr lvl="4"/>
            <a:r>
              <a:rPr lang="es-ES_tradnl" noProof="0" dirty="0" smtClean="0"/>
              <a:t>Quinto nivel</a:t>
            </a:r>
          </a:p>
        </p:txBody>
      </p:sp>
      <p:sp>
        <p:nvSpPr>
          <p:cNvPr id="512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pitchFamily="34" charset="0"/>
              </a:defRPr>
            </a:lvl1pPr>
          </a:lstStyle>
          <a:p>
            <a:pPr>
              <a:defRPr/>
            </a:pPr>
            <a:endParaRPr lang="es-ES_tradnl"/>
          </a:p>
        </p:txBody>
      </p:sp>
      <p:sp>
        <p:nvSpPr>
          <p:cNvPr id="512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pitchFamily="34" charset="0"/>
              </a:defRPr>
            </a:lvl1pPr>
          </a:lstStyle>
          <a:p>
            <a:pPr>
              <a:defRPr/>
            </a:pPr>
            <a:fld id="{9E3017D3-2117-4217-A8D0-D55849C4527A}" type="slidenum">
              <a:rPr lang="es-ES_tradnl"/>
              <a:pPr>
                <a:defRPr/>
              </a:pPr>
              <a:t>‹Nr.›</a:t>
            </a:fld>
            <a:endParaRPr lang="es-ES_tradnl" dirty="0"/>
          </a:p>
        </p:txBody>
      </p:sp>
    </p:spTree>
    <p:extLst>
      <p:ext uri="{BB962C8B-B14F-4D97-AF65-F5344CB8AC3E}">
        <p14:creationId xmlns:p14="http://schemas.microsoft.com/office/powerpoint/2010/main" val="230005236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p:spPr>
        <p:txBody>
          <a:bodyPr/>
          <a:lstStyle/>
          <a:p>
            <a:r>
              <a:rPr lang="es-ES_tradnl" smtClean="0">
                <a:latin typeface="Arial" charset="0"/>
              </a:rPr>
              <a:t>Abstracción de datos</a:t>
            </a:r>
          </a:p>
        </p:txBody>
      </p:sp>
      <p:sp>
        <p:nvSpPr>
          <p:cNvPr id="29699" name="Rectangle 7"/>
          <p:cNvSpPr>
            <a:spLocks noGrp="1" noChangeArrowheads="1"/>
          </p:cNvSpPr>
          <p:nvPr>
            <p:ph type="sldNum" sz="quarter" idx="5"/>
          </p:nvPr>
        </p:nvSpPr>
        <p:spPr>
          <a:noFill/>
        </p:spPr>
        <p:txBody>
          <a:bodyPr/>
          <a:lstStyle/>
          <a:p>
            <a:fld id="{2FB7A476-F781-468A-8AC1-35D18C292AC6}" type="slidenum">
              <a:rPr lang="es-ES_tradnl" smtClean="0">
                <a:latin typeface="Arial" charset="0"/>
              </a:rPr>
              <a:pPr/>
              <a:t>1</a:t>
            </a:fld>
            <a:endParaRPr lang="es-ES_tradnl" smtClean="0">
              <a:latin typeface="Arial" charset="0"/>
            </a:endParaRPr>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p:spPr>
        <p:txBody>
          <a:bodyPr/>
          <a:lstStyle/>
          <a:p>
            <a:pPr eaLnBrk="1" hangingPunct="1"/>
            <a:endParaRPr lang="es-E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0"/>
                <a:cs typeface="宋体" charset="0"/>
              </a:defRPr>
            </a:lvl1pPr>
            <a:lvl2pPr marL="742950" indent="-285750">
              <a:defRPr sz="1200">
                <a:solidFill>
                  <a:schemeClr val="tx1"/>
                </a:solidFill>
                <a:latin typeface="Arial" charset="0"/>
                <a:ea typeface="宋体" charset="0"/>
                <a:cs typeface="宋体" charset="0"/>
              </a:defRPr>
            </a:lvl2pPr>
            <a:lvl3pPr marL="1143000" indent="-228600">
              <a:defRPr sz="1200">
                <a:solidFill>
                  <a:schemeClr val="tx1"/>
                </a:solidFill>
                <a:latin typeface="Arial" charset="0"/>
                <a:ea typeface="宋体" charset="0"/>
                <a:cs typeface="宋体" charset="0"/>
              </a:defRPr>
            </a:lvl3pPr>
            <a:lvl4pPr marL="1600200" indent="-228600">
              <a:defRPr sz="1200">
                <a:solidFill>
                  <a:schemeClr val="tx1"/>
                </a:solidFill>
                <a:latin typeface="Arial" charset="0"/>
                <a:ea typeface="宋体" charset="0"/>
                <a:cs typeface="宋体" charset="0"/>
              </a:defRPr>
            </a:lvl4pPr>
            <a:lvl5pPr marL="2057400" indent="-228600">
              <a:defRPr sz="1200">
                <a:solidFill>
                  <a:schemeClr val="tx1"/>
                </a:solidFill>
                <a:latin typeface="Arial" charset="0"/>
                <a:ea typeface="宋体" charset="0"/>
                <a:cs typeface="宋体" charset="0"/>
              </a:defRPr>
            </a:lvl5pPr>
            <a:lvl6pPr marL="2514600" indent="-228600" eaLnBrk="0" fontAlgn="base" hangingPunct="0">
              <a:spcBef>
                <a:spcPct val="30000"/>
              </a:spcBef>
              <a:spcAft>
                <a:spcPct val="0"/>
              </a:spcAft>
              <a:defRPr sz="1200">
                <a:solidFill>
                  <a:schemeClr val="tx1"/>
                </a:solidFill>
                <a:latin typeface="Arial" charset="0"/>
                <a:ea typeface="宋体" charset="0"/>
                <a:cs typeface="宋体" charset="0"/>
              </a:defRPr>
            </a:lvl6pPr>
            <a:lvl7pPr marL="2971800" indent="-228600" eaLnBrk="0" fontAlgn="base" hangingPunct="0">
              <a:spcBef>
                <a:spcPct val="30000"/>
              </a:spcBef>
              <a:spcAft>
                <a:spcPct val="0"/>
              </a:spcAft>
              <a:defRPr sz="1200">
                <a:solidFill>
                  <a:schemeClr val="tx1"/>
                </a:solidFill>
                <a:latin typeface="Arial" charset="0"/>
                <a:ea typeface="宋体" charset="0"/>
                <a:cs typeface="宋体" charset="0"/>
              </a:defRPr>
            </a:lvl7pPr>
            <a:lvl8pPr marL="3429000" indent="-228600" eaLnBrk="0" fontAlgn="base" hangingPunct="0">
              <a:spcBef>
                <a:spcPct val="30000"/>
              </a:spcBef>
              <a:spcAft>
                <a:spcPct val="0"/>
              </a:spcAft>
              <a:defRPr sz="1200">
                <a:solidFill>
                  <a:schemeClr val="tx1"/>
                </a:solidFill>
                <a:latin typeface="Arial" charset="0"/>
                <a:ea typeface="宋体" charset="0"/>
                <a:cs typeface="宋体" charset="0"/>
              </a:defRPr>
            </a:lvl8pPr>
            <a:lvl9pPr marL="3886200" indent="-228600" eaLnBrk="0" fontAlgn="base" hangingPunct="0">
              <a:spcBef>
                <a:spcPct val="30000"/>
              </a:spcBef>
              <a:spcAft>
                <a:spcPct val="0"/>
              </a:spcAft>
              <a:defRPr sz="1200">
                <a:solidFill>
                  <a:schemeClr val="tx1"/>
                </a:solidFill>
                <a:latin typeface="Arial" charset="0"/>
                <a:ea typeface="宋体" charset="0"/>
                <a:cs typeface="宋体" charset="0"/>
              </a:defRPr>
            </a:lvl9pPr>
          </a:lstStyle>
          <a:p>
            <a:fld id="{3FAED4AB-D7E3-AF47-B5EC-8BFCE4029E1A}" type="slidenum">
              <a:rPr lang="en-US" altLang="zh-CN"/>
              <a:pPr/>
              <a:t>11</a:t>
            </a:fld>
            <a:endParaRPr lang="en-US" altLang="zh-CN"/>
          </a:p>
        </p:txBody>
      </p:sp>
      <p:sp>
        <p:nvSpPr>
          <p:cNvPr id="11267" name="Rectangle 2"/>
          <p:cNvSpPr>
            <a:spLocks noRo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ea typeface="宋体"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0"/>
                <a:cs typeface="宋体" charset="0"/>
              </a:defRPr>
            </a:lvl1pPr>
            <a:lvl2pPr marL="742950" indent="-285750">
              <a:defRPr sz="1200">
                <a:solidFill>
                  <a:schemeClr val="tx1"/>
                </a:solidFill>
                <a:latin typeface="Arial" charset="0"/>
                <a:ea typeface="宋体" charset="0"/>
                <a:cs typeface="宋体" charset="0"/>
              </a:defRPr>
            </a:lvl2pPr>
            <a:lvl3pPr marL="1143000" indent="-228600">
              <a:defRPr sz="1200">
                <a:solidFill>
                  <a:schemeClr val="tx1"/>
                </a:solidFill>
                <a:latin typeface="Arial" charset="0"/>
                <a:ea typeface="宋体" charset="0"/>
                <a:cs typeface="宋体" charset="0"/>
              </a:defRPr>
            </a:lvl3pPr>
            <a:lvl4pPr marL="1600200" indent="-228600">
              <a:defRPr sz="1200">
                <a:solidFill>
                  <a:schemeClr val="tx1"/>
                </a:solidFill>
                <a:latin typeface="Arial" charset="0"/>
                <a:ea typeface="宋体" charset="0"/>
                <a:cs typeface="宋体" charset="0"/>
              </a:defRPr>
            </a:lvl4pPr>
            <a:lvl5pPr marL="2057400" indent="-228600">
              <a:defRPr sz="1200">
                <a:solidFill>
                  <a:schemeClr val="tx1"/>
                </a:solidFill>
                <a:latin typeface="Arial" charset="0"/>
                <a:ea typeface="宋体" charset="0"/>
                <a:cs typeface="宋体" charset="0"/>
              </a:defRPr>
            </a:lvl5pPr>
            <a:lvl6pPr marL="2514600" indent="-228600" eaLnBrk="0" fontAlgn="base" hangingPunct="0">
              <a:spcBef>
                <a:spcPct val="30000"/>
              </a:spcBef>
              <a:spcAft>
                <a:spcPct val="0"/>
              </a:spcAft>
              <a:defRPr sz="1200">
                <a:solidFill>
                  <a:schemeClr val="tx1"/>
                </a:solidFill>
                <a:latin typeface="Arial" charset="0"/>
                <a:ea typeface="宋体" charset="0"/>
                <a:cs typeface="宋体" charset="0"/>
              </a:defRPr>
            </a:lvl6pPr>
            <a:lvl7pPr marL="2971800" indent="-228600" eaLnBrk="0" fontAlgn="base" hangingPunct="0">
              <a:spcBef>
                <a:spcPct val="30000"/>
              </a:spcBef>
              <a:spcAft>
                <a:spcPct val="0"/>
              </a:spcAft>
              <a:defRPr sz="1200">
                <a:solidFill>
                  <a:schemeClr val="tx1"/>
                </a:solidFill>
                <a:latin typeface="Arial" charset="0"/>
                <a:ea typeface="宋体" charset="0"/>
                <a:cs typeface="宋体" charset="0"/>
              </a:defRPr>
            </a:lvl7pPr>
            <a:lvl8pPr marL="3429000" indent="-228600" eaLnBrk="0" fontAlgn="base" hangingPunct="0">
              <a:spcBef>
                <a:spcPct val="30000"/>
              </a:spcBef>
              <a:spcAft>
                <a:spcPct val="0"/>
              </a:spcAft>
              <a:defRPr sz="1200">
                <a:solidFill>
                  <a:schemeClr val="tx1"/>
                </a:solidFill>
                <a:latin typeface="Arial" charset="0"/>
                <a:ea typeface="宋体" charset="0"/>
                <a:cs typeface="宋体" charset="0"/>
              </a:defRPr>
            </a:lvl8pPr>
            <a:lvl9pPr marL="3886200" indent="-228600" eaLnBrk="0" fontAlgn="base" hangingPunct="0">
              <a:spcBef>
                <a:spcPct val="30000"/>
              </a:spcBef>
              <a:spcAft>
                <a:spcPct val="0"/>
              </a:spcAft>
              <a:defRPr sz="1200">
                <a:solidFill>
                  <a:schemeClr val="tx1"/>
                </a:solidFill>
                <a:latin typeface="Arial" charset="0"/>
                <a:ea typeface="宋体" charset="0"/>
                <a:cs typeface="宋体" charset="0"/>
              </a:defRPr>
            </a:lvl9pPr>
          </a:lstStyle>
          <a:p>
            <a:fld id="{88C32522-00F4-4D4D-8BF2-71C4035E43E7}" type="slidenum">
              <a:rPr lang="en-US" altLang="zh-CN"/>
              <a:pPr/>
              <a:t>12</a:t>
            </a:fld>
            <a:endParaRPr lang="en-US" altLang="zh-CN"/>
          </a:p>
        </p:txBody>
      </p:sp>
      <p:sp>
        <p:nvSpPr>
          <p:cNvPr id="13315" name="Rectangle 2"/>
          <p:cNvSpPr>
            <a:spLocks noRo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ea typeface="宋体"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0"/>
                <a:cs typeface="宋体" charset="0"/>
              </a:defRPr>
            </a:lvl1pPr>
            <a:lvl2pPr marL="742950" indent="-285750">
              <a:defRPr sz="1200">
                <a:solidFill>
                  <a:schemeClr val="tx1"/>
                </a:solidFill>
                <a:latin typeface="Arial" charset="0"/>
                <a:ea typeface="宋体" charset="0"/>
                <a:cs typeface="宋体" charset="0"/>
              </a:defRPr>
            </a:lvl2pPr>
            <a:lvl3pPr marL="1143000" indent="-228600">
              <a:defRPr sz="1200">
                <a:solidFill>
                  <a:schemeClr val="tx1"/>
                </a:solidFill>
                <a:latin typeface="Arial" charset="0"/>
                <a:ea typeface="宋体" charset="0"/>
                <a:cs typeface="宋体" charset="0"/>
              </a:defRPr>
            </a:lvl3pPr>
            <a:lvl4pPr marL="1600200" indent="-228600">
              <a:defRPr sz="1200">
                <a:solidFill>
                  <a:schemeClr val="tx1"/>
                </a:solidFill>
                <a:latin typeface="Arial" charset="0"/>
                <a:ea typeface="宋体" charset="0"/>
                <a:cs typeface="宋体" charset="0"/>
              </a:defRPr>
            </a:lvl4pPr>
            <a:lvl5pPr marL="2057400" indent="-228600">
              <a:defRPr sz="1200">
                <a:solidFill>
                  <a:schemeClr val="tx1"/>
                </a:solidFill>
                <a:latin typeface="Arial" charset="0"/>
                <a:ea typeface="宋体" charset="0"/>
                <a:cs typeface="宋体" charset="0"/>
              </a:defRPr>
            </a:lvl5pPr>
            <a:lvl6pPr marL="2514600" indent="-228600" eaLnBrk="0" fontAlgn="base" hangingPunct="0">
              <a:spcBef>
                <a:spcPct val="30000"/>
              </a:spcBef>
              <a:spcAft>
                <a:spcPct val="0"/>
              </a:spcAft>
              <a:defRPr sz="1200">
                <a:solidFill>
                  <a:schemeClr val="tx1"/>
                </a:solidFill>
                <a:latin typeface="Arial" charset="0"/>
                <a:ea typeface="宋体" charset="0"/>
                <a:cs typeface="宋体" charset="0"/>
              </a:defRPr>
            </a:lvl6pPr>
            <a:lvl7pPr marL="2971800" indent="-228600" eaLnBrk="0" fontAlgn="base" hangingPunct="0">
              <a:spcBef>
                <a:spcPct val="30000"/>
              </a:spcBef>
              <a:spcAft>
                <a:spcPct val="0"/>
              </a:spcAft>
              <a:defRPr sz="1200">
                <a:solidFill>
                  <a:schemeClr val="tx1"/>
                </a:solidFill>
                <a:latin typeface="Arial" charset="0"/>
                <a:ea typeface="宋体" charset="0"/>
                <a:cs typeface="宋体" charset="0"/>
              </a:defRPr>
            </a:lvl7pPr>
            <a:lvl8pPr marL="3429000" indent="-228600" eaLnBrk="0" fontAlgn="base" hangingPunct="0">
              <a:spcBef>
                <a:spcPct val="30000"/>
              </a:spcBef>
              <a:spcAft>
                <a:spcPct val="0"/>
              </a:spcAft>
              <a:defRPr sz="1200">
                <a:solidFill>
                  <a:schemeClr val="tx1"/>
                </a:solidFill>
                <a:latin typeface="Arial" charset="0"/>
                <a:ea typeface="宋体" charset="0"/>
                <a:cs typeface="宋体" charset="0"/>
              </a:defRPr>
            </a:lvl8pPr>
            <a:lvl9pPr marL="3886200" indent="-228600" eaLnBrk="0" fontAlgn="base" hangingPunct="0">
              <a:spcBef>
                <a:spcPct val="30000"/>
              </a:spcBef>
              <a:spcAft>
                <a:spcPct val="0"/>
              </a:spcAft>
              <a:defRPr sz="1200">
                <a:solidFill>
                  <a:schemeClr val="tx1"/>
                </a:solidFill>
                <a:latin typeface="Arial" charset="0"/>
                <a:ea typeface="宋体" charset="0"/>
                <a:cs typeface="宋体" charset="0"/>
              </a:defRPr>
            </a:lvl9pPr>
          </a:lstStyle>
          <a:p>
            <a:fld id="{DFA2B2D7-1FE7-5642-89AE-50F24A673810}" type="slidenum">
              <a:rPr lang="en-US" altLang="zh-CN"/>
              <a:pPr/>
              <a:t>13</a:t>
            </a:fld>
            <a:endParaRPr lang="en-US" altLang="zh-CN"/>
          </a:p>
        </p:txBody>
      </p:sp>
      <p:sp>
        <p:nvSpPr>
          <p:cNvPr id="17411" name="Rectangle 2"/>
          <p:cNvSpPr>
            <a:spLocks noRo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ea typeface="宋体"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0"/>
                <a:cs typeface="宋体" charset="0"/>
              </a:defRPr>
            </a:lvl1pPr>
            <a:lvl2pPr marL="742950" indent="-285750">
              <a:defRPr sz="1200">
                <a:solidFill>
                  <a:schemeClr val="tx1"/>
                </a:solidFill>
                <a:latin typeface="Arial" charset="0"/>
                <a:ea typeface="宋体" charset="0"/>
                <a:cs typeface="宋体" charset="0"/>
              </a:defRPr>
            </a:lvl2pPr>
            <a:lvl3pPr marL="1143000" indent="-228600">
              <a:defRPr sz="1200">
                <a:solidFill>
                  <a:schemeClr val="tx1"/>
                </a:solidFill>
                <a:latin typeface="Arial" charset="0"/>
                <a:ea typeface="宋体" charset="0"/>
                <a:cs typeface="宋体" charset="0"/>
              </a:defRPr>
            </a:lvl3pPr>
            <a:lvl4pPr marL="1600200" indent="-228600">
              <a:defRPr sz="1200">
                <a:solidFill>
                  <a:schemeClr val="tx1"/>
                </a:solidFill>
                <a:latin typeface="Arial" charset="0"/>
                <a:ea typeface="宋体" charset="0"/>
                <a:cs typeface="宋体" charset="0"/>
              </a:defRPr>
            </a:lvl4pPr>
            <a:lvl5pPr marL="2057400" indent="-228600">
              <a:defRPr sz="1200">
                <a:solidFill>
                  <a:schemeClr val="tx1"/>
                </a:solidFill>
                <a:latin typeface="Arial" charset="0"/>
                <a:ea typeface="宋体" charset="0"/>
                <a:cs typeface="宋体" charset="0"/>
              </a:defRPr>
            </a:lvl5pPr>
            <a:lvl6pPr marL="2514600" indent="-228600" eaLnBrk="0" fontAlgn="base" hangingPunct="0">
              <a:spcBef>
                <a:spcPct val="30000"/>
              </a:spcBef>
              <a:spcAft>
                <a:spcPct val="0"/>
              </a:spcAft>
              <a:defRPr sz="1200">
                <a:solidFill>
                  <a:schemeClr val="tx1"/>
                </a:solidFill>
                <a:latin typeface="Arial" charset="0"/>
                <a:ea typeface="宋体" charset="0"/>
                <a:cs typeface="宋体" charset="0"/>
              </a:defRPr>
            </a:lvl6pPr>
            <a:lvl7pPr marL="2971800" indent="-228600" eaLnBrk="0" fontAlgn="base" hangingPunct="0">
              <a:spcBef>
                <a:spcPct val="30000"/>
              </a:spcBef>
              <a:spcAft>
                <a:spcPct val="0"/>
              </a:spcAft>
              <a:defRPr sz="1200">
                <a:solidFill>
                  <a:schemeClr val="tx1"/>
                </a:solidFill>
                <a:latin typeface="Arial" charset="0"/>
                <a:ea typeface="宋体" charset="0"/>
                <a:cs typeface="宋体" charset="0"/>
              </a:defRPr>
            </a:lvl7pPr>
            <a:lvl8pPr marL="3429000" indent="-228600" eaLnBrk="0" fontAlgn="base" hangingPunct="0">
              <a:spcBef>
                <a:spcPct val="30000"/>
              </a:spcBef>
              <a:spcAft>
                <a:spcPct val="0"/>
              </a:spcAft>
              <a:defRPr sz="1200">
                <a:solidFill>
                  <a:schemeClr val="tx1"/>
                </a:solidFill>
                <a:latin typeface="Arial" charset="0"/>
                <a:ea typeface="宋体" charset="0"/>
                <a:cs typeface="宋体" charset="0"/>
              </a:defRPr>
            </a:lvl8pPr>
            <a:lvl9pPr marL="3886200" indent="-228600" eaLnBrk="0" fontAlgn="base" hangingPunct="0">
              <a:spcBef>
                <a:spcPct val="30000"/>
              </a:spcBef>
              <a:spcAft>
                <a:spcPct val="0"/>
              </a:spcAft>
              <a:defRPr sz="1200">
                <a:solidFill>
                  <a:schemeClr val="tx1"/>
                </a:solidFill>
                <a:latin typeface="Arial" charset="0"/>
                <a:ea typeface="宋体" charset="0"/>
                <a:cs typeface="宋体" charset="0"/>
              </a:defRPr>
            </a:lvl9pPr>
          </a:lstStyle>
          <a:p>
            <a:fld id="{A9570516-51DE-EF4D-903E-7E9E3663F008}" type="slidenum">
              <a:rPr lang="en-US" altLang="zh-CN"/>
              <a:pPr/>
              <a:t>14</a:t>
            </a:fld>
            <a:endParaRPr lang="en-US" altLang="zh-CN"/>
          </a:p>
        </p:txBody>
      </p:sp>
      <p:sp>
        <p:nvSpPr>
          <p:cNvPr id="27651" name="Rectangle 2"/>
          <p:cNvSpPr>
            <a:spLocks noRo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ea typeface="宋体"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0"/>
                <a:cs typeface="宋体" charset="0"/>
              </a:defRPr>
            </a:lvl1pPr>
            <a:lvl2pPr marL="742950" indent="-285750">
              <a:defRPr sz="1200">
                <a:solidFill>
                  <a:schemeClr val="tx1"/>
                </a:solidFill>
                <a:latin typeface="Arial" charset="0"/>
                <a:ea typeface="宋体" charset="0"/>
                <a:cs typeface="宋体" charset="0"/>
              </a:defRPr>
            </a:lvl2pPr>
            <a:lvl3pPr marL="1143000" indent="-228600">
              <a:defRPr sz="1200">
                <a:solidFill>
                  <a:schemeClr val="tx1"/>
                </a:solidFill>
                <a:latin typeface="Arial" charset="0"/>
                <a:ea typeface="宋体" charset="0"/>
                <a:cs typeface="宋体" charset="0"/>
              </a:defRPr>
            </a:lvl3pPr>
            <a:lvl4pPr marL="1600200" indent="-228600">
              <a:defRPr sz="1200">
                <a:solidFill>
                  <a:schemeClr val="tx1"/>
                </a:solidFill>
                <a:latin typeface="Arial" charset="0"/>
                <a:ea typeface="宋体" charset="0"/>
                <a:cs typeface="宋体" charset="0"/>
              </a:defRPr>
            </a:lvl4pPr>
            <a:lvl5pPr marL="2057400" indent="-228600">
              <a:defRPr sz="1200">
                <a:solidFill>
                  <a:schemeClr val="tx1"/>
                </a:solidFill>
                <a:latin typeface="Arial" charset="0"/>
                <a:ea typeface="宋体" charset="0"/>
                <a:cs typeface="宋体" charset="0"/>
              </a:defRPr>
            </a:lvl5pPr>
            <a:lvl6pPr marL="2514600" indent="-228600" eaLnBrk="0" fontAlgn="base" hangingPunct="0">
              <a:spcBef>
                <a:spcPct val="30000"/>
              </a:spcBef>
              <a:spcAft>
                <a:spcPct val="0"/>
              </a:spcAft>
              <a:defRPr sz="1200">
                <a:solidFill>
                  <a:schemeClr val="tx1"/>
                </a:solidFill>
                <a:latin typeface="Arial" charset="0"/>
                <a:ea typeface="宋体" charset="0"/>
                <a:cs typeface="宋体" charset="0"/>
              </a:defRPr>
            </a:lvl6pPr>
            <a:lvl7pPr marL="2971800" indent="-228600" eaLnBrk="0" fontAlgn="base" hangingPunct="0">
              <a:spcBef>
                <a:spcPct val="30000"/>
              </a:spcBef>
              <a:spcAft>
                <a:spcPct val="0"/>
              </a:spcAft>
              <a:defRPr sz="1200">
                <a:solidFill>
                  <a:schemeClr val="tx1"/>
                </a:solidFill>
                <a:latin typeface="Arial" charset="0"/>
                <a:ea typeface="宋体" charset="0"/>
                <a:cs typeface="宋体" charset="0"/>
              </a:defRPr>
            </a:lvl7pPr>
            <a:lvl8pPr marL="3429000" indent="-228600" eaLnBrk="0" fontAlgn="base" hangingPunct="0">
              <a:spcBef>
                <a:spcPct val="30000"/>
              </a:spcBef>
              <a:spcAft>
                <a:spcPct val="0"/>
              </a:spcAft>
              <a:defRPr sz="1200">
                <a:solidFill>
                  <a:schemeClr val="tx1"/>
                </a:solidFill>
                <a:latin typeface="Arial" charset="0"/>
                <a:ea typeface="宋体" charset="0"/>
                <a:cs typeface="宋体" charset="0"/>
              </a:defRPr>
            </a:lvl8pPr>
            <a:lvl9pPr marL="3886200" indent="-228600" eaLnBrk="0" fontAlgn="base" hangingPunct="0">
              <a:spcBef>
                <a:spcPct val="30000"/>
              </a:spcBef>
              <a:spcAft>
                <a:spcPct val="0"/>
              </a:spcAft>
              <a:defRPr sz="1200">
                <a:solidFill>
                  <a:schemeClr val="tx1"/>
                </a:solidFill>
                <a:latin typeface="Arial" charset="0"/>
                <a:ea typeface="宋体" charset="0"/>
                <a:cs typeface="宋体" charset="0"/>
              </a:defRPr>
            </a:lvl9pPr>
          </a:lstStyle>
          <a:p>
            <a:fld id="{669345C5-800E-724C-A0A2-FC79B1C00CAC}" type="slidenum">
              <a:rPr lang="en-US" altLang="zh-CN"/>
              <a:pPr/>
              <a:t>15</a:t>
            </a:fld>
            <a:endParaRPr lang="en-US" altLang="zh-CN"/>
          </a:p>
        </p:txBody>
      </p:sp>
      <p:sp>
        <p:nvSpPr>
          <p:cNvPr id="29699" name="Rectangle 2"/>
          <p:cNvSpPr>
            <a:spLocks noRo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ea typeface="宋体"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0"/>
                <a:cs typeface="宋体" charset="0"/>
              </a:defRPr>
            </a:lvl1pPr>
            <a:lvl2pPr marL="742950" indent="-285750">
              <a:defRPr sz="1200">
                <a:solidFill>
                  <a:schemeClr val="tx1"/>
                </a:solidFill>
                <a:latin typeface="Arial" charset="0"/>
                <a:ea typeface="宋体" charset="0"/>
                <a:cs typeface="宋体" charset="0"/>
              </a:defRPr>
            </a:lvl2pPr>
            <a:lvl3pPr marL="1143000" indent="-228600">
              <a:defRPr sz="1200">
                <a:solidFill>
                  <a:schemeClr val="tx1"/>
                </a:solidFill>
                <a:latin typeface="Arial" charset="0"/>
                <a:ea typeface="宋体" charset="0"/>
                <a:cs typeface="宋体" charset="0"/>
              </a:defRPr>
            </a:lvl3pPr>
            <a:lvl4pPr marL="1600200" indent="-228600">
              <a:defRPr sz="1200">
                <a:solidFill>
                  <a:schemeClr val="tx1"/>
                </a:solidFill>
                <a:latin typeface="Arial" charset="0"/>
                <a:ea typeface="宋体" charset="0"/>
                <a:cs typeface="宋体" charset="0"/>
              </a:defRPr>
            </a:lvl4pPr>
            <a:lvl5pPr marL="2057400" indent="-228600">
              <a:defRPr sz="1200">
                <a:solidFill>
                  <a:schemeClr val="tx1"/>
                </a:solidFill>
                <a:latin typeface="Arial" charset="0"/>
                <a:ea typeface="宋体" charset="0"/>
                <a:cs typeface="宋体" charset="0"/>
              </a:defRPr>
            </a:lvl5pPr>
            <a:lvl6pPr marL="2514600" indent="-228600" eaLnBrk="0" fontAlgn="base" hangingPunct="0">
              <a:spcBef>
                <a:spcPct val="30000"/>
              </a:spcBef>
              <a:spcAft>
                <a:spcPct val="0"/>
              </a:spcAft>
              <a:defRPr sz="1200">
                <a:solidFill>
                  <a:schemeClr val="tx1"/>
                </a:solidFill>
                <a:latin typeface="Arial" charset="0"/>
                <a:ea typeface="宋体" charset="0"/>
                <a:cs typeface="宋体" charset="0"/>
              </a:defRPr>
            </a:lvl6pPr>
            <a:lvl7pPr marL="2971800" indent="-228600" eaLnBrk="0" fontAlgn="base" hangingPunct="0">
              <a:spcBef>
                <a:spcPct val="30000"/>
              </a:spcBef>
              <a:spcAft>
                <a:spcPct val="0"/>
              </a:spcAft>
              <a:defRPr sz="1200">
                <a:solidFill>
                  <a:schemeClr val="tx1"/>
                </a:solidFill>
                <a:latin typeface="Arial" charset="0"/>
                <a:ea typeface="宋体" charset="0"/>
                <a:cs typeface="宋体" charset="0"/>
              </a:defRPr>
            </a:lvl7pPr>
            <a:lvl8pPr marL="3429000" indent="-228600" eaLnBrk="0" fontAlgn="base" hangingPunct="0">
              <a:spcBef>
                <a:spcPct val="30000"/>
              </a:spcBef>
              <a:spcAft>
                <a:spcPct val="0"/>
              </a:spcAft>
              <a:defRPr sz="1200">
                <a:solidFill>
                  <a:schemeClr val="tx1"/>
                </a:solidFill>
                <a:latin typeface="Arial" charset="0"/>
                <a:ea typeface="宋体" charset="0"/>
                <a:cs typeface="宋体" charset="0"/>
              </a:defRPr>
            </a:lvl8pPr>
            <a:lvl9pPr marL="3886200" indent="-228600" eaLnBrk="0" fontAlgn="base" hangingPunct="0">
              <a:spcBef>
                <a:spcPct val="30000"/>
              </a:spcBef>
              <a:spcAft>
                <a:spcPct val="0"/>
              </a:spcAft>
              <a:defRPr sz="1200">
                <a:solidFill>
                  <a:schemeClr val="tx1"/>
                </a:solidFill>
                <a:latin typeface="Arial" charset="0"/>
                <a:ea typeface="宋体" charset="0"/>
                <a:cs typeface="宋体" charset="0"/>
              </a:defRPr>
            </a:lvl9pPr>
          </a:lstStyle>
          <a:p>
            <a:fld id="{3EFA51B9-FC20-644F-B742-7B668269F2D5}" type="slidenum">
              <a:rPr lang="en-US" altLang="zh-CN"/>
              <a:pPr/>
              <a:t>16</a:t>
            </a:fld>
            <a:endParaRPr lang="en-US" altLang="zh-CN"/>
          </a:p>
        </p:txBody>
      </p:sp>
      <p:sp>
        <p:nvSpPr>
          <p:cNvPr id="31747" name="Rectangle 2"/>
          <p:cNvSpPr>
            <a:spLocks noRo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ea typeface="宋体"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0"/>
                <a:cs typeface="宋体" charset="0"/>
              </a:defRPr>
            </a:lvl1pPr>
            <a:lvl2pPr marL="742950" indent="-285750">
              <a:defRPr sz="1200">
                <a:solidFill>
                  <a:schemeClr val="tx1"/>
                </a:solidFill>
                <a:latin typeface="Arial" charset="0"/>
                <a:ea typeface="宋体" charset="0"/>
                <a:cs typeface="宋体" charset="0"/>
              </a:defRPr>
            </a:lvl2pPr>
            <a:lvl3pPr marL="1143000" indent="-228600">
              <a:defRPr sz="1200">
                <a:solidFill>
                  <a:schemeClr val="tx1"/>
                </a:solidFill>
                <a:latin typeface="Arial" charset="0"/>
                <a:ea typeface="宋体" charset="0"/>
                <a:cs typeface="宋体" charset="0"/>
              </a:defRPr>
            </a:lvl3pPr>
            <a:lvl4pPr marL="1600200" indent="-228600">
              <a:defRPr sz="1200">
                <a:solidFill>
                  <a:schemeClr val="tx1"/>
                </a:solidFill>
                <a:latin typeface="Arial" charset="0"/>
                <a:ea typeface="宋体" charset="0"/>
                <a:cs typeface="宋体" charset="0"/>
              </a:defRPr>
            </a:lvl4pPr>
            <a:lvl5pPr marL="2057400" indent="-228600">
              <a:defRPr sz="1200">
                <a:solidFill>
                  <a:schemeClr val="tx1"/>
                </a:solidFill>
                <a:latin typeface="Arial" charset="0"/>
                <a:ea typeface="宋体" charset="0"/>
                <a:cs typeface="宋体" charset="0"/>
              </a:defRPr>
            </a:lvl5pPr>
            <a:lvl6pPr marL="2514600" indent="-228600" eaLnBrk="0" fontAlgn="base" hangingPunct="0">
              <a:spcBef>
                <a:spcPct val="30000"/>
              </a:spcBef>
              <a:spcAft>
                <a:spcPct val="0"/>
              </a:spcAft>
              <a:defRPr sz="1200">
                <a:solidFill>
                  <a:schemeClr val="tx1"/>
                </a:solidFill>
                <a:latin typeface="Arial" charset="0"/>
                <a:ea typeface="宋体" charset="0"/>
                <a:cs typeface="宋体" charset="0"/>
              </a:defRPr>
            </a:lvl6pPr>
            <a:lvl7pPr marL="2971800" indent="-228600" eaLnBrk="0" fontAlgn="base" hangingPunct="0">
              <a:spcBef>
                <a:spcPct val="30000"/>
              </a:spcBef>
              <a:spcAft>
                <a:spcPct val="0"/>
              </a:spcAft>
              <a:defRPr sz="1200">
                <a:solidFill>
                  <a:schemeClr val="tx1"/>
                </a:solidFill>
                <a:latin typeface="Arial" charset="0"/>
                <a:ea typeface="宋体" charset="0"/>
                <a:cs typeface="宋体" charset="0"/>
              </a:defRPr>
            </a:lvl7pPr>
            <a:lvl8pPr marL="3429000" indent="-228600" eaLnBrk="0" fontAlgn="base" hangingPunct="0">
              <a:spcBef>
                <a:spcPct val="30000"/>
              </a:spcBef>
              <a:spcAft>
                <a:spcPct val="0"/>
              </a:spcAft>
              <a:defRPr sz="1200">
                <a:solidFill>
                  <a:schemeClr val="tx1"/>
                </a:solidFill>
                <a:latin typeface="Arial" charset="0"/>
                <a:ea typeface="宋体" charset="0"/>
                <a:cs typeface="宋体" charset="0"/>
              </a:defRPr>
            </a:lvl8pPr>
            <a:lvl9pPr marL="3886200" indent="-228600" eaLnBrk="0" fontAlgn="base" hangingPunct="0">
              <a:spcBef>
                <a:spcPct val="30000"/>
              </a:spcBef>
              <a:spcAft>
                <a:spcPct val="0"/>
              </a:spcAft>
              <a:defRPr sz="1200">
                <a:solidFill>
                  <a:schemeClr val="tx1"/>
                </a:solidFill>
                <a:latin typeface="Arial" charset="0"/>
                <a:ea typeface="宋体" charset="0"/>
                <a:cs typeface="宋体" charset="0"/>
              </a:defRPr>
            </a:lvl9pPr>
          </a:lstStyle>
          <a:p>
            <a:fld id="{FAFE546C-71CB-284C-AD4D-06499F3CCCFE}" type="slidenum">
              <a:rPr lang="en-US" altLang="zh-CN"/>
              <a:pPr/>
              <a:t>17</a:t>
            </a:fld>
            <a:endParaRPr lang="en-US" altLang="zh-CN"/>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ea typeface="宋体"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0"/>
                <a:cs typeface="宋体" charset="0"/>
              </a:defRPr>
            </a:lvl1pPr>
            <a:lvl2pPr marL="742950" indent="-285750">
              <a:defRPr sz="1200">
                <a:solidFill>
                  <a:schemeClr val="tx1"/>
                </a:solidFill>
                <a:latin typeface="Arial" charset="0"/>
                <a:ea typeface="宋体" charset="0"/>
                <a:cs typeface="宋体" charset="0"/>
              </a:defRPr>
            </a:lvl2pPr>
            <a:lvl3pPr marL="1143000" indent="-228600">
              <a:defRPr sz="1200">
                <a:solidFill>
                  <a:schemeClr val="tx1"/>
                </a:solidFill>
                <a:latin typeface="Arial" charset="0"/>
                <a:ea typeface="宋体" charset="0"/>
                <a:cs typeface="宋体" charset="0"/>
              </a:defRPr>
            </a:lvl3pPr>
            <a:lvl4pPr marL="1600200" indent="-228600">
              <a:defRPr sz="1200">
                <a:solidFill>
                  <a:schemeClr val="tx1"/>
                </a:solidFill>
                <a:latin typeface="Arial" charset="0"/>
                <a:ea typeface="宋体" charset="0"/>
                <a:cs typeface="宋体" charset="0"/>
              </a:defRPr>
            </a:lvl4pPr>
            <a:lvl5pPr marL="2057400" indent="-228600">
              <a:defRPr sz="1200">
                <a:solidFill>
                  <a:schemeClr val="tx1"/>
                </a:solidFill>
                <a:latin typeface="Arial" charset="0"/>
                <a:ea typeface="宋体" charset="0"/>
                <a:cs typeface="宋体" charset="0"/>
              </a:defRPr>
            </a:lvl5pPr>
            <a:lvl6pPr marL="2514600" indent="-228600" eaLnBrk="0" fontAlgn="base" hangingPunct="0">
              <a:spcBef>
                <a:spcPct val="30000"/>
              </a:spcBef>
              <a:spcAft>
                <a:spcPct val="0"/>
              </a:spcAft>
              <a:defRPr sz="1200">
                <a:solidFill>
                  <a:schemeClr val="tx1"/>
                </a:solidFill>
                <a:latin typeface="Arial" charset="0"/>
                <a:ea typeface="宋体" charset="0"/>
                <a:cs typeface="宋体" charset="0"/>
              </a:defRPr>
            </a:lvl6pPr>
            <a:lvl7pPr marL="2971800" indent="-228600" eaLnBrk="0" fontAlgn="base" hangingPunct="0">
              <a:spcBef>
                <a:spcPct val="30000"/>
              </a:spcBef>
              <a:spcAft>
                <a:spcPct val="0"/>
              </a:spcAft>
              <a:defRPr sz="1200">
                <a:solidFill>
                  <a:schemeClr val="tx1"/>
                </a:solidFill>
                <a:latin typeface="Arial" charset="0"/>
                <a:ea typeface="宋体" charset="0"/>
                <a:cs typeface="宋体" charset="0"/>
              </a:defRPr>
            </a:lvl7pPr>
            <a:lvl8pPr marL="3429000" indent="-228600" eaLnBrk="0" fontAlgn="base" hangingPunct="0">
              <a:spcBef>
                <a:spcPct val="30000"/>
              </a:spcBef>
              <a:spcAft>
                <a:spcPct val="0"/>
              </a:spcAft>
              <a:defRPr sz="1200">
                <a:solidFill>
                  <a:schemeClr val="tx1"/>
                </a:solidFill>
                <a:latin typeface="Arial" charset="0"/>
                <a:ea typeface="宋体" charset="0"/>
                <a:cs typeface="宋体" charset="0"/>
              </a:defRPr>
            </a:lvl8pPr>
            <a:lvl9pPr marL="3886200" indent="-228600" eaLnBrk="0" fontAlgn="base" hangingPunct="0">
              <a:spcBef>
                <a:spcPct val="30000"/>
              </a:spcBef>
              <a:spcAft>
                <a:spcPct val="0"/>
              </a:spcAft>
              <a:defRPr sz="1200">
                <a:solidFill>
                  <a:schemeClr val="tx1"/>
                </a:solidFill>
                <a:latin typeface="Arial" charset="0"/>
                <a:ea typeface="宋体" charset="0"/>
                <a:cs typeface="宋体" charset="0"/>
              </a:defRPr>
            </a:lvl9pPr>
          </a:lstStyle>
          <a:p>
            <a:fld id="{04DB3E75-8F31-AC49-975D-17735C3A2A7A}" type="slidenum">
              <a:rPr lang="en-US" altLang="zh-CN"/>
              <a:pPr/>
              <a:t>18</a:t>
            </a:fld>
            <a:endParaRPr lang="en-US" altLang="zh-CN"/>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ea typeface="宋体"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0"/>
                <a:cs typeface="宋体" charset="0"/>
              </a:defRPr>
            </a:lvl1pPr>
            <a:lvl2pPr marL="742950" indent="-285750">
              <a:defRPr sz="1200">
                <a:solidFill>
                  <a:schemeClr val="tx1"/>
                </a:solidFill>
                <a:latin typeface="Arial" charset="0"/>
                <a:ea typeface="宋体" charset="0"/>
                <a:cs typeface="宋体" charset="0"/>
              </a:defRPr>
            </a:lvl2pPr>
            <a:lvl3pPr marL="1143000" indent="-228600">
              <a:defRPr sz="1200">
                <a:solidFill>
                  <a:schemeClr val="tx1"/>
                </a:solidFill>
                <a:latin typeface="Arial" charset="0"/>
                <a:ea typeface="宋体" charset="0"/>
                <a:cs typeface="宋体" charset="0"/>
              </a:defRPr>
            </a:lvl3pPr>
            <a:lvl4pPr marL="1600200" indent="-228600">
              <a:defRPr sz="1200">
                <a:solidFill>
                  <a:schemeClr val="tx1"/>
                </a:solidFill>
                <a:latin typeface="Arial" charset="0"/>
                <a:ea typeface="宋体" charset="0"/>
                <a:cs typeface="宋体" charset="0"/>
              </a:defRPr>
            </a:lvl4pPr>
            <a:lvl5pPr marL="2057400" indent="-228600">
              <a:defRPr sz="1200">
                <a:solidFill>
                  <a:schemeClr val="tx1"/>
                </a:solidFill>
                <a:latin typeface="Arial" charset="0"/>
                <a:ea typeface="宋体" charset="0"/>
                <a:cs typeface="宋体" charset="0"/>
              </a:defRPr>
            </a:lvl5pPr>
            <a:lvl6pPr marL="2514600" indent="-228600" eaLnBrk="0" fontAlgn="base" hangingPunct="0">
              <a:spcBef>
                <a:spcPct val="30000"/>
              </a:spcBef>
              <a:spcAft>
                <a:spcPct val="0"/>
              </a:spcAft>
              <a:defRPr sz="1200">
                <a:solidFill>
                  <a:schemeClr val="tx1"/>
                </a:solidFill>
                <a:latin typeface="Arial" charset="0"/>
                <a:ea typeface="宋体" charset="0"/>
                <a:cs typeface="宋体" charset="0"/>
              </a:defRPr>
            </a:lvl6pPr>
            <a:lvl7pPr marL="2971800" indent="-228600" eaLnBrk="0" fontAlgn="base" hangingPunct="0">
              <a:spcBef>
                <a:spcPct val="30000"/>
              </a:spcBef>
              <a:spcAft>
                <a:spcPct val="0"/>
              </a:spcAft>
              <a:defRPr sz="1200">
                <a:solidFill>
                  <a:schemeClr val="tx1"/>
                </a:solidFill>
                <a:latin typeface="Arial" charset="0"/>
                <a:ea typeface="宋体" charset="0"/>
                <a:cs typeface="宋体" charset="0"/>
              </a:defRPr>
            </a:lvl7pPr>
            <a:lvl8pPr marL="3429000" indent="-228600" eaLnBrk="0" fontAlgn="base" hangingPunct="0">
              <a:spcBef>
                <a:spcPct val="30000"/>
              </a:spcBef>
              <a:spcAft>
                <a:spcPct val="0"/>
              </a:spcAft>
              <a:defRPr sz="1200">
                <a:solidFill>
                  <a:schemeClr val="tx1"/>
                </a:solidFill>
                <a:latin typeface="Arial" charset="0"/>
                <a:ea typeface="宋体" charset="0"/>
                <a:cs typeface="宋体" charset="0"/>
              </a:defRPr>
            </a:lvl8pPr>
            <a:lvl9pPr marL="3886200" indent="-228600" eaLnBrk="0" fontAlgn="base" hangingPunct="0">
              <a:spcBef>
                <a:spcPct val="30000"/>
              </a:spcBef>
              <a:spcAft>
                <a:spcPct val="0"/>
              </a:spcAft>
              <a:defRPr sz="1200">
                <a:solidFill>
                  <a:schemeClr val="tx1"/>
                </a:solidFill>
                <a:latin typeface="Arial" charset="0"/>
                <a:ea typeface="宋体" charset="0"/>
                <a:cs typeface="宋体" charset="0"/>
              </a:defRPr>
            </a:lvl9pPr>
          </a:lstStyle>
          <a:p>
            <a:fld id="{48F7CD65-79C7-0247-A7FA-43F40E4A5DD0}" type="slidenum">
              <a:rPr lang="en-US" altLang="zh-CN"/>
              <a:pPr/>
              <a:t>19</a:t>
            </a:fld>
            <a:endParaRPr lang="en-US" altLang="zh-CN"/>
          </a:p>
        </p:txBody>
      </p:sp>
      <p:sp>
        <p:nvSpPr>
          <p:cNvPr id="46083" name="Rectangle 2"/>
          <p:cNvSpPr>
            <a:spLocks noRo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ea typeface="宋体"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0"/>
                <a:cs typeface="宋体" charset="0"/>
              </a:defRPr>
            </a:lvl1pPr>
            <a:lvl2pPr marL="742950" indent="-285750">
              <a:defRPr sz="1200">
                <a:solidFill>
                  <a:schemeClr val="tx1"/>
                </a:solidFill>
                <a:latin typeface="Arial" charset="0"/>
                <a:ea typeface="宋体" charset="0"/>
                <a:cs typeface="宋体" charset="0"/>
              </a:defRPr>
            </a:lvl2pPr>
            <a:lvl3pPr marL="1143000" indent="-228600">
              <a:defRPr sz="1200">
                <a:solidFill>
                  <a:schemeClr val="tx1"/>
                </a:solidFill>
                <a:latin typeface="Arial" charset="0"/>
                <a:ea typeface="宋体" charset="0"/>
                <a:cs typeface="宋体" charset="0"/>
              </a:defRPr>
            </a:lvl3pPr>
            <a:lvl4pPr marL="1600200" indent="-228600">
              <a:defRPr sz="1200">
                <a:solidFill>
                  <a:schemeClr val="tx1"/>
                </a:solidFill>
                <a:latin typeface="Arial" charset="0"/>
                <a:ea typeface="宋体" charset="0"/>
                <a:cs typeface="宋体" charset="0"/>
              </a:defRPr>
            </a:lvl4pPr>
            <a:lvl5pPr marL="2057400" indent="-228600">
              <a:defRPr sz="1200">
                <a:solidFill>
                  <a:schemeClr val="tx1"/>
                </a:solidFill>
                <a:latin typeface="Arial" charset="0"/>
                <a:ea typeface="宋体" charset="0"/>
                <a:cs typeface="宋体" charset="0"/>
              </a:defRPr>
            </a:lvl5pPr>
            <a:lvl6pPr marL="2514600" indent="-228600" eaLnBrk="0" fontAlgn="base" hangingPunct="0">
              <a:spcBef>
                <a:spcPct val="30000"/>
              </a:spcBef>
              <a:spcAft>
                <a:spcPct val="0"/>
              </a:spcAft>
              <a:defRPr sz="1200">
                <a:solidFill>
                  <a:schemeClr val="tx1"/>
                </a:solidFill>
                <a:latin typeface="Arial" charset="0"/>
                <a:ea typeface="宋体" charset="0"/>
                <a:cs typeface="宋体" charset="0"/>
              </a:defRPr>
            </a:lvl6pPr>
            <a:lvl7pPr marL="2971800" indent="-228600" eaLnBrk="0" fontAlgn="base" hangingPunct="0">
              <a:spcBef>
                <a:spcPct val="30000"/>
              </a:spcBef>
              <a:spcAft>
                <a:spcPct val="0"/>
              </a:spcAft>
              <a:defRPr sz="1200">
                <a:solidFill>
                  <a:schemeClr val="tx1"/>
                </a:solidFill>
                <a:latin typeface="Arial" charset="0"/>
                <a:ea typeface="宋体" charset="0"/>
                <a:cs typeface="宋体" charset="0"/>
              </a:defRPr>
            </a:lvl7pPr>
            <a:lvl8pPr marL="3429000" indent="-228600" eaLnBrk="0" fontAlgn="base" hangingPunct="0">
              <a:spcBef>
                <a:spcPct val="30000"/>
              </a:spcBef>
              <a:spcAft>
                <a:spcPct val="0"/>
              </a:spcAft>
              <a:defRPr sz="1200">
                <a:solidFill>
                  <a:schemeClr val="tx1"/>
                </a:solidFill>
                <a:latin typeface="Arial" charset="0"/>
                <a:ea typeface="宋体" charset="0"/>
                <a:cs typeface="宋体" charset="0"/>
              </a:defRPr>
            </a:lvl8pPr>
            <a:lvl9pPr marL="3886200" indent="-228600" eaLnBrk="0" fontAlgn="base" hangingPunct="0">
              <a:spcBef>
                <a:spcPct val="30000"/>
              </a:spcBef>
              <a:spcAft>
                <a:spcPct val="0"/>
              </a:spcAft>
              <a:defRPr sz="1200">
                <a:solidFill>
                  <a:schemeClr val="tx1"/>
                </a:solidFill>
                <a:latin typeface="Arial" charset="0"/>
                <a:ea typeface="宋体" charset="0"/>
                <a:cs typeface="宋体" charset="0"/>
              </a:defRPr>
            </a:lvl9pPr>
          </a:lstStyle>
          <a:p>
            <a:fld id="{145F3DF4-CB37-9E4E-BFEF-60F45A721F05}" type="slidenum">
              <a:rPr lang="en-US" altLang="zh-CN"/>
              <a:pPr/>
              <a:t>20</a:t>
            </a:fld>
            <a:endParaRPr lang="en-US" altLang="zh-CN"/>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ea typeface="宋体"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a:ln/>
        </p:spPr>
      </p:sp>
      <p:sp>
        <p:nvSpPr>
          <p:cNvPr id="30723" name="2 Marcador de notas"/>
          <p:cNvSpPr>
            <a:spLocks noGrp="1"/>
          </p:cNvSpPr>
          <p:nvPr>
            <p:ph type="body" idx="1"/>
          </p:nvPr>
        </p:nvSpPr>
        <p:spPr>
          <a:noFill/>
          <a:ln/>
        </p:spPr>
        <p:txBody>
          <a:bodyPr/>
          <a:lstStyle/>
          <a:p>
            <a:endParaRPr lang="es-ES" smtClean="0">
              <a:latin typeface="Arial" charset="0"/>
            </a:endParaRPr>
          </a:p>
        </p:txBody>
      </p:sp>
      <p:sp>
        <p:nvSpPr>
          <p:cNvPr id="30724" name="3 Marcador de encabezado"/>
          <p:cNvSpPr>
            <a:spLocks noGrp="1"/>
          </p:cNvSpPr>
          <p:nvPr>
            <p:ph type="hdr" sz="quarter"/>
          </p:nvPr>
        </p:nvSpPr>
        <p:spPr>
          <a:noFill/>
        </p:spPr>
        <p:txBody>
          <a:bodyPr/>
          <a:lstStyle/>
          <a:p>
            <a:r>
              <a:rPr lang="es-ES_tradnl" smtClean="0">
                <a:latin typeface="Arial" charset="0"/>
              </a:rPr>
              <a:t>Abstracción de datos</a:t>
            </a:r>
          </a:p>
        </p:txBody>
      </p:sp>
      <p:sp>
        <p:nvSpPr>
          <p:cNvPr id="30725" name="4 Marcador de número de diapositiva"/>
          <p:cNvSpPr>
            <a:spLocks noGrp="1"/>
          </p:cNvSpPr>
          <p:nvPr>
            <p:ph type="sldNum" sz="quarter" idx="5"/>
          </p:nvPr>
        </p:nvSpPr>
        <p:spPr>
          <a:noFill/>
        </p:spPr>
        <p:txBody>
          <a:bodyPr/>
          <a:lstStyle/>
          <a:p>
            <a:fld id="{93D5BD79-3CAF-4893-9168-C67BD372999F}" type="slidenum">
              <a:rPr lang="es-ES_tradnl" smtClean="0">
                <a:latin typeface="Arial" charset="0"/>
              </a:rPr>
              <a:pPr/>
              <a:t>2</a:t>
            </a:fld>
            <a:endParaRPr lang="es-ES_tradnl"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0"/>
                <a:cs typeface="宋体" charset="0"/>
              </a:defRPr>
            </a:lvl1pPr>
            <a:lvl2pPr marL="742950" indent="-285750">
              <a:defRPr sz="1200">
                <a:solidFill>
                  <a:schemeClr val="tx1"/>
                </a:solidFill>
                <a:latin typeface="Arial" charset="0"/>
                <a:ea typeface="宋体" charset="0"/>
                <a:cs typeface="宋体" charset="0"/>
              </a:defRPr>
            </a:lvl2pPr>
            <a:lvl3pPr marL="1143000" indent="-228600">
              <a:defRPr sz="1200">
                <a:solidFill>
                  <a:schemeClr val="tx1"/>
                </a:solidFill>
                <a:latin typeface="Arial" charset="0"/>
                <a:ea typeface="宋体" charset="0"/>
                <a:cs typeface="宋体" charset="0"/>
              </a:defRPr>
            </a:lvl3pPr>
            <a:lvl4pPr marL="1600200" indent="-228600">
              <a:defRPr sz="1200">
                <a:solidFill>
                  <a:schemeClr val="tx1"/>
                </a:solidFill>
                <a:latin typeface="Arial" charset="0"/>
                <a:ea typeface="宋体" charset="0"/>
                <a:cs typeface="宋体" charset="0"/>
              </a:defRPr>
            </a:lvl4pPr>
            <a:lvl5pPr marL="2057400" indent="-228600">
              <a:defRPr sz="1200">
                <a:solidFill>
                  <a:schemeClr val="tx1"/>
                </a:solidFill>
                <a:latin typeface="Arial" charset="0"/>
                <a:ea typeface="宋体" charset="0"/>
                <a:cs typeface="宋体" charset="0"/>
              </a:defRPr>
            </a:lvl5pPr>
            <a:lvl6pPr marL="2514600" indent="-228600" eaLnBrk="0" fontAlgn="base" hangingPunct="0">
              <a:spcBef>
                <a:spcPct val="30000"/>
              </a:spcBef>
              <a:spcAft>
                <a:spcPct val="0"/>
              </a:spcAft>
              <a:defRPr sz="1200">
                <a:solidFill>
                  <a:schemeClr val="tx1"/>
                </a:solidFill>
                <a:latin typeface="Arial" charset="0"/>
                <a:ea typeface="宋体" charset="0"/>
                <a:cs typeface="宋体" charset="0"/>
              </a:defRPr>
            </a:lvl6pPr>
            <a:lvl7pPr marL="2971800" indent="-228600" eaLnBrk="0" fontAlgn="base" hangingPunct="0">
              <a:spcBef>
                <a:spcPct val="30000"/>
              </a:spcBef>
              <a:spcAft>
                <a:spcPct val="0"/>
              </a:spcAft>
              <a:defRPr sz="1200">
                <a:solidFill>
                  <a:schemeClr val="tx1"/>
                </a:solidFill>
                <a:latin typeface="Arial" charset="0"/>
                <a:ea typeface="宋体" charset="0"/>
                <a:cs typeface="宋体" charset="0"/>
              </a:defRPr>
            </a:lvl7pPr>
            <a:lvl8pPr marL="3429000" indent="-228600" eaLnBrk="0" fontAlgn="base" hangingPunct="0">
              <a:spcBef>
                <a:spcPct val="30000"/>
              </a:spcBef>
              <a:spcAft>
                <a:spcPct val="0"/>
              </a:spcAft>
              <a:defRPr sz="1200">
                <a:solidFill>
                  <a:schemeClr val="tx1"/>
                </a:solidFill>
                <a:latin typeface="Arial" charset="0"/>
                <a:ea typeface="宋体" charset="0"/>
                <a:cs typeface="宋体" charset="0"/>
              </a:defRPr>
            </a:lvl8pPr>
            <a:lvl9pPr marL="3886200" indent="-228600" eaLnBrk="0" fontAlgn="base" hangingPunct="0">
              <a:spcBef>
                <a:spcPct val="30000"/>
              </a:spcBef>
              <a:spcAft>
                <a:spcPct val="0"/>
              </a:spcAft>
              <a:defRPr sz="1200">
                <a:solidFill>
                  <a:schemeClr val="tx1"/>
                </a:solidFill>
                <a:latin typeface="Arial" charset="0"/>
                <a:ea typeface="宋体" charset="0"/>
                <a:cs typeface="宋体" charset="0"/>
              </a:defRPr>
            </a:lvl9pPr>
          </a:lstStyle>
          <a:p>
            <a:fld id="{05A40DFA-4D19-A349-ACE1-DF0FDF006662}" type="slidenum">
              <a:rPr lang="en-US" altLang="zh-CN"/>
              <a:pPr/>
              <a:t>21</a:t>
            </a:fld>
            <a:endParaRPr lang="en-US" altLang="zh-CN"/>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ea typeface="宋体" charset="0"/>
              </a:rPr>
              <a:t>It relates to the use of machines, such as computers, to manipulate mathematical equations and expressions in symbolic form, as opposed to manipulating the approximations of specific numerical quantities represented by those symbols.</a:t>
            </a:r>
            <a:endParaRPr lang="zh-CN">
              <a:ea typeface="宋体"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Marcador de imagen de diapositiva"/>
          <p:cNvSpPr>
            <a:spLocks noGrp="1" noRot="1" noChangeAspect="1" noTextEdit="1"/>
          </p:cNvSpPr>
          <p:nvPr>
            <p:ph type="sldImg"/>
          </p:nvPr>
        </p:nvSpPr>
        <p:spPr>
          <a:ln/>
        </p:spPr>
      </p:sp>
      <p:sp>
        <p:nvSpPr>
          <p:cNvPr id="51203" name="2 Marcador de notas"/>
          <p:cNvSpPr>
            <a:spLocks noGrp="1"/>
          </p:cNvSpPr>
          <p:nvPr>
            <p:ph type="body" idx="1"/>
          </p:nvPr>
        </p:nvSpPr>
        <p:spPr>
          <a:noFill/>
          <a:ln/>
        </p:spPr>
        <p:txBody>
          <a:bodyPr/>
          <a:lstStyle/>
          <a:p>
            <a:pPr eaLnBrk="1" hangingPunct="1"/>
            <a:endParaRPr lang="es-ES" smtClean="0"/>
          </a:p>
        </p:txBody>
      </p:sp>
      <p:sp>
        <p:nvSpPr>
          <p:cNvPr id="51204" name="3 Marcador de encabezado"/>
          <p:cNvSpPr>
            <a:spLocks noGrp="1"/>
          </p:cNvSpPr>
          <p:nvPr>
            <p:ph type="hdr" sz="quarter"/>
          </p:nvPr>
        </p:nvSpPr>
        <p:spPr>
          <a:noFill/>
        </p:spPr>
        <p:txBody>
          <a:bodyPr/>
          <a:lstStyle/>
          <a:p>
            <a:r>
              <a:rPr lang="es-ES_tradnl" smtClean="0"/>
              <a:t>Abstracción de datos</a:t>
            </a:r>
          </a:p>
        </p:txBody>
      </p:sp>
      <p:sp>
        <p:nvSpPr>
          <p:cNvPr id="51205" name="4 Marcador de número de diapositiva"/>
          <p:cNvSpPr>
            <a:spLocks noGrp="1"/>
          </p:cNvSpPr>
          <p:nvPr>
            <p:ph type="sldNum" sz="quarter" idx="5"/>
          </p:nvPr>
        </p:nvSpPr>
        <p:spPr>
          <a:noFill/>
        </p:spPr>
        <p:txBody>
          <a:bodyPr/>
          <a:lstStyle/>
          <a:p>
            <a:fld id="{28757CC3-4ACE-4046-9303-98979E1A6097}" type="slidenum">
              <a:rPr lang="es-ES_tradnl" smtClean="0"/>
              <a:pPr/>
              <a:t>22</a:t>
            </a:fld>
            <a:endParaRPr lang="es-ES_tradnl"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p:cNvSpPr>
            <a:spLocks noGrp="1" noRot="1" noChangeAspect="1" noTextEdit="1"/>
          </p:cNvSpPr>
          <p:nvPr>
            <p:ph type="sldImg"/>
          </p:nvPr>
        </p:nvSpPr>
        <p:spPr>
          <a:ln/>
        </p:spPr>
      </p:sp>
      <p:sp>
        <p:nvSpPr>
          <p:cNvPr id="49155" name="2 Marcador de notas"/>
          <p:cNvSpPr>
            <a:spLocks noGrp="1"/>
          </p:cNvSpPr>
          <p:nvPr>
            <p:ph type="body" idx="1"/>
          </p:nvPr>
        </p:nvSpPr>
        <p:spPr>
          <a:noFill/>
          <a:ln/>
        </p:spPr>
        <p:txBody>
          <a:bodyPr/>
          <a:lstStyle/>
          <a:p>
            <a:pPr eaLnBrk="1" hangingPunct="1"/>
            <a:endParaRPr lang="es-ES" smtClean="0"/>
          </a:p>
        </p:txBody>
      </p:sp>
      <p:sp>
        <p:nvSpPr>
          <p:cNvPr id="49156" name="3 Marcador de encabezado"/>
          <p:cNvSpPr>
            <a:spLocks noGrp="1"/>
          </p:cNvSpPr>
          <p:nvPr>
            <p:ph type="hdr" sz="quarter"/>
          </p:nvPr>
        </p:nvSpPr>
        <p:spPr>
          <a:noFill/>
        </p:spPr>
        <p:txBody>
          <a:bodyPr/>
          <a:lstStyle/>
          <a:p>
            <a:r>
              <a:rPr lang="es-ES_tradnl" smtClean="0"/>
              <a:t>Abstracción de datos</a:t>
            </a:r>
          </a:p>
        </p:txBody>
      </p:sp>
      <p:sp>
        <p:nvSpPr>
          <p:cNvPr id="49157" name="4 Marcador de número de diapositiva"/>
          <p:cNvSpPr>
            <a:spLocks noGrp="1"/>
          </p:cNvSpPr>
          <p:nvPr>
            <p:ph type="sldNum" sz="quarter" idx="5"/>
          </p:nvPr>
        </p:nvSpPr>
        <p:spPr>
          <a:noFill/>
        </p:spPr>
        <p:txBody>
          <a:bodyPr/>
          <a:lstStyle/>
          <a:p>
            <a:fld id="{9B0C8132-ED72-451C-BDD8-549001BA3185}" type="slidenum">
              <a:rPr lang="es-ES_tradnl" smtClean="0"/>
              <a:pPr/>
              <a:t>23</a:t>
            </a:fld>
            <a:endParaRPr lang="es-ES_tradnl"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s-ES_tradnl" smtClean="0"/>
              <a:t>Abstracción de datos</a:t>
            </a:r>
          </a:p>
        </p:txBody>
      </p:sp>
      <p:sp>
        <p:nvSpPr>
          <p:cNvPr id="50179" name="Rectangle 7"/>
          <p:cNvSpPr>
            <a:spLocks noGrp="1" noChangeArrowheads="1"/>
          </p:cNvSpPr>
          <p:nvPr>
            <p:ph type="sldNum" sz="quarter" idx="5"/>
          </p:nvPr>
        </p:nvSpPr>
        <p:spPr>
          <a:noFill/>
        </p:spPr>
        <p:txBody>
          <a:bodyPr/>
          <a:lstStyle/>
          <a:p>
            <a:fld id="{2F20BE9B-C55D-4EB3-B7C4-53A88F2ACB9F}" type="slidenum">
              <a:rPr lang="es-ES_tradnl" smtClean="0"/>
              <a:pPr/>
              <a:t>24</a:t>
            </a:fld>
            <a:endParaRPr lang="es-ES_tradnl" smtClean="0"/>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a:ln/>
        </p:spPr>
      </p:sp>
      <p:sp>
        <p:nvSpPr>
          <p:cNvPr id="52227" name="2 Marcador de notas"/>
          <p:cNvSpPr>
            <a:spLocks noGrp="1"/>
          </p:cNvSpPr>
          <p:nvPr>
            <p:ph type="body" idx="1"/>
          </p:nvPr>
        </p:nvSpPr>
        <p:spPr>
          <a:noFill/>
          <a:ln/>
        </p:spPr>
        <p:txBody>
          <a:bodyPr/>
          <a:lstStyle/>
          <a:p>
            <a:pPr eaLnBrk="1" hangingPunct="1"/>
            <a:endParaRPr lang="es-ES" smtClean="0"/>
          </a:p>
        </p:txBody>
      </p:sp>
      <p:sp>
        <p:nvSpPr>
          <p:cNvPr id="52228" name="3 Marcador de encabezado"/>
          <p:cNvSpPr>
            <a:spLocks noGrp="1"/>
          </p:cNvSpPr>
          <p:nvPr>
            <p:ph type="hdr" sz="quarter"/>
          </p:nvPr>
        </p:nvSpPr>
        <p:spPr>
          <a:noFill/>
        </p:spPr>
        <p:txBody>
          <a:bodyPr/>
          <a:lstStyle/>
          <a:p>
            <a:r>
              <a:rPr lang="es-ES_tradnl" smtClean="0"/>
              <a:t>Abstracción de datos</a:t>
            </a:r>
          </a:p>
        </p:txBody>
      </p:sp>
      <p:sp>
        <p:nvSpPr>
          <p:cNvPr id="52229" name="4 Marcador de número de diapositiva"/>
          <p:cNvSpPr>
            <a:spLocks noGrp="1"/>
          </p:cNvSpPr>
          <p:nvPr>
            <p:ph type="sldNum" sz="quarter" idx="5"/>
          </p:nvPr>
        </p:nvSpPr>
        <p:spPr>
          <a:noFill/>
        </p:spPr>
        <p:txBody>
          <a:bodyPr/>
          <a:lstStyle/>
          <a:p>
            <a:fld id="{BB42B23E-D274-45CE-938F-762272A1D371}" type="slidenum">
              <a:rPr lang="es-ES_tradnl" smtClean="0"/>
              <a:pPr/>
              <a:t>25</a:t>
            </a:fld>
            <a:endParaRPr lang="es-ES_tradnl"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a:ln/>
        </p:spPr>
      </p:sp>
      <p:sp>
        <p:nvSpPr>
          <p:cNvPr id="39939" name="2 Marcador de notas"/>
          <p:cNvSpPr>
            <a:spLocks noGrp="1"/>
          </p:cNvSpPr>
          <p:nvPr>
            <p:ph type="body" idx="1"/>
          </p:nvPr>
        </p:nvSpPr>
        <p:spPr>
          <a:noFill/>
          <a:ln/>
        </p:spPr>
        <p:txBody>
          <a:bodyPr/>
          <a:lstStyle/>
          <a:p>
            <a:pPr eaLnBrk="1" hangingPunct="1"/>
            <a:endParaRPr lang="es-ES" smtClean="0">
              <a:latin typeface="Arial" charset="0"/>
            </a:endParaRPr>
          </a:p>
        </p:txBody>
      </p:sp>
      <p:sp>
        <p:nvSpPr>
          <p:cNvPr id="39940" name="3 Marcador de encabezado"/>
          <p:cNvSpPr>
            <a:spLocks noGrp="1"/>
          </p:cNvSpPr>
          <p:nvPr>
            <p:ph type="hdr" sz="quarter"/>
          </p:nvPr>
        </p:nvSpPr>
        <p:spPr>
          <a:noFill/>
        </p:spPr>
        <p:txBody>
          <a:bodyPr/>
          <a:lstStyle/>
          <a:p>
            <a:r>
              <a:rPr lang="es-ES_tradnl" smtClean="0">
                <a:latin typeface="Arial" charset="0"/>
              </a:rPr>
              <a:t>Abstracción de datos</a:t>
            </a:r>
          </a:p>
        </p:txBody>
      </p:sp>
      <p:sp>
        <p:nvSpPr>
          <p:cNvPr id="39941" name="4 Marcador de número de diapositiva"/>
          <p:cNvSpPr>
            <a:spLocks noGrp="1"/>
          </p:cNvSpPr>
          <p:nvPr>
            <p:ph type="sldNum" sz="quarter" idx="5"/>
          </p:nvPr>
        </p:nvSpPr>
        <p:spPr>
          <a:noFill/>
        </p:spPr>
        <p:txBody>
          <a:bodyPr/>
          <a:lstStyle/>
          <a:p>
            <a:fld id="{1DD96D9F-2ABD-4B4D-B448-5756A640C3CF}" type="slidenum">
              <a:rPr lang="es-ES_tradnl" smtClean="0">
                <a:latin typeface="Arial" charset="0"/>
              </a:rPr>
              <a:pPr/>
              <a:t>26</a:t>
            </a:fld>
            <a:endParaRPr lang="es-ES_tradnl"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a:ln/>
        </p:spPr>
      </p:sp>
      <p:sp>
        <p:nvSpPr>
          <p:cNvPr id="40963" name="2 Marcador de notas"/>
          <p:cNvSpPr>
            <a:spLocks noGrp="1"/>
          </p:cNvSpPr>
          <p:nvPr>
            <p:ph type="body" idx="1"/>
          </p:nvPr>
        </p:nvSpPr>
        <p:spPr>
          <a:noFill/>
          <a:ln/>
        </p:spPr>
        <p:txBody>
          <a:bodyPr/>
          <a:lstStyle/>
          <a:p>
            <a:pPr eaLnBrk="1" hangingPunct="1"/>
            <a:endParaRPr lang="es-ES" smtClean="0">
              <a:latin typeface="Arial" charset="0"/>
            </a:endParaRPr>
          </a:p>
        </p:txBody>
      </p:sp>
      <p:sp>
        <p:nvSpPr>
          <p:cNvPr id="40964" name="3 Marcador de encabezado"/>
          <p:cNvSpPr>
            <a:spLocks noGrp="1"/>
          </p:cNvSpPr>
          <p:nvPr>
            <p:ph type="hdr" sz="quarter"/>
          </p:nvPr>
        </p:nvSpPr>
        <p:spPr>
          <a:noFill/>
        </p:spPr>
        <p:txBody>
          <a:bodyPr/>
          <a:lstStyle/>
          <a:p>
            <a:r>
              <a:rPr lang="es-ES_tradnl" smtClean="0">
                <a:latin typeface="Arial" charset="0"/>
              </a:rPr>
              <a:t>Abstracción de datos</a:t>
            </a:r>
          </a:p>
        </p:txBody>
      </p:sp>
      <p:sp>
        <p:nvSpPr>
          <p:cNvPr id="40965" name="4 Marcador de número de diapositiva"/>
          <p:cNvSpPr>
            <a:spLocks noGrp="1"/>
          </p:cNvSpPr>
          <p:nvPr>
            <p:ph type="sldNum" sz="quarter" idx="5"/>
          </p:nvPr>
        </p:nvSpPr>
        <p:spPr>
          <a:noFill/>
        </p:spPr>
        <p:txBody>
          <a:bodyPr/>
          <a:lstStyle/>
          <a:p>
            <a:fld id="{BD2BB8D7-580B-417B-B8F1-27BC0F3D94EE}" type="slidenum">
              <a:rPr lang="es-ES_tradnl" smtClean="0">
                <a:latin typeface="Arial" charset="0"/>
              </a:rPr>
              <a:pPr/>
              <a:t>27</a:t>
            </a:fld>
            <a:endParaRPr lang="es-ES_tradnl"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imagen de diapositiva"/>
          <p:cNvSpPr>
            <a:spLocks noGrp="1" noRot="1" noChangeAspect="1" noTextEdit="1"/>
          </p:cNvSpPr>
          <p:nvPr>
            <p:ph type="sldImg"/>
          </p:nvPr>
        </p:nvSpPr>
        <p:spPr>
          <a:ln/>
        </p:spPr>
      </p:sp>
      <p:sp>
        <p:nvSpPr>
          <p:cNvPr id="41987" name="2 Marcador de notas"/>
          <p:cNvSpPr>
            <a:spLocks noGrp="1"/>
          </p:cNvSpPr>
          <p:nvPr>
            <p:ph type="body" idx="1"/>
          </p:nvPr>
        </p:nvSpPr>
        <p:spPr>
          <a:noFill/>
          <a:ln/>
        </p:spPr>
        <p:txBody>
          <a:bodyPr/>
          <a:lstStyle/>
          <a:p>
            <a:pPr eaLnBrk="1" hangingPunct="1"/>
            <a:endParaRPr lang="es-ES" smtClean="0">
              <a:latin typeface="Arial" charset="0"/>
            </a:endParaRPr>
          </a:p>
        </p:txBody>
      </p:sp>
      <p:sp>
        <p:nvSpPr>
          <p:cNvPr id="41988" name="3 Marcador de encabezado"/>
          <p:cNvSpPr>
            <a:spLocks noGrp="1"/>
          </p:cNvSpPr>
          <p:nvPr>
            <p:ph type="hdr" sz="quarter"/>
          </p:nvPr>
        </p:nvSpPr>
        <p:spPr>
          <a:noFill/>
        </p:spPr>
        <p:txBody>
          <a:bodyPr/>
          <a:lstStyle/>
          <a:p>
            <a:r>
              <a:rPr lang="es-ES_tradnl" smtClean="0">
                <a:latin typeface="Arial" charset="0"/>
              </a:rPr>
              <a:t>Abstracción de datos</a:t>
            </a:r>
          </a:p>
        </p:txBody>
      </p:sp>
      <p:sp>
        <p:nvSpPr>
          <p:cNvPr id="41989" name="4 Marcador de número de diapositiva"/>
          <p:cNvSpPr>
            <a:spLocks noGrp="1"/>
          </p:cNvSpPr>
          <p:nvPr>
            <p:ph type="sldNum" sz="quarter" idx="5"/>
          </p:nvPr>
        </p:nvSpPr>
        <p:spPr>
          <a:noFill/>
        </p:spPr>
        <p:txBody>
          <a:bodyPr/>
          <a:lstStyle/>
          <a:p>
            <a:fld id="{53CEE687-CC9F-43B5-BA70-4D02CEFBE401}" type="slidenum">
              <a:rPr lang="es-ES_tradnl" smtClean="0">
                <a:latin typeface="Arial" charset="0"/>
              </a:rPr>
              <a:pPr/>
              <a:t>28</a:t>
            </a:fld>
            <a:endParaRPr lang="es-ES_tradnl"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a:ln/>
        </p:spPr>
      </p:sp>
      <p:sp>
        <p:nvSpPr>
          <p:cNvPr id="43011" name="2 Marcador de notas"/>
          <p:cNvSpPr>
            <a:spLocks noGrp="1"/>
          </p:cNvSpPr>
          <p:nvPr>
            <p:ph type="body" idx="1"/>
          </p:nvPr>
        </p:nvSpPr>
        <p:spPr>
          <a:noFill/>
          <a:ln/>
        </p:spPr>
        <p:txBody>
          <a:bodyPr/>
          <a:lstStyle/>
          <a:p>
            <a:endParaRPr lang="es-ES" smtClean="0">
              <a:latin typeface="Arial" charset="0"/>
            </a:endParaRPr>
          </a:p>
        </p:txBody>
      </p:sp>
      <p:sp>
        <p:nvSpPr>
          <p:cNvPr id="43012" name="3 Marcador de encabezado"/>
          <p:cNvSpPr>
            <a:spLocks noGrp="1"/>
          </p:cNvSpPr>
          <p:nvPr>
            <p:ph type="hdr" sz="quarter"/>
          </p:nvPr>
        </p:nvSpPr>
        <p:spPr>
          <a:noFill/>
        </p:spPr>
        <p:txBody>
          <a:bodyPr/>
          <a:lstStyle/>
          <a:p>
            <a:r>
              <a:rPr lang="es-ES_tradnl" smtClean="0">
                <a:latin typeface="Arial" charset="0"/>
              </a:rPr>
              <a:t>Abstracción de datos</a:t>
            </a:r>
          </a:p>
        </p:txBody>
      </p:sp>
      <p:sp>
        <p:nvSpPr>
          <p:cNvPr id="43013" name="4 Marcador de número de diapositiva"/>
          <p:cNvSpPr>
            <a:spLocks noGrp="1"/>
          </p:cNvSpPr>
          <p:nvPr>
            <p:ph type="sldNum" sz="quarter" idx="5"/>
          </p:nvPr>
        </p:nvSpPr>
        <p:spPr>
          <a:noFill/>
        </p:spPr>
        <p:txBody>
          <a:bodyPr/>
          <a:lstStyle/>
          <a:p>
            <a:fld id="{22AB3B54-6091-4CCC-8FB0-89B3952078CD}" type="slidenum">
              <a:rPr lang="es-ES_tradnl" smtClean="0">
                <a:latin typeface="Arial" charset="0"/>
              </a:rPr>
              <a:pPr/>
              <a:t>29</a:t>
            </a:fld>
            <a:endParaRPr lang="es-ES_tradnl"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p:cNvSpPr>
            <a:spLocks noGrp="1" noRot="1" noChangeAspect="1" noTextEdit="1"/>
          </p:cNvSpPr>
          <p:nvPr>
            <p:ph type="sldImg"/>
          </p:nvPr>
        </p:nvSpPr>
        <p:spPr>
          <a:ln/>
        </p:spPr>
      </p:sp>
      <p:sp>
        <p:nvSpPr>
          <p:cNvPr id="44035" name="2 Marcador de notas"/>
          <p:cNvSpPr>
            <a:spLocks noGrp="1"/>
          </p:cNvSpPr>
          <p:nvPr>
            <p:ph type="body" idx="1"/>
          </p:nvPr>
        </p:nvSpPr>
        <p:spPr>
          <a:noFill/>
          <a:ln/>
        </p:spPr>
        <p:txBody>
          <a:bodyPr/>
          <a:lstStyle/>
          <a:p>
            <a:pPr eaLnBrk="1" hangingPunct="1"/>
            <a:endParaRPr lang="es-ES" smtClean="0">
              <a:latin typeface="Arial" charset="0"/>
            </a:endParaRPr>
          </a:p>
        </p:txBody>
      </p:sp>
      <p:sp>
        <p:nvSpPr>
          <p:cNvPr id="44036" name="3 Marcador de encabezado"/>
          <p:cNvSpPr>
            <a:spLocks noGrp="1"/>
          </p:cNvSpPr>
          <p:nvPr>
            <p:ph type="hdr" sz="quarter"/>
          </p:nvPr>
        </p:nvSpPr>
        <p:spPr>
          <a:noFill/>
        </p:spPr>
        <p:txBody>
          <a:bodyPr/>
          <a:lstStyle/>
          <a:p>
            <a:r>
              <a:rPr lang="es-ES_tradnl" smtClean="0">
                <a:latin typeface="Arial" charset="0"/>
              </a:rPr>
              <a:t>Abstracción de datos</a:t>
            </a:r>
          </a:p>
        </p:txBody>
      </p:sp>
      <p:sp>
        <p:nvSpPr>
          <p:cNvPr id="44037" name="4 Marcador de número de diapositiva"/>
          <p:cNvSpPr>
            <a:spLocks noGrp="1"/>
          </p:cNvSpPr>
          <p:nvPr>
            <p:ph type="sldNum" sz="quarter" idx="5"/>
          </p:nvPr>
        </p:nvSpPr>
        <p:spPr>
          <a:noFill/>
        </p:spPr>
        <p:txBody>
          <a:bodyPr/>
          <a:lstStyle/>
          <a:p>
            <a:fld id="{98EFB21B-0221-4836-B7F5-5FB7AA0FD220}" type="slidenum">
              <a:rPr lang="es-ES_tradnl" smtClean="0">
                <a:latin typeface="Arial" charset="0"/>
              </a:rPr>
              <a:pPr/>
              <a:t>30</a:t>
            </a:fld>
            <a:endParaRPr lang="es-ES_tradnl"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Marcador de imagen de diapositiva"/>
          <p:cNvSpPr>
            <a:spLocks noGrp="1" noRot="1" noChangeAspect="1" noTextEdit="1"/>
          </p:cNvSpPr>
          <p:nvPr>
            <p:ph type="sldImg"/>
          </p:nvPr>
        </p:nvSpPr>
        <p:spPr>
          <a:ln/>
        </p:spPr>
      </p:sp>
      <p:sp>
        <p:nvSpPr>
          <p:cNvPr id="32771" name="2 Marcador de notas"/>
          <p:cNvSpPr>
            <a:spLocks noGrp="1"/>
          </p:cNvSpPr>
          <p:nvPr>
            <p:ph type="body" idx="1"/>
          </p:nvPr>
        </p:nvSpPr>
        <p:spPr>
          <a:noFill/>
          <a:ln/>
        </p:spPr>
        <p:txBody>
          <a:bodyPr/>
          <a:lstStyle/>
          <a:p>
            <a:endParaRPr lang="ca-ES" smtClean="0">
              <a:latin typeface="Arial" charset="0"/>
            </a:endParaRPr>
          </a:p>
        </p:txBody>
      </p:sp>
      <p:sp>
        <p:nvSpPr>
          <p:cNvPr id="32772" name="3 Marcador de encabezado"/>
          <p:cNvSpPr>
            <a:spLocks noGrp="1"/>
          </p:cNvSpPr>
          <p:nvPr>
            <p:ph type="hdr" sz="quarter"/>
          </p:nvPr>
        </p:nvSpPr>
        <p:spPr>
          <a:noFill/>
        </p:spPr>
        <p:txBody>
          <a:bodyPr/>
          <a:lstStyle/>
          <a:p>
            <a:r>
              <a:rPr lang="es-ES_tradnl" smtClean="0">
                <a:latin typeface="Arial" charset="0"/>
              </a:rPr>
              <a:t>Abstracción de datos</a:t>
            </a:r>
          </a:p>
        </p:txBody>
      </p:sp>
      <p:sp>
        <p:nvSpPr>
          <p:cNvPr id="32773" name="4 Marcador de número de diapositiva"/>
          <p:cNvSpPr>
            <a:spLocks noGrp="1"/>
          </p:cNvSpPr>
          <p:nvPr>
            <p:ph type="sldNum" sz="quarter" idx="5"/>
          </p:nvPr>
        </p:nvSpPr>
        <p:spPr>
          <a:noFill/>
        </p:spPr>
        <p:txBody>
          <a:bodyPr/>
          <a:lstStyle/>
          <a:p>
            <a:fld id="{B2088C68-A1D3-4ED0-8734-F3CD1D0901C9}" type="slidenum">
              <a:rPr lang="es-ES_tradnl" smtClean="0">
                <a:latin typeface="Arial" charset="0"/>
              </a:rPr>
              <a:pPr/>
              <a:t>3</a:t>
            </a:fld>
            <a:endParaRPr lang="es-ES_tradnl"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a:ln/>
        </p:spPr>
      </p:sp>
      <p:sp>
        <p:nvSpPr>
          <p:cNvPr id="45059" name="2 Marcador de notas"/>
          <p:cNvSpPr>
            <a:spLocks noGrp="1"/>
          </p:cNvSpPr>
          <p:nvPr>
            <p:ph type="body" idx="1"/>
          </p:nvPr>
        </p:nvSpPr>
        <p:spPr>
          <a:noFill/>
          <a:ln/>
        </p:spPr>
        <p:txBody>
          <a:bodyPr/>
          <a:lstStyle/>
          <a:p>
            <a:pPr eaLnBrk="1" hangingPunct="1"/>
            <a:endParaRPr lang="es-ES" smtClean="0">
              <a:latin typeface="Arial" charset="0"/>
            </a:endParaRPr>
          </a:p>
        </p:txBody>
      </p:sp>
      <p:sp>
        <p:nvSpPr>
          <p:cNvPr id="45060" name="3 Marcador de encabezado"/>
          <p:cNvSpPr>
            <a:spLocks noGrp="1"/>
          </p:cNvSpPr>
          <p:nvPr>
            <p:ph type="hdr" sz="quarter"/>
          </p:nvPr>
        </p:nvSpPr>
        <p:spPr>
          <a:noFill/>
        </p:spPr>
        <p:txBody>
          <a:bodyPr/>
          <a:lstStyle/>
          <a:p>
            <a:r>
              <a:rPr lang="es-ES_tradnl" smtClean="0">
                <a:latin typeface="Arial" charset="0"/>
              </a:rPr>
              <a:t>Abstracción de datos</a:t>
            </a:r>
          </a:p>
        </p:txBody>
      </p:sp>
      <p:sp>
        <p:nvSpPr>
          <p:cNvPr id="45061" name="4 Marcador de número de diapositiva"/>
          <p:cNvSpPr>
            <a:spLocks noGrp="1"/>
          </p:cNvSpPr>
          <p:nvPr>
            <p:ph type="sldNum" sz="quarter" idx="5"/>
          </p:nvPr>
        </p:nvSpPr>
        <p:spPr>
          <a:noFill/>
        </p:spPr>
        <p:txBody>
          <a:bodyPr/>
          <a:lstStyle/>
          <a:p>
            <a:fld id="{348DEBE6-4126-4470-AC25-AA4EBCFE0F15}" type="slidenum">
              <a:rPr lang="es-ES_tradnl" smtClean="0">
                <a:latin typeface="Arial" charset="0"/>
              </a:rPr>
              <a:pPr/>
              <a:t>31</a:t>
            </a:fld>
            <a:endParaRPr lang="es-ES_tradnl"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a:ln/>
        </p:spPr>
      </p:sp>
      <p:sp>
        <p:nvSpPr>
          <p:cNvPr id="46083" name="2 Marcador de notas"/>
          <p:cNvSpPr>
            <a:spLocks noGrp="1"/>
          </p:cNvSpPr>
          <p:nvPr>
            <p:ph type="body" idx="1"/>
          </p:nvPr>
        </p:nvSpPr>
        <p:spPr>
          <a:noFill/>
          <a:ln/>
        </p:spPr>
        <p:txBody>
          <a:bodyPr/>
          <a:lstStyle/>
          <a:p>
            <a:endParaRPr lang="es-ES" smtClean="0">
              <a:latin typeface="Arial" charset="0"/>
            </a:endParaRPr>
          </a:p>
        </p:txBody>
      </p:sp>
      <p:sp>
        <p:nvSpPr>
          <p:cNvPr id="46084" name="3 Marcador de encabezado"/>
          <p:cNvSpPr>
            <a:spLocks noGrp="1"/>
          </p:cNvSpPr>
          <p:nvPr>
            <p:ph type="hdr" sz="quarter"/>
          </p:nvPr>
        </p:nvSpPr>
        <p:spPr>
          <a:noFill/>
        </p:spPr>
        <p:txBody>
          <a:bodyPr/>
          <a:lstStyle/>
          <a:p>
            <a:r>
              <a:rPr lang="es-ES_tradnl" smtClean="0">
                <a:latin typeface="Arial" charset="0"/>
              </a:rPr>
              <a:t>Abstracción de datos</a:t>
            </a:r>
          </a:p>
        </p:txBody>
      </p:sp>
      <p:sp>
        <p:nvSpPr>
          <p:cNvPr id="46085" name="4 Marcador de número de diapositiva"/>
          <p:cNvSpPr>
            <a:spLocks noGrp="1"/>
          </p:cNvSpPr>
          <p:nvPr>
            <p:ph type="sldNum" sz="quarter" idx="5"/>
          </p:nvPr>
        </p:nvSpPr>
        <p:spPr>
          <a:noFill/>
        </p:spPr>
        <p:txBody>
          <a:bodyPr/>
          <a:lstStyle/>
          <a:p>
            <a:fld id="{1C0E01A2-41AF-4AD1-981D-F8E855B9387B}" type="slidenum">
              <a:rPr lang="es-ES_tradnl" smtClean="0">
                <a:latin typeface="Arial" charset="0"/>
              </a:rPr>
              <a:pPr/>
              <a:t>32</a:t>
            </a:fld>
            <a:endParaRPr lang="es-ES_tradnl"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Marcador de imagen de diapositiva"/>
          <p:cNvSpPr>
            <a:spLocks noGrp="1" noRot="1" noChangeAspect="1" noTextEdit="1"/>
          </p:cNvSpPr>
          <p:nvPr>
            <p:ph type="sldImg"/>
          </p:nvPr>
        </p:nvSpPr>
        <p:spPr>
          <a:ln/>
        </p:spPr>
      </p:sp>
      <p:sp>
        <p:nvSpPr>
          <p:cNvPr id="47107" name="2 Marcador de notas"/>
          <p:cNvSpPr>
            <a:spLocks noGrp="1"/>
          </p:cNvSpPr>
          <p:nvPr>
            <p:ph type="body" idx="1"/>
          </p:nvPr>
        </p:nvSpPr>
        <p:spPr>
          <a:noFill/>
          <a:ln/>
        </p:spPr>
        <p:txBody>
          <a:bodyPr/>
          <a:lstStyle/>
          <a:p>
            <a:pPr eaLnBrk="1" hangingPunct="1"/>
            <a:endParaRPr lang="es-ES" smtClean="0">
              <a:latin typeface="Arial" charset="0"/>
            </a:endParaRPr>
          </a:p>
        </p:txBody>
      </p:sp>
      <p:sp>
        <p:nvSpPr>
          <p:cNvPr id="47108" name="3 Marcador de encabezado"/>
          <p:cNvSpPr>
            <a:spLocks noGrp="1"/>
          </p:cNvSpPr>
          <p:nvPr>
            <p:ph type="hdr" sz="quarter"/>
          </p:nvPr>
        </p:nvSpPr>
        <p:spPr>
          <a:noFill/>
        </p:spPr>
        <p:txBody>
          <a:bodyPr/>
          <a:lstStyle/>
          <a:p>
            <a:r>
              <a:rPr lang="es-ES_tradnl" smtClean="0">
                <a:latin typeface="Arial" charset="0"/>
              </a:rPr>
              <a:t>Abstracción de datos</a:t>
            </a:r>
          </a:p>
        </p:txBody>
      </p:sp>
      <p:sp>
        <p:nvSpPr>
          <p:cNvPr id="47109" name="4 Marcador de número de diapositiva"/>
          <p:cNvSpPr>
            <a:spLocks noGrp="1"/>
          </p:cNvSpPr>
          <p:nvPr>
            <p:ph type="sldNum" sz="quarter" idx="5"/>
          </p:nvPr>
        </p:nvSpPr>
        <p:spPr>
          <a:noFill/>
        </p:spPr>
        <p:txBody>
          <a:bodyPr/>
          <a:lstStyle/>
          <a:p>
            <a:fld id="{F1DE730D-1CBD-46B8-9132-C1B313A786C4}" type="slidenum">
              <a:rPr lang="es-ES_tradnl" smtClean="0">
                <a:latin typeface="Arial" charset="0"/>
              </a:rPr>
              <a:pPr/>
              <a:t>33</a:t>
            </a:fld>
            <a:endParaRPr lang="es-ES_tradnl"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p:cNvSpPr>
            <a:spLocks noGrp="1" noRot="1" noChangeAspect="1" noTextEdit="1"/>
          </p:cNvSpPr>
          <p:nvPr>
            <p:ph type="sldImg"/>
          </p:nvPr>
        </p:nvSpPr>
        <p:spPr>
          <a:ln/>
        </p:spPr>
      </p:sp>
      <p:sp>
        <p:nvSpPr>
          <p:cNvPr id="33795" name="2 Marcador de notas"/>
          <p:cNvSpPr>
            <a:spLocks noGrp="1"/>
          </p:cNvSpPr>
          <p:nvPr>
            <p:ph type="body" idx="1"/>
          </p:nvPr>
        </p:nvSpPr>
        <p:spPr>
          <a:noFill/>
          <a:ln/>
        </p:spPr>
        <p:txBody>
          <a:bodyPr/>
          <a:lstStyle/>
          <a:p>
            <a:pPr eaLnBrk="1" hangingPunct="1"/>
            <a:endParaRPr lang="es-ES" smtClean="0">
              <a:latin typeface="Arial" charset="0"/>
            </a:endParaRPr>
          </a:p>
        </p:txBody>
      </p:sp>
      <p:sp>
        <p:nvSpPr>
          <p:cNvPr id="33796" name="3 Marcador de encabezado"/>
          <p:cNvSpPr>
            <a:spLocks noGrp="1"/>
          </p:cNvSpPr>
          <p:nvPr>
            <p:ph type="hdr" sz="quarter"/>
          </p:nvPr>
        </p:nvSpPr>
        <p:spPr>
          <a:noFill/>
        </p:spPr>
        <p:txBody>
          <a:bodyPr/>
          <a:lstStyle/>
          <a:p>
            <a:r>
              <a:rPr lang="es-ES_tradnl" smtClean="0">
                <a:latin typeface="Arial" charset="0"/>
              </a:rPr>
              <a:t>Abstracción de datos</a:t>
            </a:r>
          </a:p>
        </p:txBody>
      </p:sp>
      <p:sp>
        <p:nvSpPr>
          <p:cNvPr id="33797" name="4 Marcador de número de diapositiva"/>
          <p:cNvSpPr>
            <a:spLocks noGrp="1"/>
          </p:cNvSpPr>
          <p:nvPr>
            <p:ph type="sldNum" sz="quarter" idx="5"/>
          </p:nvPr>
        </p:nvSpPr>
        <p:spPr>
          <a:noFill/>
        </p:spPr>
        <p:txBody>
          <a:bodyPr/>
          <a:lstStyle/>
          <a:p>
            <a:fld id="{48EBB3AE-511F-4866-B5DE-8326084C45E1}" type="slidenum">
              <a:rPr lang="es-ES_tradnl" smtClean="0">
                <a:latin typeface="Arial" charset="0"/>
              </a:rPr>
              <a:pPr/>
              <a:t>4</a:t>
            </a:fld>
            <a:endParaRPr lang="es-ES_tradnl"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a:ln/>
        </p:spPr>
      </p:sp>
      <p:sp>
        <p:nvSpPr>
          <p:cNvPr id="34819" name="2 Marcador de notas"/>
          <p:cNvSpPr>
            <a:spLocks noGrp="1"/>
          </p:cNvSpPr>
          <p:nvPr>
            <p:ph type="body" idx="1"/>
          </p:nvPr>
        </p:nvSpPr>
        <p:spPr>
          <a:noFill/>
          <a:ln/>
        </p:spPr>
        <p:txBody>
          <a:bodyPr/>
          <a:lstStyle/>
          <a:p>
            <a:pPr eaLnBrk="1" hangingPunct="1"/>
            <a:endParaRPr lang="es-ES" smtClean="0">
              <a:latin typeface="Arial" charset="0"/>
            </a:endParaRPr>
          </a:p>
        </p:txBody>
      </p:sp>
      <p:sp>
        <p:nvSpPr>
          <p:cNvPr id="34820" name="3 Marcador de encabezado"/>
          <p:cNvSpPr>
            <a:spLocks noGrp="1"/>
          </p:cNvSpPr>
          <p:nvPr>
            <p:ph type="hdr" sz="quarter"/>
          </p:nvPr>
        </p:nvSpPr>
        <p:spPr>
          <a:noFill/>
        </p:spPr>
        <p:txBody>
          <a:bodyPr/>
          <a:lstStyle/>
          <a:p>
            <a:r>
              <a:rPr lang="es-ES_tradnl" smtClean="0">
                <a:latin typeface="Arial" charset="0"/>
              </a:rPr>
              <a:t>Abstracción de datos</a:t>
            </a:r>
          </a:p>
        </p:txBody>
      </p:sp>
      <p:sp>
        <p:nvSpPr>
          <p:cNvPr id="34821" name="4 Marcador de número de diapositiva"/>
          <p:cNvSpPr>
            <a:spLocks noGrp="1"/>
          </p:cNvSpPr>
          <p:nvPr>
            <p:ph type="sldNum" sz="quarter" idx="5"/>
          </p:nvPr>
        </p:nvSpPr>
        <p:spPr>
          <a:noFill/>
        </p:spPr>
        <p:txBody>
          <a:bodyPr/>
          <a:lstStyle/>
          <a:p>
            <a:fld id="{25C71A57-A001-48CB-99B7-A9C542D72978}" type="slidenum">
              <a:rPr lang="es-ES_tradnl" smtClean="0">
                <a:latin typeface="Arial" charset="0"/>
              </a:rPr>
              <a:pPr/>
              <a:t>6</a:t>
            </a:fld>
            <a:endParaRPr lang="es-ES_tradnl"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a:ln/>
        </p:spPr>
      </p:sp>
      <p:sp>
        <p:nvSpPr>
          <p:cNvPr id="35843" name="2 Marcador de notas"/>
          <p:cNvSpPr>
            <a:spLocks noGrp="1"/>
          </p:cNvSpPr>
          <p:nvPr>
            <p:ph type="body" idx="1"/>
          </p:nvPr>
        </p:nvSpPr>
        <p:spPr>
          <a:noFill/>
          <a:ln/>
        </p:spPr>
        <p:txBody>
          <a:bodyPr/>
          <a:lstStyle/>
          <a:p>
            <a:pPr eaLnBrk="1" hangingPunct="1"/>
            <a:endParaRPr lang="es-ES" smtClean="0">
              <a:latin typeface="Arial" charset="0"/>
            </a:endParaRPr>
          </a:p>
        </p:txBody>
      </p:sp>
      <p:sp>
        <p:nvSpPr>
          <p:cNvPr id="35844" name="3 Marcador de encabezado"/>
          <p:cNvSpPr>
            <a:spLocks noGrp="1"/>
          </p:cNvSpPr>
          <p:nvPr>
            <p:ph type="hdr" sz="quarter"/>
          </p:nvPr>
        </p:nvSpPr>
        <p:spPr>
          <a:noFill/>
        </p:spPr>
        <p:txBody>
          <a:bodyPr/>
          <a:lstStyle/>
          <a:p>
            <a:r>
              <a:rPr lang="es-ES_tradnl" smtClean="0">
                <a:latin typeface="Arial" charset="0"/>
              </a:rPr>
              <a:t>Abstracción de datos</a:t>
            </a:r>
          </a:p>
        </p:txBody>
      </p:sp>
      <p:sp>
        <p:nvSpPr>
          <p:cNvPr id="35845" name="4 Marcador de número de diapositiva"/>
          <p:cNvSpPr>
            <a:spLocks noGrp="1"/>
          </p:cNvSpPr>
          <p:nvPr>
            <p:ph type="sldNum" sz="quarter" idx="5"/>
          </p:nvPr>
        </p:nvSpPr>
        <p:spPr>
          <a:noFill/>
        </p:spPr>
        <p:txBody>
          <a:bodyPr/>
          <a:lstStyle/>
          <a:p>
            <a:fld id="{F2CAD460-A4BC-4BC5-837C-EAF3A8F36C51}" type="slidenum">
              <a:rPr lang="es-ES_tradnl" smtClean="0">
                <a:latin typeface="Arial" charset="0"/>
              </a:rPr>
              <a:pPr/>
              <a:t>7</a:t>
            </a:fld>
            <a:endParaRPr lang="es-ES_tradnl"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a:ln/>
        </p:spPr>
      </p:sp>
      <p:sp>
        <p:nvSpPr>
          <p:cNvPr id="36867" name="2 Marcador de notas"/>
          <p:cNvSpPr>
            <a:spLocks noGrp="1"/>
          </p:cNvSpPr>
          <p:nvPr>
            <p:ph type="body" idx="1"/>
          </p:nvPr>
        </p:nvSpPr>
        <p:spPr>
          <a:noFill/>
          <a:ln/>
        </p:spPr>
        <p:txBody>
          <a:bodyPr/>
          <a:lstStyle/>
          <a:p>
            <a:pPr eaLnBrk="1" hangingPunct="1"/>
            <a:endParaRPr lang="es-ES" smtClean="0">
              <a:latin typeface="Arial" charset="0"/>
            </a:endParaRPr>
          </a:p>
        </p:txBody>
      </p:sp>
      <p:sp>
        <p:nvSpPr>
          <p:cNvPr id="36868" name="3 Marcador de encabezado"/>
          <p:cNvSpPr>
            <a:spLocks noGrp="1"/>
          </p:cNvSpPr>
          <p:nvPr>
            <p:ph type="hdr" sz="quarter"/>
          </p:nvPr>
        </p:nvSpPr>
        <p:spPr>
          <a:noFill/>
        </p:spPr>
        <p:txBody>
          <a:bodyPr/>
          <a:lstStyle/>
          <a:p>
            <a:r>
              <a:rPr lang="es-ES_tradnl" smtClean="0">
                <a:latin typeface="Arial" charset="0"/>
              </a:rPr>
              <a:t>Abstracción de datos</a:t>
            </a:r>
          </a:p>
        </p:txBody>
      </p:sp>
      <p:sp>
        <p:nvSpPr>
          <p:cNvPr id="36869" name="4 Marcador de número de diapositiva"/>
          <p:cNvSpPr>
            <a:spLocks noGrp="1"/>
          </p:cNvSpPr>
          <p:nvPr>
            <p:ph type="sldNum" sz="quarter" idx="5"/>
          </p:nvPr>
        </p:nvSpPr>
        <p:spPr>
          <a:noFill/>
        </p:spPr>
        <p:txBody>
          <a:bodyPr/>
          <a:lstStyle/>
          <a:p>
            <a:fld id="{908B4299-60D7-4D9E-BD43-0F6A6BC3A900}" type="slidenum">
              <a:rPr lang="es-ES_tradnl" smtClean="0">
                <a:latin typeface="Arial" charset="0"/>
              </a:rPr>
              <a:pPr/>
              <a:t>8</a:t>
            </a:fld>
            <a:endParaRPr lang="es-ES_tradnl"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a:ln/>
        </p:spPr>
      </p:sp>
      <p:sp>
        <p:nvSpPr>
          <p:cNvPr id="48131" name="2 Marcador de notas"/>
          <p:cNvSpPr>
            <a:spLocks noGrp="1"/>
          </p:cNvSpPr>
          <p:nvPr>
            <p:ph type="body" idx="1"/>
          </p:nvPr>
        </p:nvSpPr>
        <p:spPr>
          <a:noFill/>
          <a:ln/>
        </p:spPr>
        <p:txBody>
          <a:bodyPr/>
          <a:lstStyle/>
          <a:p>
            <a:pPr eaLnBrk="1" hangingPunct="1"/>
            <a:endParaRPr lang="es-ES" smtClean="0"/>
          </a:p>
        </p:txBody>
      </p:sp>
      <p:sp>
        <p:nvSpPr>
          <p:cNvPr id="48132" name="3 Marcador de encabezado"/>
          <p:cNvSpPr>
            <a:spLocks noGrp="1"/>
          </p:cNvSpPr>
          <p:nvPr>
            <p:ph type="hdr" sz="quarter"/>
          </p:nvPr>
        </p:nvSpPr>
        <p:spPr>
          <a:noFill/>
        </p:spPr>
        <p:txBody>
          <a:bodyPr/>
          <a:lstStyle/>
          <a:p>
            <a:r>
              <a:rPr lang="es-ES_tradnl" smtClean="0"/>
              <a:t>Abstracción de datos</a:t>
            </a:r>
          </a:p>
        </p:txBody>
      </p:sp>
      <p:sp>
        <p:nvSpPr>
          <p:cNvPr id="48133" name="4 Marcador de número de diapositiva"/>
          <p:cNvSpPr>
            <a:spLocks noGrp="1"/>
          </p:cNvSpPr>
          <p:nvPr>
            <p:ph type="sldNum" sz="quarter" idx="5"/>
          </p:nvPr>
        </p:nvSpPr>
        <p:spPr>
          <a:noFill/>
        </p:spPr>
        <p:txBody>
          <a:bodyPr/>
          <a:lstStyle/>
          <a:p>
            <a:fld id="{4EFF06DC-85BF-4AEB-B061-A949D025491D}" type="slidenum">
              <a:rPr lang="es-ES_tradnl" smtClean="0"/>
              <a:pPr/>
              <a:t>9</a:t>
            </a:fld>
            <a:endParaRPr lang="es-ES_tradnl"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0"/>
                <a:cs typeface="宋体" charset="0"/>
              </a:defRPr>
            </a:lvl1pPr>
            <a:lvl2pPr marL="742950" indent="-285750">
              <a:defRPr sz="1200">
                <a:solidFill>
                  <a:schemeClr val="tx1"/>
                </a:solidFill>
                <a:latin typeface="Arial" charset="0"/>
                <a:ea typeface="宋体" charset="0"/>
                <a:cs typeface="宋体" charset="0"/>
              </a:defRPr>
            </a:lvl2pPr>
            <a:lvl3pPr marL="1143000" indent="-228600">
              <a:defRPr sz="1200">
                <a:solidFill>
                  <a:schemeClr val="tx1"/>
                </a:solidFill>
                <a:latin typeface="Arial" charset="0"/>
                <a:ea typeface="宋体" charset="0"/>
                <a:cs typeface="宋体" charset="0"/>
              </a:defRPr>
            </a:lvl3pPr>
            <a:lvl4pPr marL="1600200" indent="-228600">
              <a:defRPr sz="1200">
                <a:solidFill>
                  <a:schemeClr val="tx1"/>
                </a:solidFill>
                <a:latin typeface="Arial" charset="0"/>
                <a:ea typeface="宋体" charset="0"/>
                <a:cs typeface="宋体" charset="0"/>
              </a:defRPr>
            </a:lvl4pPr>
            <a:lvl5pPr marL="2057400" indent="-228600">
              <a:defRPr sz="1200">
                <a:solidFill>
                  <a:schemeClr val="tx1"/>
                </a:solidFill>
                <a:latin typeface="Arial" charset="0"/>
                <a:ea typeface="宋体" charset="0"/>
                <a:cs typeface="宋体" charset="0"/>
              </a:defRPr>
            </a:lvl5pPr>
            <a:lvl6pPr marL="2514600" indent="-228600" eaLnBrk="0" fontAlgn="base" hangingPunct="0">
              <a:spcBef>
                <a:spcPct val="30000"/>
              </a:spcBef>
              <a:spcAft>
                <a:spcPct val="0"/>
              </a:spcAft>
              <a:defRPr sz="1200">
                <a:solidFill>
                  <a:schemeClr val="tx1"/>
                </a:solidFill>
                <a:latin typeface="Arial" charset="0"/>
                <a:ea typeface="宋体" charset="0"/>
                <a:cs typeface="宋体" charset="0"/>
              </a:defRPr>
            </a:lvl6pPr>
            <a:lvl7pPr marL="2971800" indent="-228600" eaLnBrk="0" fontAlgn="base" hangingPunct="0">
              <a:spcBef>
                <a:spcPct val="30000"/>
              </a:spcBef>
              <a:spcAft>
                <a:spcPct val="0"/>
              </a:spcAft>
              <a:defRPr sz="1200">
                <a:solidFill>
                  <a:schemeClr val="tx1"/>
                </a:solidFill>
                <a:latin typeface="Arial" charset="0"/>
                <a:ea typeface="宋体" charset="0"/>
                <a:cs typeface="宋体" charset="0"/>
              </a:defRPr>
            </a:lvl7pPr>
            <a:lvl8pPr marL="3429000" indent="-228600" eaLnBrk="0" fontAlgn="base" hangingPunct="0">
              <a:spcBef>
                <a:spcPct val="30000"/>
              </a:spcBef>
              <a:spcAft>
                <a:spcPct val="0"/>
              </a:spcAft>
              <a:defRPr sz="1200">
                <a:solidFill>
                  <a:schemeClr val="tx1"/>
                </a:solidFill>
                <a:latin typeface="Arial" charset="0"/>
                <a:ea typeface="宋体" charset="0"/>
                <a:cs typeface="宋体" charset="0"/>
              </a:defRPr>
            </a:lvl8pPr>
            <a:lvl9pPr marL="3886200" indent="-228600" eaLnBrk="0" fontAlgn="base" hangingPunct="0">
              <a:spcBef>
                <a:spcPct val="30000"/>
              </a:spcBef>
              <a:spcAft>
                <a:spcPct val="0"/>
              </a:spcAft>
              <a:defRPr sz="1200">
                <a:solidFill>
                  <a:schemeClr val="tx1"/>
                </a:solidFill>
                <a:latin typeface="Arial" charset="0"/>
                <a:ea typeface="宋体" charset="0"/>
                <a:cs typeface="宋体" charset="0"/>
              </a:defRPr>
            </a:lvl9pPr>
          </a:lstStyle>
          <a:p>
            <a:fld id="{D538DBEA-6078-BA47-8E8A-F910117006D7}" type="slidenum">
              <a:rPr lang="en-US" altLang="zh-CN"/>
              <a:pPr/>
              <a:t>10</a:t>
            </a:fld>
            <a:endParaRPr lang="en-US" altLang="zh-CN"/>
          </a:p>
        </p:txBody>
      </p:sp>
      <p:sp>
        <p:nvSpPr>
          <p:cNvPr id="9219" name="Rectangle 2"/>
          <p:cNvSpPr>
            <a:spLocks noRo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ea typeface="宋体"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3 Rectángulo redondeado"/>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latin typeface="Arial" pitchFamily="34" charset="0"/>
            </a:endParaRPr>
          </a:p>
        </p:txBody>
      </p:sp>
      <p:sp>
        <p:nvSpPr>
          <p:cNvPr id="6" name="5 Rectángulo redondeado"/>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latin typeface="Arial" pitchFamily="34" charset="0"/>
            </a:endParaRPr>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es-ES" smtClean="0"/>
              <a:t>Haga clic para modificar el estilo de título del patrón</a:t>
            </a:r>
            <a:endParaRPr lang="en-US"/>
          </a:p>
        </p:txBody>
      </p:sp>
      <p:sp>
        <p:nvSpPr>
          <p:cNvPr id="20" name="19 Subtítulo"/>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s-ES" smtClean="0"/>
              <a:t>Haga clic para modificar el estilo de subtítulo del patrón</a:t>
            </a:r>
            <a:endParaRPr lang="en-US"/>
          </a:p>
        </p:txBody>
      </p:sp>
      <p:sp>
        <p:nvSpPr>
          <p:cNvPr id="7" name="18 Marcador de fecha"/>
          <p:cNvSpPr>
            <a:spLocks noGrp="1"/>
          </p:cNvSpPr>
          <p:nvPr>
            <p:ph type="dt" sz="half" idx="10"/>
          </p:nvPr>
        </p:nvSpPr>
        <p:spPr/>
        <p:txBody>
          <a:bodyPr/>
          <a:lstStyle>
            <a:lvl1pPr>
              <a:defRPr/>
            </a:lvl1pPr>
          </a:lstStyle>
          <a:p>
            <a:pPr>
              <a:defRPr/>
            </a:pPr>
            <a:endParaRPr lang="es-ES"/>
          </a:p>
        </p:txBody>
      </p:sp>
      <p:sp>
        <p:nvSpPr>
          <p:cNvPr id="8" name="7 Marcador de pie de página"/>
          <p:cNvSpPr>
            <a:spLocks noGrp="1"/>
          </p:cNvSpPr>
          <p:nvPr>
            <p:ph type="ftr" sz="quarter" idx="11"/>
          </p:nvPr>
        </p:nvSpPr>
        <p:spPr/>
        <p:txBody>
          <a:bodyPr/>
          <a:lstStyle>
            <a:lvl1pPr>
              <a:defRPr/>
            </a:lvl1pPr>
            <a:extLst/>
          </a:lstStyle>
          <a:p>
            <a:pPr>
              <a:defRPr/>
            </a:pPr>
            <a:r>
              <a:rPr lang="es-ES_tradnl"/>
              <a:t>ED: </a:t>
            </a:r>
            <a:r>
              <a:rPr lang="en-US" err="1"/>
              <a:t>Presenta</a:t>
            </a:r>
            <a:r>
              <a:rPr lang="es-ES_tradnl" err="1"/>
              <a:t>ción</a:t>
            </a:r>
            <a:endParaRPr lang="es-ES_tradnl"/>
          </a:p>
        </p:txBody>
      </p:sp>
      <p:sp>
        <p:nvSpPr>
          <p:cNvPr id="9" name="10 Marcador de número de diapositiva"/>
          <p:cNvSpPr>
            <a:spLocks noGrp="1"/>
          </p:cNvSpPr>
          <p:nvPr>
            <p:ph type="sldNum" sz="quarter" idx="12"/>
          </p:nvPr>
        </p:nvSpPr>
        <p:spPr/>
        <p:txBody>
          <a:bodyPr/>
          <a:lstStyle>
            <a:lvl1pPr>
              <a:defRPr/>
            </a:lvl1pPr>
            <a:extLst/>
          </a:lstStyle>
          <a:p>
            <a:pPr>
              <a:defRPr/>
            </a:pPr>
            <a:fld id="{D12A20A0-96DA-4274-9B0E-93A1BEEDB670}" type="slidenum">
              <a:rPr lang="es-ES_tradnl"/>
              <a:pPr>
                <a:defRPr/>
              </a:pPr>
              <a:t>‹Nr.›</a:t>
            </a:fld>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502920" y="530352"/>
            <a:ext cx="8183880" cy="4187952"/>
          </a:xfrm>
        </p:spPr>
        <p:txBody>
          <a:bodyPr vert="eaVert"/>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24 Marcador de fecha"/>
          <p:cNvSpPr>
            <a:spLocks noGrp="1"/>
          </p:cNvSpPr>
          <p:nvPr>
            <p:ph type="dt" sz="half" idx="10"/>
          </p:nvPr>
        </p:nvSpPr>
        <p:spPr/>
        <p:txBody>
          <a:bodyPr/>
          <a:lstStyle>
            <a:lvl1pPr>
              <a:defRPr/>
            </a:lvl1pPr>
          </a:lstStyle>
          <a:p>
            <a:pPr>
              <a:defRPr/>
            </a:pPr>
            <a:endParaRPr lang="es-ES"/>
          </a:p>
        </p:txBody>
      </p:sp>
      <p:sp>
        <p:nvSpPr>
          <p:cNvPr id="5" name="17 Marcador de pie de página"/>
          <p:cNvSpPr>
            <a:spLocks noGrp="1"/>
          </p:cNvSpPr>
          <p:nvPr>
            <p:ph type="ftr" sz="quarter" idx="11"/>
          </p:nvPr>
        </p:nvSpPr>
        <p:spPr/>
        <p:txBody>
          <a:bodyPr/>
          <a:lstStyle>
            <a:lvl1pPr>
              <a:defRPr/>
            </a:lvl1pPr>
          </a:lstStyle>
          <a:p>
            <a:pPr>
              <a:defRPr/>
            </a:pPr>
            <a:r>
              <a:rPr lang="es-ES_tradnl"/>
              <a:t>ED: </a:t>
            </a:r>
            <a:r>
              <a:rPr lang="en-US" err="1"/>
              <a:t>Presenta</a:t>
            </a:r>
            <a:r>
              <a:rPr lang="es-ES_tradnl" err="1"/>
              <a:t>ción</a:t>
            </a:r>
            <a:endParaRPr lang="es-ES_tradnl"/>
          </a:p>
        </p:txBody>
      </p:sp>
      <p:sp>
        <p:nvSpPr>
          <p:cNvPr id="6" name="4 Marcador de número de diapositiva"/>
          <p:cNvSpPr>
            <a:spLocks noGrp="1"/>
          </p:cNvSpPr>
          <p:nvPr>
            <p:ph type="sldNum" sz="quarter" idx="12"/>
          </p:nvPr>
        </p:nvSpPr>
        <p:spPr/>
        <p:txBody>
          <a:bodyPr/>
          <a:lstStyle>
            <a:lvl1pPr>
              <a:defRPr/>
            </a:lvl1pPr>
          </a:lstStyle>
          <a:p>
            <a:pPr>
              <a:defRPr/>
            </a:pPr>
            <a:fld id="{3A281A62-3DA6-4AB5-B55A-B95C45019A44}" type="slidenum">
              <a:rPr lang="es-ES_tradnl"/>
              <a:pPr>
                <a:defRPr/>
              </a:pPr>
              <a:t>‹Nr.›</a:t>
            </a:fld>
            <a:endParaRPr lang="es-ES_trad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4"/>
            <a:ext cx="1981200" cy="5257799"/>
          </a:xfrm>
        </p:spPr>
        <p:txBody>
          <a:bodyPr vert="eaVert"/>
          <a:lstStyle>
            <a:extLs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533400" y="533402"/>
            <a:ext cx="5943600" cy="5257801"/>
          </a:xfrm>
        </p:spPr>
        <p:txBody>
          <a:bodyPr vert="eaVert"/>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24 Marcador de fecha"/>
          <p:cNvSpPr>
            <a:spLocks noGrp="1"/>
          </p:cNvSpPr>
          <p:nvPr>
            <p:ph type="dt" sz="half" idx="10"/>
          </p:nvPr>
        </p:nvSpPr>
        <p:spPr/>
        <p:txBody>
          <a:bodyPr/>
          <a:lstStyle>
            <a:lvl1pPr>
              <a:defRPr/>
            </a:lvl1pPr>
          </a:lstStyle>
          <a:p>
            <a:pPr>
              <a:defRPr/>
            </a:pPr>
            <a:endParaRPr lang="es-ES"/>
          </a:p>
        </p:txBody>
      </p:sp>
      <p:sp>
        <p:nvSpPr>
          <p:cNvPr id="5" name="17 Marcador de pie de página"/>
          <p:cNvSpPr>
            <a:spLocks noGrp="1"/>
          </p:cNvSpPr>
          <p:nvPr>
            <p:ph type="ftr" sz="quarter" idx="11"/>
          </p:nvPr>
        </p:nvSpPr>
        <p:spPr/>
        <p:txBody>
          <a:bodyPr/>
          <a:lstStyle>
            <a:lvl1pPr>
              <a:defRPr/>
            </a:lvl1pPr>
          </a:lstStyle>
          <a:p>
            <a:pPr>
              <a:defRPr/>
            </a:pPr>
            <a:r>
              <a:rPr lang="es-ES_tradnl"/>
              <a:t>ED: </a:t>
            </a:r>
            <a:r>
              <a:rPr lang="en-US" err="1"/>
              <a:t>Presenta</a:t>
            </a:r>
            <a:r>
              <a:rPr lang="es-ES_tradnl" err="1"/>
              <a:t>ción</a:t>
            </a:r>
            <a:endParaRPr lang="es-ES_tradnl"/>
          </a:p>
        </p:txBody>
      </p:sp>
      <p:sp>
        <p:nvSpPr>
          <p:cNvPr id="6" name="4 Marcador de número de diapositiva"/>
          <p:cNvSpPr>
            <a:spLocks noGrp="1"/>
          </p:cNvSpPr>
          <p:nvPr>
            <p:ph type="sldNum" sz="quarter" idx="12"/>
          </p:nvPr>
        </p:nvSpPr>
        <p:spPr/>
        <p:txBody>
          <a:bodyPr/>
          <a:lstStyle>
            <a:lvl1pPr>
              <a:defRPr/>
            </a:lvl1pPr>
          </a:lstStyle>
          <a:p>
            <a:pPr>
              <a:defRPr/>
            </a:pPr>
            <a:fld id="{460B38F5-F9BA-415C-835D-38996518B055}" type="slidenum">
              <a:rPr lang="es-ES_tradnl"/>
              <a:pPr>
                <a:defRPr/>
              </a:pPr>
              <a:t>‹Nr.›</a:t>
            </a:fld>
            <a:endParaRPr lang="es-ES_trad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lang="es-ES" smtClean="0"/>
              <a:t>Haga clic para modificar el estilo de título del patrón</a:t>
            </a:r>
            <a:endParaRPr lang="en-US"/>
          </a:p>
        </p:txBody>
      </p:sp>
      <p:sp>
        <p:nvSpPr>
          <p:cNvPr id="3" name="2 Marcador de contenido"/>
          <p:cNvSpPr>
            <a:spLocks noGrp="1"/>
          </p:cNvSpPr>
          <p:nvPr>
            <p:ph idx="1"/>
          </p:nvPr>
        </p:nvSpPr>
        <p:spPr>
          <a:xfrm>
            <a:off x="502920" y="530352"/>
            <a:ext cx="8183880" cy="4187952"/>
          </a:xfrm>
        </p:spPr>
        <p:txBody>
          <a:bodyPr/>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24 Marcador de fecha"/>
          <p:cNvSpPr>
            <a:spLocks noGrp="1"/>
          </p:cNvSpPr>
          <p:nvPr>
            <p:ph type="dt" sz="half" idx="10"/>
          </p:nvPr>
        </p:nvSpPr>
        <p:spPr/>
        <p:txBody>
          <a:bodyPr/>
          <a:lstStyle>
            <a:lvl1pPr>
              <a:defRPr/>
            </a:lvl1pPr>
          </a:lstStyle>
          <a:p>
            <a:pPr>
              <a:defRPr/>
            </a:pPr>
            <a:endParaRPr lang="es-ES"/>
          </a:p>
        </p:txBody>
      </p:sp>
      <p:sp>
        <p:nvSpPr>
          <p:cNvPr id="5" name="17 Marcador de pie de página"/>
          <p:cNvSpPr>
            <a:spLocks noGrp="1"/>
          </p:cNvSpPr>
          <p:nvPr>
            <p:ph type="ftr" sz="quarter" idx="11"/>
          </p:nvPr>
        </p:nvSpPr>
        <p:spPr/>
        <p:txBody>
          <a:bodyPr/>
          <a:lstStyle>
            <a:lvl1pPr>
              <a:defRPr/>
            </a:lvl1pPr>
          </a:lstStyle>
          <a:p>
            <a:pPr>
              <a:defRPr/>
            </a:pPr>
            <a:r>
              <a:rPr lang="es-ES_tradnl"/>
              <a:t>ED: </a:t>
            </a:r>
            <a:r>
              <a:rPr lang="en-US" err="1"/>
              <a:t>Presenta</a:t>
            </a:r>
            <a:r>
              <a:rPr lang="es-ES_tradnl" err="1"/>
              <a:t>ción</a:t>
            </a:r>
            <a:endParaRPr lang="es-ES_tradnl"/>
          </a:p>
        </p:txBody>
      </p:sp>
      <p:sp>
        <p:nvSpPr>
          <p:cNvPr id="6" name="4 Marcador de número de diapositiva"/>
          <p:cNvSpPr>
            <a:spLocks noGrp="1"/>
          </p:cNvSpPr>
          <p:nvPr>
            <p:ph type="sldNum" sz="quarter" idx="12"/>
          </p:nvPr>
        </p:nvSpPr>
        <p:spPr/>
        <p:txBody>
          <a:bodyPr/>
          <a:lstStyle>
            <a:lvl1pPr>
              <a:defRPr/>
            </a:lvl1pPr>
          </a:lstStyle>
          <a:p>
            <a:pPr>
              <a:defRPr/>
            </a:pPr>
            <a:fld id="{035E4C1A-70C5-484B-BB50-F7D8FBCCFCC7}" type="slidenum">
              <a:rPr lang="es-ES_tradnl"/>
              <a:pPr>
                <a:defRPr/>
              </a:pPr>
              <a:t>‹Nr.›</a:t>
            </a:fld>
            <a:endParaRPr lang="es-ES_tradn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3 Rectángulo redondeado"/>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latin typeface="Arial" pitchFamily="34" charset="0"/>
            </a:endParaRPr>
          </a:p>
        </p:txBody>
      </p:sp>
      <p:sp>
        <p:nvSpPr>
          <p:cNvPr id="5" name="4 Rectángulo redondeado"/>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latin typeface="Arial" pitchFamily="34" charset="0"/>
            </a:endParaRPr>
          </a:p>
        </p:txBody>
      </p:sp>
      <p:sp>
        <p:nvSpPr>
          <p:cNvPr id="2" name="1 Título"/>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s-ES" smtClean="0"/>
              <a:t>Haga clic para modificar el estilo de texto del patrón</a:t>
            </a:r>
          </a:p>
        </p:txBody>
      </p:sp>
      <p:sp>
        <p:nvSpPr>
          <p:cNvPr id="6" name="3 Marcador de fecha"/>
          <p:cNvSpPr>
            <a:spLocks noGrp="1"/>
          </p:cNvSpPr>
          <p:nvPr>
            <p:ph type="dt" sz="half" idx="10"/>
          </p:nvPr>
        </p:nvSpPr>
        <p:spPr/>
        <p:txBody>
          <a:bodyPr/>
          <a:lstStyle>
            <a:lvl1pPr>
              <a:defRPr/>
            </a:lvl1pPr>
          </a:lstStyle>
          <a:p>
            <a:pPr>
              <a:defRPr/>
            </a:pPr>
            <a:endParaRPr lang="es-ES"/>
          </a:p>
        </p:txBody>
      </p:sp>
      <p:sp>
        <p:nvSpPr>
          <p:cNvPr id="7" name="4 Marcador de pie de página"/>
          <p:cNvSpPr>
            <a:spLocks noGrp="1"/>
          </p:cNvSpPr>
          <p:nvPr>
            <p:ph type="ftr" sz="quarter" idx="11"/>
          </p:nvPr>
        </p:nvSpPr>
        <p:spPr/>
        <p:txBody>
          <a:bodyPr/>
          <a:lstStyle>
            <a:lvl1pPr>
              <a:defRPr/>
            </a:lvl1pPr>
            <a:extLst/>
          </a:lstStyle>
          <a:p>
            <a:pPr>
              <a:defRPr/>
            </a:pPr>
            <a:r>
              <a:rPr lang="es-ES_tradnl"/>
              <a:t>ED: </a:t>
            </a:r>
            <a:r>
              <a:rPr lang="en-US" err="1"/>
              <a:t>Presenta</a:t>
            </a:r>
            <a:r>
              <a:rPr lang="es-ES_tradnl" err="1"/>
              <a:t>ción</a:t>
            </a:r>
            <a:endParaRPr lang="es-ES_tradnl"/>
          </a:p>
        </p:txBody>
      </p:sp>
      <p:sp>
        <p:nvSpPr>
          <p:cNvPr id="8" name="5 Marcador de número de diapositiva"/>
          <p:cNvSpPr>
            <a:spLocks noGrp="1"/>
          </p:cNvSpPr>
          <p:nvPr>
            <p:ph type="sldNum" sz="quarter" idx="12"/>
          </p:nvPr>
        </p:nvSpPr>
        <p:spPr/>
        <p:txBody>
          <a:bodyPr/>
          <a:lstStyle>
            <a:lvl1pPr>
              <a:defRPr/>
            </a:lvl1pPr>
            <a:extLst/>
          </a:lstStyle>
          <a:p>
            <a:pPr>
              <a:defRPr/>
            </a:pPr>
            <a:fld id="{36013367-4AA3-4094-B979-EECF259396D2}" type="slidenum">
              <a:rPr lang="es-ES_tradnl"/>
              <a:pPr>
                <a:defRPr/>
              </a:pPr>
              <a:t>‹Nr.›</a:t>
            </a:fld>
            <a:endParaRPr 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24 Marcador de fecha"/>
          <p:cNvSpPr>
            <a:spLocks noGrp="1"/>
          </p:cNvSpPr>
          <p:nvPr>
            <p:ph type="dt" sz="half" idx="10"/>
          </p:nvPr>
        </p:nvSpPr>
        <p:spPr/>
        <p:txBody>
          <a:bodyPr/>
          <a:lstStyle>
            <a:lvl1pPr>
              <a:defRPr/>
            </a:lvl1pPr>
          </a:lstStyle>
          <a:p>
            <a:pPr>
              <a:defRPr/>
            </a:pPr>
            <a:endParaRPr lang="es-ES"/>
          </a:p>
        </p:txBody>
      </p:sp>
      <p:sp>
        <p:nvSpPr>
          <p:cNvPr id="6" name="17 Marcador de pie de página"/>
          <p:cNvSpPr>
            <a:spLocks noGrp="1"/>
          </p:cNvSpPr>
          <p:nvPr>
            <p:ph type="ftr" sz="quarter" idx="11"/>
          </p:nvPr>
        </p:nvSpPr>
        <p:spPr/>
        <p:txBody>
          <a:bodyPr/>
          <a:lstStyle>
            <a:lvl1pPr>
              <a:defRPr/>
            </a:lvl1pPr>
          </a:lstStyle>
          <a:p>
            <a:pPr>
              <a:defRPr/>
            </a:pPr>
            <a:r>
              <a:rPr lang="es-ES_tradnl"/>
              <a:t>ED: </a:t>
            </a:r>
            <a:r>
              <a:rPr lang="en-US" err="1"/>
              <a:t>Presenta</a:t>
            </a:r>
            <a:r>
              <a:rPr lang="es-ES_tradnl" err="1"/>
              <a:t>ción</a:t>
            </a:r>
            <a:endParaRPr lang="es-ES_tradnl"/>
          </a:p>
        </p:txBody>
      </p:sp>
      <p:sp>
        <p:nvSpPr>
          <p:cNvPr id="7" name="4 Marcador de número de diapositiva"/>
          <p:cNvSpPr>
            <a:spLocks noGrp="1"/>
          </p:cNvSpPr>
          <p:nvPr>
            <p:ph type="sldNum" sz="quarter" idx="12"/>
          </p:nvPr>
        </p:nvSpPr>
        <p:spPr/>
        <p:txBody>
          <a:bodyPr/>
          <a:lstStyle>
            <a:lvl1pPr>
              <a:defRPr/>
            </a:lvl1pPr>
          </a:lstStyle>
          <a:p>
            <a:pPr>
              <a:defRPr/>
            </a:pPr>
            <a:fld id="{64ECEC24-A9B2-4B2C-9105-6D2F27007D72}" type="slidenum">
              <a:rPr lang="es-ES_tradnl"/>
              <a:pPr>
                <a:defRPr/>
              </a:pPr>
              <a:t>‹Nr.›</a:t>
            </a:fld>
            <a:endParaRPr lang="es-ES_tradn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lvl1pPr>
              <a:defRPr b="1"/>
            </a:lvl1pPr>
            <a:extLst/>
          </a:lstStyle>
          <a:p>
            <a:r>
              <a:rPr lang="es-ES" smtClean="0"/>
              <a:t>Haga clic para modificar el estilo de título del patrón</a:t>
            </a:r>
            <a:endParaRPr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s-ES" smtClean="0"/>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s-ES" smtClean="0"/>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contenido"/>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24 Marcador de fecha"/>
          <p:cNvSpPr>
            <a:spLocks noGrp="1"/>
          </p:cNvSpPr>
          <p:nvPr>
            <p:ph type="dt" sz="half" idx="10"/>
          </p:nvPr>
        </p:nvSpPr>
        <p:spPr/>
        <p:txBody>
          <a:bodyPr/>
          <a:lstStyle>
            <a:lvl1pPr>
              <a:defRPr/>
            </a:lvl1pPr>
          </a:lstStyle>
          <a:p>
            <a:pPr>
              <a:defRPr/>
            </a:pPr>
            <a:endParaRPr lang="es-ES"/>
          </a:p>
        </p:txBody>
      </p:sp>
      <p:sp>
        <p:nvSpPr>
          <p:cNvPr id="8" name="17 Marcador de pie de página"/>
          <p:cNvSpPr>
            <a:spLocks noGrp="1"/>
          </p:cNvSpPr>
          <p:nvPr>
            <p:ph type="ftr" sz="quarter" idx="11"/>
          </p:nvPr>
        </p:nvSpPr>
        <p:spPr/>
        <p:txBody>
          <a:bodyPr/>
          <a:lstStyle>
            <a:lvl1pPr>
              <a:defRPr/>
            </a:lvl1pPr>
          </a:lstStyle>
          <a:p>
            <a:pPr>
              <a:defRPr/>
            </a:pPr>
            <a:r>
              <a:rPr lang="es-ES_tradnl"/>
              <a:t>ED: </a:t>
            </a:r>
            <a:r>
              <a:rPr lang="en-US" err="1"/>
              <a:t>Presenta</a:t>
            </a:r>
            <a:r>
              <a:rPr lang="es-ES_tradnl" err="1"/>
              <a:t>ción</a:t>
            </a:r>
            <a:endParaRPr lang="es-ES_tradnl"/>
          </a:p>
        </p:txBody>
      </p:sp>
      <p:sp>
        <p:nvSpPr>
          <p:cNvPr id="9" name="4 Marcador de número de diapositiva"/>
          <p:cNvSpPr>
            <a:spLocks noGrp="1"/>
          </p:cNvSpPr>
          <p:nvPr>
            <p:ph type="sldNum" sz="quarter" idx="12"/>
          </p:nvPr>
        </p:nvSpPr>
        <p:spPr/>
        <p:txBody>
          <a:bodyPr/>
          <a:lstStyle>
            <a:lvl1pPr>
              <a:defRPr/>
            </a:lvl1pPr>
          </a:lstStyle>
          <a:p>
            <a:pPr>
              <a:defRPr/>
            </a:pPr>
            <a:fld id="{F478C03D-4F69-4C1E-931B-5739B55FD707}" type="slidenum">
              <a:rPr lang="es-ES_tradnl"/>
              <a:pPr>
                <a:defRPr/>
              </a:pPr>
              <a:t>‹Nr.›</a:t>
            </a:fld>
            <a:endParaRPr lang="es-ES_tradn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lang="es-ES" smtClean="0"/>
              <a:t>Haga clic para modificar el estilo de título del patrón</a:t>
            </a:r>
            <a:endParaRPr lang="en-US"/>
          </a:p>
        </p:txBody>
      </p:sp>
      <p:sp>
        <p:nvSpPr>
          <p:cNvPr id="3" name="24 Marcador de fecha"/>
          <p:cNvSpPr>
            <a:spLocks noGrp="1"/>
          </p:cNvSpPr>
          <p:nvPr>
            <p:ph type="dt" sz="half" idx="10"/>
          </p:nvPr>
        </p:nvSpPr>
        <p:spPr/>
        <p:txBody>
          <a:bodyPr/>
          <a:lstStyle>
            <a:lvl1pPr>
              <a:defRPr/>
            </a:lvl1pPr>
          </a:lstStyle>
          <a:p>
            <a:pPr>
              <a:defRPr/>
            </a:pPr>
            <a:endParaRPr lang="es-ES"/>
          </a:p>
        </p:txBody>
      </p:sp>
      <p:sp>
        <p:nvSpPr>
          <p:cNvPr id="4" name="17 Marcador de pie de página"/>
          <p:cNvSpPr>
            <a:spLocks noGrp="1"/>
          </p:cNvSpPr>
          <p:nvPr>
            <p:ph type="ftr" sz="quarter" idx="11"/>
          </p:nvPr>
        </p:nvSpPr>
        <p:spPr/>
        <p:txBody>
          <a:bodyPr/>
          <a:lstStyle>
            <a:lvl1pPr>
              <a:defRPr/>
            </a:lvl1pPr>
          </a:lstStyle>
          <a:p>
            <a:pPr>
              <a:defRPr/>
            </a:pPr>
            <a:r>
              <a:rPr lang="es-ES_tradnl"/>
              <a:t>ED: </a:t>
            </a:r>
            <a:r>
              <a:rPr lang="en-US" err="1"/>
              <a:t>Presenta</a:t>
            </a:r>
            <a:r>
              <a:rPr lang="es-ES_tradnl" err="1"/>
              <a:t>ción</a:t>
            </a:r>
            <a:endParaRPr lang="es-ES_tradnl"/>
          </a:p>
        </p:txBody>
      </p:sp>
      <p:sp>
        <p:nvSpPr>
          <p:cNvPr id="5" name="4 Marcador de número de diapositiva"/>
          <p:cNvSpPr>
            <a:spLocks noGrp="1"/>
          </p:cNvSpPr>
          <p:nvPr>
            <p:ph type="sldNum" sz="quarter" idx="12"/>
          </p:nvPr>
        </p:nvSpPr>
        <p:spPr/>
        <p:txBody>
          <a:bodyPr/>
          <a:lstStyle>
            <a:lvl1pPr>
              <a:defRPr/>
            </a:lvl1pPr>
          </a:lstStyle>
          <a:p>
            <a:pPr>
              <a:defRPr/>
            </a:pPr>
            <a:fld id="{AC0735D5-BF78-443B-B43F-0B0DD00A6D66}" type="slidenum">
              <a:rPr lang="es-ES_tradnl"/>
              <a:pPr>
                <a:defRPr/>
              </a:pPr>
              <a:t>‹Nr.›</a:t>
            </a:fld>
            <a:endParaRPr lang="es-ES_trad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Rectángulo redondeado"/>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latin typeface="Arial" pitchFamily="34" charset="0"/>
            </a:endParaRPr>
          </a:p>
        </p:txBody>
      </p:sp>
      <p:sp>
        <p:nvSpPr>
          <p:cNvPr id="3" name="1 Marcador de fecha"/>
          <p:cNvSpPr>
            <a:spLocks noGrp="1"/>
          </p:cNvSpPr>
          <p:nvPr>
            <p:ph type="dt" sz="half" idx="10"/>
          </p:nvPr>
        </p:nvSpPr>
        <p:spPr/>
        <p:txBody>
          <a:bodyPr/>
          <a:lstStyle>
            <a:lvl1pPr>
              <a:defRPr/>
            </a:lvl1pPr>
          </a:lstStyle>
          <a:p>
            <a:pPr>
              <a:defRPr/>
            </a:pPr>
            <a:endParaRPr lang="es-ES"/>
          </a:p>
        </p:txBody>
      </p:sp>
      <p:sp>
        <p:nvSpPr>
          <p:cNvPr id="4" name="2 Marcador de pie de página"/>
          <p:cNvSpPr>
            <a:spLocks noGrp="1"/>
          </p:cNvSpPr>
          <p:nvPr>
            <p:ph type="ftr" sz="quarter" idx="11"/>
          </p:nvPr>
        </p:nvSpPr>
        <p:spPr/>
        <p:txBody>
          <a:bodyPr/>
          <a:lstStyle>
            <a:lvl1pPr>
              <a:defRPr/>
            </a:lvl1pPr>
            <a:extLst/>
          </a:lstStyle>
          <a:p>
            <a:pPr>
              <a:defRPr/>
            </a:pPr>
            <a:r>
              <a:rPr lang="es-ES_tradnl"/>
              <a:t>ED: </a:t>
            </a:r>
            <a:r>
              <a:rPr lang="en-US" err="1"/>
              <a:t>Presenta</a:t>
            </a:r>
            <a:r>
              <a:rPr lang="es-ES_tradnl" err="1"/>
              <a:t>ción</a:t>
            </a:r>
            <a:endParaRPr lang="es-ES_tradnl"/>
          </a:p>
        </p:txBody>
      </p:sp>
      <p:sp>
        <p:nvSpPr>
          <p:cNvPr id="5" name="3 Marcador de número de diapositiva"/>
          <p:cNvSpPr>
            <a:spLocks noGrp="1"/>
          </p:cNvSpPr>
          <p:nvPr>
            <p:ph type="sldNum" sz="quarter" idx="12"/>
          </p:nvPr>
        </p:nvSpPr>
        <p:spPr/>
        <p:txBody>
          <a:bodyPr/>
          <a:lstStyle>
            <a:lvl1pPr>
              <a:defRPr/>
            </a:lvl1pPr>
            <a:extLst/>
          </a:lstStyle>
          <a:p>
            <a:pPr>
              <a:defRPr/>
            </a:pPr>
            <a:fld id="{74597D11-5D25-4918-B45C-5AAA30A367D4}" type="slidenum">
              <a:rPr lang="es-ES_tradnl"/>
              <a:pPr>
                <a:defRPr/>
              </a:pPr>
              <a:t>‹Nr.›</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es-ES" smtClean="0"/>
              <a:t>Haga clic para modificar el estilo de título del patrón</a:t>
            </a:r>
            <a:endParaRPr lang="en-US"/>
          </a:p>
        </p:txBody>
      </p:sp>
      <p:sp>
        <p:nvSpPr>
          <p:cNvPr id="3" name="2 Marcador de texto"/>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24 Marcador de fecha"/>
          <p:cNvSpPr>
            <a:spLocks noGrp="1"/>
          </p:cNvSpPr>
          <p:nvPr>
            <p:ph type="dt" sz="half" idx="10"/>
          </p:nvPr>
        </p:nvSpPr>
        <p:spPr/>
        <p:txBody>
          <a:bodyPr/>
          <a:lstStyle>
            <a:lvl1pPr>
              <a:defRPr/>
            </a:lvl1pPr>
          </a:lstStyle>
          <a:p>
            <a:pPr>
              <a:defRPr/>
            </a:pPr>
            <a:endParaRPr lang="es-ES"/>
          </a:p>
        </p:txBody>
      </p:sp>
      <p:sp>
        <p:nvSpPr>
          <p:cNvPr id="6" name="17 Marcador de pie de página"/>
          <p:cNvSpPr>
            <a:spLocks noGrp="1"/>
          </p:cNvSpPr>
          <p:nvPr>
            <p:ph type="ftr" sz="quarter" idx="11"/>
          </p:nvPr>
        </p:nvSpPr>
        <p:spPr/>
        <p:txBody>
          <a:bodyPr/>
          <a:lstStyle>
            <a:lvl1pPr>
              <a:defRPr/>
            </a:lvl1pPr>
          </a:lstStyle>
          <a:p>
            <a:pPr>
              <a:defRPr/>
            </a:pPr>
            <a:r>
              <a:rPr lang="es-ES_tradnl"/>
              <a:t>ED: </a:t>
            </a:r>
            <a:r>
              <a:rPr lang="en-US" err="1"/>
              <a:t>Presenta</a:t>
            </a:r>
            <a:r>
              <a:rPr lang="es-ES_tradnl" err="1"/>
              <a:t>ción</a:t>
            </a:r>
            <a:endParaRPr lang="es-ES_tradnl"/>
          </a:p>
        </p:txBody>
      </p:sp>
      <p:sp>
        <p:nvSpPr>
          <p:cNvPr id="7" name="4 Marcador de número de diapositiva"/>
          <p:cNvSpPr>
            <a:spLocks noGrp="1"/>
          </p:cNvSpPr>
          <p:nvPr>
            <p:ph type="sldNum" sz="quarter" idx="12"/>
          </p:nvPr>
        </p:nvSpPr>
        <p:spPr/>
        <p:txBody>
          <a:bodyPr/>
          <a:lstStyle>
            <a:lvl1pPr>
              <a:defRPr/>
            </a:lvl1pPr>
          </a:lstStyle>
          <a:p>
            <a:pPr>
              <a:defRPr/>
            </a:pPr>
            <a:fld id="{10660332-FBFC-49F2-BE4F-39C528F1FB10}" type="slidenum">
              <a:rPr lang="es-ES_tradnl"/>
              <a:pPr>
                <a:defRPr/>
              </a:pPr>
              <a:t>‹Nr.›</a:t>
            </a:fld>
            <a:endParaRPr lang="es-ES_tradn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4 Rectángulo redondeado"/>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latin typeface="Arial" pitchFamily="34" charset="0"/>
            </a:endParaRPr>
          </a:p>
        </p:txBody>
      </p:sp>
      <p:sp>
        <p:nvSpPr>
          <p:cNvPr id="6" name="5 Redondear rectángulo de esquina sencilla"/>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latin typeface="Arial" pitchFamily="34" charset="0"/>
            </a:endParaRPr>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es-ES" smtClean="0"/>
              <a:t>Haga clic para modificar el estilo de título del patrón</a:t>
            </a:r>
            <a:endParaRPr lang="en-US"/>
          </a:p>
        </p:txBody>
      </p:sp>
      <p:sp>
        <p:nvSpPr>
          <p:cNvPr id="4" name="3 Marcador de texto"/>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es-ES" noProof="0" smtClean="0"/>
              <a:t>Haga clic en el icono para agregar una imagen</a:t>
            </a:r>
            <a:endParaRPr lang="en-US" noProof="0"/>
          </a:p>
        </p:txBody>
      </p:sp>
      <p:sp>
        <p:nvSpPr>
          <p:cNvPr id="7" name="4 Marcador de fecha"/>
          <p:cNvSpPr>
            <a:spLocks noGrp="1"/>
          </p:cNvSpPr>
          <p:nvPr>
            <p:ph type="dt" sz="half" idx="10"/>
          </p:nvPr>
        </p:nvSpPr>
        <p:spPr/>
        <p:txBody>
          <a:bodyPr/>
          <a:lstStyle>
            <a:lvl1pPr>
              <a:defRPr/>
            </a:lvl1pPr>
          </a:lstStyle>
          <a:p>
            <a:pPr>
              <a:defRPr/>
            </a:pPr>
            <a:endParaRPr lang="es-ES"/>
          </a:p>
        </p:txBody>
      </p:sp>
      <p:sp>
        <p:nvSpPr>
          <p:cNvPr id="8" name="5 Marcador de pie de página"/>
          <p:cNvSpPr>
            <a:spLocks noGrp="1"/>
          </p:cNvSpPr>
          <p:nvPr>
            <p:ph type="ftr" sz="quarter" idx="11"/>
          </p:nvPr>
        </p:nvSpPr>
        <p:spPr/>
        <p:txBody>
          <a:bodyPr/>
          <a:lstStyle>
            <a:lvl1pPr>
              <a:defRPr/>
            </a:lvl1pPr>
            <a:extLst/>
          </a:lstStyle>
          <a:p>
            <a:pPr>
              <a:defRPr/>
            </a:pPr>
            <a:r>
              <a:rPr lang="es-ES_tradnl"/>
              <a:t>ED: </a:t>
            </a:r>
            <a:r>
              <a:rPr lang="en-US" err="1"/>
              <a:t>Presenta</a:t>
            </a:r>
            <a:r>
              <a:rPr lang="es-ES_tradnl" err="1"/>
              <a:t>ción</a:t>
            </a:r>
            <a:endParaRPr lang="es-ES_tradnl"/>
          </a:p>
        </p:txBody>
      </p:sp>
      <p:sp>
        <p:nvSpPr>
          <p:cNvPr id="9" name="6 Marcador de número de diapositiva"/>
          <p:cNvSpPr>
            <a:spLocks noGrp="1"/>
          </p:cNvSpPr>
          <p:nvPr>
            <p:ph type="sldNum" sz="quarter" idx="12"/>
          </p:nvPr>
        </p:nvSpPr>
        <p:spPr/>
        <p:txBody>
          <a:bodyPr/>
          <a:lstStyle>
            <a:lvl1pPr>
              <a:defRPr/>
            </a:lvl1pPr>
            <a:extLst/>
          </a:lstStyle>
          <a:p>
            <a:pPr>
              <a:defRPr/>
            </a:pPr>
            <a:fld id="{E65B09B0-4516-4289-A040-E26DBADF9123}" type="slidenum">
              <a:rPr lang="es-ES_tradnl"/>
              <a:pPr>
                <a:defRPr/>
              </a:pPr>
              <a:t>‹Nr.›</a:t>
            </a:fld>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6 Rectángulo redondeado"/>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latin typeface="Arial" pitchFamily="34" charset="0"/>
            </a:endParaRPr>
          </a:p>
        </p:txBody>
      </p:sp>
      <p:sp>
        <p:nvSpPr>
          <p:cNvPr id="9" name="8 Rectángulo redondeado"/>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latin typeface="Arial" pitchFamily="34" charset="0"/>
            </a:endParaRPr>
          </a:p>
        </p:txBody>
      </p:sp>
      <p:sp>
        <p:nvSpPr>
          <p:cNvPr id="13" name="12 Marcador de título"/>
          <p:cNvSpPr>
            <a:spLocks noGrp="1"/>
          </p:cNvSpPr>
          <p:nvPr>
            <p:ph type="title"/>
          </p:nvPr>
        </p:nvSpPr>
        <p:spPr>
          <a:xfrm>
            <a:off x="503238" y="4986338"/>
            <a:ext cx="8183562" cy="1050925"/>
          </a:xfrm>
          <a:prstGeom prst="rect">
            <a:avLst/>
          </a:prstGeom>
        </p:spPr>
        <p:txBody>
          <a:bodyPr vert="horz" anchor="b">
            <a:normAutofit/>
          </a:bodyPr>
          <a:lstStyle>
            <a:extLst/>
          </a:lstStyle>
          <a:p>
            <a:r>
              <a:rPr lang="es-ES" dirty="0" smtClean="0"/>
              <a:t>Haga clic para modificar el estilo de título del patrón</a:t>
            </a:r>
            <a:endParaRPr lang="en-US" dirty="0"/>
          </a:p>
        </p:txBody>
      </p:sp>
      <p:sp>
        <p:nvSpPr>
          <p:cNvPr id="1031" name="3 Marcador de texto"/>
          <p:cNvSpPr>
            <a:spLocks noGrp="1"/>
          </p:cNvSpPr>
          <p:nvPr>
            <p:ph type="body" idx="1"/>
          </p:nvPr>
        </p:nvSpPr>
        <p:spPr bwMode="auto">
          <a:xfrm>
            <a:off x="503238" y="530225"/>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25" name="24 Marcador de fecha"/>
          <p:cNvSpPr>
            <a:spLocks noGrp="1"/>
          </p:cNvSpPr>
          <p:nvPr>
            <p:ph type="dt" sz="half" idx="2"/>
          </p:nvPr>
        </p:nvSpPr>
        <p:spPr>
          <a:xfrm>
            <a:off x="3776663" y="6111875"/>
            <a:ext cx="2286000" cy="365125"/>
          </a:xfrm>
          <a:prstGeom prst="rect">
            <a:avLst/>
          </a:prstGeom>
        </p:spPr>
        <p:txBody>
          <a:bodyPr vert="horz" wrap="square" lIns="91440" tIns="45720" rIns="91440" bIns="45720" numCol="1" anchor="b" anchorCtr="0" compatLnSpc="1">
            <a:prstTxWarp prst="textNoShape">
              <a:avLst/>
            </a:prstTxWarp>
          </a:bodyPr>
          <a:lstStyle>
            <a:lvl1pPr algn="r">
              <a:defRPr sz="1000">
                <a:solidFill>
                  <a:srgbClr val="A7A399"/>
                </a:solidFill>
                <a:latin typeface="Arial" charset="0"/>
              </a:defRPr>
            </a:lvl1pPr>
          </a:lstStyle>
          <a:p>
            <a:pPr>
              <a:defRPr/>
            </a:pPr>
            <a:endParaRPr lang="es-ES"/>
          </a:p>
        </p:txBody>
      </p:sp>
      <p:sp>
        <p:nvSpPr>
          <p:cNvPr id="18" name="17 Marcador de pie de página"/>
          <p:cNvSpPr>
            <a:spLocks noGrp="1"/>
          </p:cNvSpPr>
          <p:nvPr>
            <p:ph type="ftr" sz="quarter" idx="3"/>
          </p:nvPr>
        </p:nvSpPr>
        <p:spPr>
          <a:xfrm>
            <a:off x="6062663" y="6111875"/>
            <a:ext cx="2286000" cy="365125"/>
          </a:xfrm>
          <a:prstGeom prst="rect">
            <a:avLst/>
          </a:prstGeom>
        </p:spPr>
        <p:txBody>
          <a:bodyPr vert="horz" anchor="b"/>
          <a:lstStyle>
            <a:lvl1pPr algn="l" eaLnBrk="1" latinLnBrk="0" hangingPunct="1">
              <a:defRPr kumimoji="0" sz="1000">
                <a:solidFill>
                  <a:schemeClr val="bg2">
                    <a:shade val="50000"/>
                  </a:schemeClr>
                </a:solidFill>
                <a:latin typeface="Arial" pitchFamily="34" charset="0"/>
              </a:defRPr>
            </a:lvl1pPr>
            <a:extLst/>
          </a:lstStyle>
          <a:p>
            <a:pPr>
              <a:defRPr/>
            </a:pPr>
            <a:r>
              <a:rPr lang="es-ES_tradnl"/>
              <a:t>ED: </a:t>
            </a:r>
            <a:r>
              <a:rPr lang="en-US" err="1"/>
              <a:t>Presenta</a:t>
            </a:r>
            <a:r>
              <a:rPr lang="es-ES_tradnl" err="1"/>
              <a:t>ción</a:t>
            </a:r>
            <a:endParaRPr lang="es-ES_tradnl"/>
          </a:p>
        </p:txBody>
      </p:sp>
      <p:sp>
        <p:nvSpPr>
          <p:cNvPr id="5" name="4 Marcador de número de diapositiva"/>
          <p:cNvSpPr>
            <a:spLocks noGrp="1"/>
          </p:cNvSpPr>
          <p:nvPr>
            <p:ph type="sldNum" sz="quarter" idx="4"/>
          </p:nvPr>
        </p:nvSpPr>
        <p:spPr>
          <a:xfrm>
            <a:off x="8348663" y="6111875"/>
            <a:ext cx="457200" cy="365125"/>
          </a:xfrm>
          <a:prstGeom prst="rect">
            <a:avLst/>
          </a:prstGeom>
        </p:spPr>
        <p:txBody>
          <a:bodyPr vert="horz" anchor="b"/>
          <a:lstStyle>
            <a:lvl1pPr algn="r" eaLnBrk="1" latinLnBrk="0" hangingPunct="1">
              <a:defRPr kumimoji="0" sz="1000">
                <a:solidFill>
                  <a:schemeClr val="bg2">
                    <a:shade val="50000"/>
                  </a:schemeClr>
                </a:solidFill>
                <a:latin typeface="Arial" pitchFamily="34" charset="0"/>
              </a:defRPr>
            </a:lvl1pPr>
            <a:extLst/>
          </a:lstStyle>
          <a:p>
            <a:pPr>
              <a:defRPr/>
            </a:pPr>
            <a:fld id="{308D3D68-E238-41F6-BC05-D1712DA7A3F6}" type="slidenum">
              <a:rPr lang="es-ES_tradnl"/>
              <a:pPr>
                <a:defRPr/>
              </a:pPr>
              <a:t>‹Nr.›</a:t>
            </a:fld>
            <a:endParaRPr lang="es-ES_tradnl" dirty="0"/>
          </a:p>
        </p:txBody>
      </p:sp>
    </p:spTree>
  </p:cSld>
  <p:clrMap bg1="lt1" tx1="dk1" bg2="lt2" tx2="dk2" accent1="accent1" accent2="accent2" accent3="accent3" accent4="accent4" accent5="accent5" accent6="accent6" hlink="hlink" folHlink="folHlink"/>
  <p:sldLayoutIdLst>
    <p:sldLayoutId id="2147483728" r:id="rId1"/>
    <p:sldLayoutId id="2147483721" r:id="rId2"/>
    <p:sldLayoutId id="2147483729" r:id="rId3"/>
    <p:sldLayoutId id="2147483722" r:id="rId4"/>
    <p:sldLayoutId id="2147483723" r:id="rId5"/>
    <p:sldLayoutId id="2147483724" r:id="rId6"/>
    <p:sldLayoutId id="2147483730" r:id="rId7"/>
    <p:sldLayoutId id="2147483725" r:id="rId8"/>
    <p:sldLayoutId id="2147483731" r:id="rId9"/>
    <p:sldLayoutId id="2147483726" r:id="rId10"/>
    <p:sldLayoutId id="2147483727" r:id="rId11"/>
  </p:sldLayoutIdLst>
  <p:hf hdr="0"/>
  <p:txStyles>
    <p:title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Arial" pitchFamily="34" charset="0"/>
          <a:ea typeface="+mj-ea"/>
          <a:cs typeface="+mj-cs"/>
        </a:defRPr>
      </a:lvl1pPr>
      <a:lvl2pPr algn="l" rtl="0" eaLnBrk="0" fontAlgn="base" hangingPunct="0">
        <a:spcBef>
          <a:spcPct val="0"/>
        </a:spcBef>
        <a:spcAft>
          <a:spcPct val="0"/>
        </a:spcAft>
        <a:defRPr sz="3600" b="1">
          <a:solidFill>
            <a:srgbClr val="FF8D3E"/>
          </a:solidFill>
          <a:latin typeface="Arial" charset="0"/>
        </a:defRPr>
      </a:lvl2pPr>
      <a:lvl3pPr algn="l" rtl="0" eaLnBrk="0" fontAlgn="base" hangingPunct="0">
        <a:spcBef>
          <a:spcPct val="0"/>
        </a:spcBef>
        <a:spcAft>
          <a:spcPct val="0"/>
        </a:spcAft>
        <a:defRPr sz="3600" b="1">
          <a:solidFill>
            <a:srgbClr val="FF8D3E"/>
          </a:solidFill>
          <a:latin typeface="Arial" charset="0"/>
        </a:defRPr>
      </a:lvl3pPr>
      <a:lvl4pPr algn="l" rtl="0" eaLnBrk="0" fontAlgn="base" hangingPunct="0">
        <a:spcBef>
          <a:spcPct val="0"/>
        </a:spcBef>
        <a:spcAft>
          <a:spcPct val="0"/>
        </a:spcAft>
        <a:defRPr sz="3600" b="1">
          <a:solidFill>
            <a:srgbClr val="FF8D3E"/>
          </a:solidFill>
          <a:latin typeface="Arial" charset="0"/>
        </a:defRPr>
      </a:lvl4pPr>
      <a:lvl5pPr algn="l" rtl="0" eaLnBrk="0" fontAlgn="base" hangingPunct="0">
        <a:spcBef>
          <a:spcPct val="0"/>
        </a:spcBef>
        <a:spcAft>
          <a:spcPct val="0"/>
        </a:spcAft>
        <a:defRPr sz="3600" b="1">
          <a:solidFill>
            <a:srgbClr val="FF8D3E"/>
          </a:solidFill>
          <a:latin typeface="Arial" charset="0"/>
        </a:defRPr>
      </a:lvl5pPr>
      <a:lvl6pPr marL="457200" algn="l" rtl="0" fontAlgn="base">
        <a:spcBef>
          <a:spcPct val="0"/>
        </a:spcBef>
        <a:spcAft>
          <a:spcPct val="0"/>
        </a:spcAft>
        <a:defRPr sz="3600" b="1">
          <a:solidFill>
            <a:srgbClr val="FF8D3E"/>
          </a:solidFill>
          <a:latin typeface="Arial" charset="0"/>
        </a:defRPr>
      </a:lvl6pPr>
      <a:lvl7pPr marL="914400" algn="l" rtl="0" fontAlgn="base">
        <a:spcBef>
          <a:spcPct val="0"/>
        </a:spcBef>
        <a:spcAft>
          <a:spcPct val="0"/>
        </a:spcAft>
        <a:defRPr sz="3600" b="1">
          <a:solidFill>
            <a:srgbClr val="FF8D3E"/>
          </a:solidFill>
          <a:latin typeface="Arial" charset="0"/>
        </a:defRPr>
      </a:lvl7pPr>
      <a:lvl8pPr marL="1371600" algn="l" rtl="0" fontAlgn="base">
        <a:spcBef>
          <a:spcPct val="0"/>
        </a:spcBef>
        <a:spcAft>
          <a:spcPct val="0"/>
        </a:spcAft>
        <a:defRPr sz="3600" b="1">
          <a:solidFill>
            <a:srgbClr val="FF8D3E"/>
          </a:solidFill>
          <a:latin typeface="Arial" charset="0"/>
        </a:defRPr>
      </a:lvl8pPr>
      <a:lvl9pPr marL="1828800" algn="l" rtl="0" fontAlgn="base">
        <a:spcBef>
          <a:spcPct val="0"/>
        </a:spcBef>
        <a:spcAft>
          <a:spcPct val="0"/>
        </a:spcAft>
        <a:defRPr sz="3600" b="1">
          <a:solidFill>
            <a:srgbClr val="FF8D3E"/>
          </a:solidFill>
          <a:latin typeface="Arial"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Arial" pitchFamily="34" charset="0"/>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Arial" pitchFamily="34" charset="0"/>
          <a:ea typeface="+mn-ea"/>
          <a:cs typeface="+mn-cs"/>
        </a:defRPr>
      </a:lvl2pPr>
      <a:lvl3pPr marL="785813" indent="-182563" algn="l" rtl="0" eaLnBrk="0" fontAlgn="base" hangingPunct="0">
        <a:spcBef>
          <a:spcPts val="250"/>
        </a:spcBef>
        <a:spcAft>
          <a:spcPct val="0"/>
        </a:spcAft>
        <a:buClr>
          <a:srgbClr val="ED3742"/>
        </a:buClr>
        <a:buSzPct val="100000"/>
        <a:buFont typeface="Wingdings 2" pitchFamily="18" charset="2"/>
        <a:buChar char=""/>
        <a:defRPr sz="2200" kern="1200">
          <a:solidFill>
            <a:schemeClr val="tx1"/>
          </a:solidFill>
          <a:latin typeface="Arial" pitchFamily="34" charset="0"/>
          <a:ea typeface="+mn-ea"/>
          <a:cs typeface="+mn-cs"/>
        </a:defRPr>
      </a:lvl3pPr>
      <a:lvl4pPr marL="1023938" indent="-182563" algn="l" rtl="0" eaLnBrk="0" fontAlgn="base" hangingPunct="0">
        <a:spcBef>
          <a:spcPts val="225"/>
        </a:spcBef>
        <a:spcAft>
          <a:spcPct val="0"/>
        </a:spcAft>
        <a:buClr>
          <a:srgbClr val="ED3742"/>
        </a:buClr>
        <a:buSzPct val="112000"/>
        <a:buFont typeface="Verdana" pitchFamily="34" charset="0"/>
        <a:buChar char="◦"/>
        <a:defRPr sz="1900" kern="1200">
          <a:solidFill>
            <a:schemeClr val="tx1"/>
          </a:solidFill>
          <a:latin typeface="Arial" pitchFamily="34" charset="0"/>
          <a:ea typeface="+mn-ea"/>
          <a:cs typeface="+mn-cs"/>
        </a:defRPr>
      </a:lvl4pPr>
      <a:lvl5pPr marL="1279525" indent="-182563" algn="l" rtl="0" eaLnBrk="0" fontAlgn="base" hangingPunct="0">
        <a:spcBef>
          <a:spcPts val="250"/>
        </a:spcBef>
        <a:spcAft>
          <a:spcPct val="0"/>
        </a:spcAft>
        <a:buClr>
          <a:srgbClr val="4A85BF"/>
        </a:buClr>
        <a:buSzPct val="100000"/>
        <a:buFont typeface="Wingdings 2" pitchFamily="18" charset="2"/>
        <a:buChar char=""/>
        <a:defRPr kern="1200">
          <a:solidFill>
            <a:schemeClr val="tx1"/>
          </a:solidFill>
          <a:latin typeface="Arial" pitchFamily="34" charset="0"/>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hyperlink" Target="http://www.amazon.com/exec/obidos/search-handle-url/index=books&amp;field-author=Clifford%20Stein/104-6056743-0647964" TargetMode="External"/><Relationship Id="rId4" Type="http://schemas.openxmlformats.org/officeDocument/2006/relationships/hyperlink" Target="http://www.bruceeckel.com/" TargetMode="External"/><Relationship Id="rId5" Type="http://schemas.openxmlformats.org/officeDocument/2006/relationships/image" Target="../media/image17.jpeg"/><Relationship Id="rId6" Type="http://schemas.openxmlformats.org/officeDocument/2006/relationships/image" Target="../media/image18.jpeg"/><Relationship Id="rId7" Type="http://schemas.openxmlformats.org/officeDocument/2006/relationships/image" Target="../media/image19.jpe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685800" y="1600200"/>
            <a:ext cx="7848600" cy="1905000"/>
          </a:xfrm>
        </p:spPr>
        <p:txBody>
          <a:bodyPr>
            <a:normAutofit fontScale="90000"/>
          </a:bodyPr>
          <a:lstStyle/>
          <a:p>
            <a:pPr eaLnBrk="1" fontAlgn="auto" hangingPunct="1">
              <a:spcAft>
                <a:spcPts val="0"/>
              </a:spcAft>
              <a:defRPr/>
            </a:pPr>
            <a:r>
              <a:rPr lang="es-ES_tradnl" sz="4000" smtClean="0"/>
              <a:t>Estructura de Datos: </a:t>
            </a:r>
            <a:r>
              <a:rPr lang="en-US" sz="4000" smtClean="0"/>
              <a:t>Presenta</a:t>
            </a:r>
            <a:r>
              <a:rPr lang="es-ES_tradnl" sz="4000" smtClean="0"/>
              <a:t>ción</a:t>
            </a:r>
            <a:br>
              <a:rPr lang="es-ES_tradnl" sz="4000" smtClean="0"/>
            </a:br>
            <a:endParaRPr lang="es-ES_tradnl" sz="4000" smtClean="0"/>
          </a:p>
        </p:txBody>
      </p:sp>
      <p:sp>
        <p:nvSpPr>
          <p:cNvPr id="2054" name="Rectangle 3"/>
          <p:cNvSpPr>
            <a:spLocks noGrp="1" noChangeArrowheads="1"/>
          </p:cNvSpPr>
          <p:nvPr>
            <p:ph type="subTitle" idx="1"/>
          </p:nvPr>
        </p:nvSpPr>
        <p:spPr>
          <a:xfrm>
            <a:off x="2133600" y="3886200"/>
            <a:ext cx="4648200" cy="1703040"/>
          </a:xfrm>
        </p:spPr>
        <p:txBody>
          <a:bodyPr>
            <a:normAutofit/>
          </a:bodyPr>
          <a:lstStyle/>
          <a:p>
            <a:pPr algn="ctr" eaLnBrk="1" fontAlgn="auto" hangingPunct="1">
              <a:spcAft>
                <a:spcPts val="0"/>
              </a:spcAft>
              <a:buFont typeface="Wingdings 2"/>
              <a:buNone/>
              <a:defRPr/>
            </a:pPr>
            <a:r>
              <a:rPr lang="es-ES_tradnl" sz="2400" dirty="0" smtClean="0"/>
              <a:t>Curso 2014/</a:t>
            </a:r>
            <a:r>
              <a:rPr lang="es-ES_tradnl" sz="2400" dirty="0" smtClean="0"/>
              <a:t>2015</a:t>
            </a:r>
          </a:p>
          <a:p>
            <a:pPr algn="ctr" eaLnBrk="1" fontAlgn="auto" hangingPunct="1">
              <a:spcAft>
                <a:spcPts val="0"/>
              </a:spcAft>
              <a:buFont typeface="Wingdings 2"/>
              <a:buNone/>
              <a:defRPr/>
            </a:pPr>
            <a:endParaRPr lang="es-ES_tradnl" sz="2400" dirty="0" smtClean="0"/>
          </a:p>
          <a:p>
            <a:pPr eaLnBrk="1" fontAlgn="auto" hangingPunct="1">
              <a:spcAft>
                <a:spcPts val="0"/>
              </a:spcAft>
              <a:buFont typeface="Wingdings 2"/>
              <a:buNone/>
              <a:defRPr/>
            </a:pPr>
            <a:endParaRPr lang="es-ES_tradnl" sz="2400" dirty="0"/>
          </a:p>
          <a:p>
            <a:pPr algn="ctr" eaLnBrk="1" fontAlgn="auto" hangingPunct="1">
              <a:spcAft>
                <a:spcPts val="0"/>
              </a:spcAft>
              <a:buFont typeface="Wingdings 2"/>
              <a:buNone/>
              <a:defRPr/>
            </a:pPr>
            <a:r>
              <a:rPr lang="es-ES_tradnl" sz="2400" dirty="0" smtClean="0"/>
              <a:t>Petia Radeva</a:t>
            </a:r>
            <a:endParaRPr lang="es-ES_tradnl" sz="2400" dirty="0" smtClean="0"/>
          </a:p>
        </p:txBody>
      </p:sp>
      <p:sp>
        <p:nvSpPr>
          <p:cNvPr id="6148" name="3 Marcador de fecha"/>
          <p:cNvSpPr>
            <a:spLocks noGrp="1"/>
          </p:cNvSpPr>
          <p:nvPr>
            <p:ph type="dt" sz="quarter" idx="10"/>
          </p:nvPr>
        </p:nvSpPr>
        <p:spPr bwMode="auto">
          <a:noFill/>
          <a:ln>
            <a:miter lim="800000"/>
            <a:headEnd/>
            <a:tailEnd/>
          </a:ln>
        </p:spPr>
        <p:txBody>
          <a:bodyPr/>
          <a:lstStyle/>
          <a:p>
            <a:endParaRPr lang="es-ES" smtClean="0"/>
          </a:p>
        </p:txBody>
      </p:sp>
      <p:sp>
        <p:nvSpPr>
          <p:cNvPr id="2051" name="4 Marcador de pie de página"/>
          <p:cNvSpPr>
            <a:spLocks noGrp="1"/>
          </p:cNvSpPr>
          <p:nvPr>
            <p:ph type="ftr" sz="quarter" idx="11"/>
          </p:nvPr>
        </p:nvSpPr>
        <p:spPr/>
        <p:txBody>
          <a:bodyPr/>
          <a:lstStyle/>
          <a:p>
            <a:pPr>
              <a:defRPr/>
            </a:pPr>
            <a:r>
              <a:rPr lang="es-ES_tradnl"/>
              <a:t>ED: </a:t>
            </a:r>
            <a:r>
              <a:rPr lang="en-US" err="1"/>
              <a:t>Presenta</a:t>
            </a:r>
            <a:r>
              <a:rPr lang="es-ES_tradnl" err="1"/>
              <a:t>ción</a:t>
            </a:r>
            <a:endParaRPr lang="es-ES_tradnl"/>
          </a:p>
        </p:txBody>
      </p:sp>
      <p:sp>
        <p:nvSpPr>
          <p:cNvPr id="2052" name="5 Marcador de número de diapositiva"/>
          <p:cNvSpPr>
            <a:spLocks noGrp="1"/>
          </p:cNvSpPr>
          <p:nvPr>
            <p:ph type="sldNum" sz="quarter" idx="12"/>
          </p:nvPr>
        </p:nvSpPr>
        <p:spPr/>
        <p:txBody>
          <a:bodyPr/>
          <a:lstStyle/>
          <a:p>
            <a:pPr>
              <a:defRPr/>
            </a:pPr>
            <a:fld id="{7DAADC4D-1E74-453F-B059-6BDF79A24205}" type="slidenum">
              <a:rPr lang="es-ES_tradnl"/>
              <a:pPr>
                <a:defRPr/>
              </a:pPr>
              <a:t>1</a:t>
            </a:fld>
            <a:endParaRPr lang="es-ES_tradnl"/>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9"/>
          <p:cNvSpPr>
            <a:spLocks noGrp="1" noChangeArrowheads="1"/>
          </p:cNvSpPr>
          <p:nvPr>
            <p:ph idx="1"/>
          </p:nvPr>
        </p:nvSpPr>
        <p:spPr>
          <a:xfrm>
            <a:off x="251520" y="1268760"/>
            <a:ext cx="8183880" cy="4187952"/>
          </a:xfrm>
        </p:spPr>
        <p:txBody>
          <a:bodyPr/>
          <a:lstStyle/>
          <a:p>
            <a:pPr marL="265176" indent="-265176" eaLnBrk="1" fontAlgn="auto" hangingPunct="1">
              <a:lnSpc>
                <a:spcPts val="4000"/>
              </a:lnSpc>
              <a:spcAft>
                <a:spcPts val="0"/>
              </a:spcAft>
              <a:buFont typeface="Wingdings 2"/>
              <a:buChar char=""/>
              <a:defRPr/>
            </a:pPr>
            <a:r>
              <a:rPr lang="en-US" altLang="zh-CN" sz="2000" dirty="0">
                <a:solidFill>
                  <a:srgbClr val="000099"/>
                </a:solidFill>
              </a:rPr>
              <a:t>Su </a:t>
            </a:r>
            <a:r>
              <a:rPr lang="en-US" altLang="zh-CN" sz="2000" dirty="0" err="1">
                <a:solidFill>
                  <a:srgbClr val="000099"/>
                </a:solidFill>
              </a:rPr>
              <a:t>objetivo</a:t>
            </a:r>
            <a:r>
              <a:rPr lang="en-US" altLang="zh-CN" sz="2000" dirty="0">
                <a:solidFill>
                  <a:srgbClr val="000099"/>
                </a:solidFill>
              </a:rPr>
              <a:t> no </a:t>
            </a:r>
            <a:r>
              <a:rPr lang="en-US" altLang="zh-CN" sz="2000" dirty="0" err="1">
                <a:solidFill>
                  <a:srgbClr val="000099"/>
                </a:solidFill>
              </a:rPr>
              <a:t>es</a:t>
            </a:r>
            <a:r>
              <a:rPr lang="en-US" altLang="zh-CN" sz="2000" dirty="0">
                <a:solidFill>
                  <a:srgbClr val="000099"/>
                </a:solidFill>
              </a:rPr>
              <a:t>:  </a:t>
            </a:r>
            <a:r>
              <a:rPr lang="en-US" altLang="zh-CN" sz="2000" dirty="0" err="1">
                <a:solidFill>
                  <a:srgbClr val="000099"/>
                </a:solidFill>
              </a:rPr>
              <a:t>estudiar</a:t>
            </a:r>
            <a:r>
              <a:rPr lang="en-US" altLang="zh-CN" sz="2000" dirty="0">
                <a:solidFill>
                  <a:srgbClr val="000099"/>
                </a:solidFill>
              </a:rPr>
              <a:t> los </a:t>
            </a:r>
            <a:r>
              <a:rPr lang="en-US" altLang="zh-CN" sz="2000" dirty="0" err="1">
                <a:solidFill>
                  <a:srgbClr val="000099"/>
                </a:solidFill>
              </a:rPr>
              <a:t>ordenadores</a:t>
            </a:r>
            <a:r>
              <a:rPr lang="en-US" altLang="zh-CN" sz="2000" dirty="0">
                <a:solidFill>
                  <a:srgbClr val="000099"/>
                </a:solidFill>
              </a:rPr>
              <a:t>!</a:t>
            </a:r>
            <a:endParaRPr lang="en-US" altLang="zh-CN" sz="2000" dirty="0">
              <a:solidFill>
                <a:srgbClr val="000099"/>
              </a:solidFill>
            </a:endParaRPr>
          </a:p>
          <a:p>
            <a:pPr marL="265176" indent="-265176" eaLnBrk="1" fontAlgn="auto" hangingPunct="1">
              <a:lnSpc>
                <a:spcPts val="4000"/>
              </a:lnSpc>
              <a:spcAft>
                <a:spcPts val="0"/>
              </a:spcAft>
              <a:buFont typeface="Wingdings 2"/>
              <a:buChar char=""/>
              <a:defRPr/>
            </a:pPr>
            <a:r>
              <a:rPr lang="en-US" altLang="zh-CN" sz="2000" dirty="0">
                <a:solidFill>
                  <a:srgbClr val="000099"/>
                </a:solidFill>
              </a:rPr>
              <a:t>”Los </a:t>
            </a:r>
            <a:r>
              <a:rPr lang="en-US" altLang="zh-CN" sz="2000" dirty="0" err="1">
                <a:solidFill>
                  <a:srgbClr val="000099"/>
                </a:solidFill>
              </a:rPr>
              <a:t>ordenadores</a:t>
            </a:r>
            <a:r>
              <a:rPr lang="en-US" altLang="zh-CN" sz="2000" dirty="0">
                <a:solidFill>
                  <a:srgbClr val="000099"/>
                </a:solidFill>
              </a:rPr>
              <a:t> </a:t>
            </a:r>
            <a:r>
              <a:rPr lang="en-US" altLang="zh-CN" sz="2000" dirty="0">
                <a:solidFill>
                  <a:srgbClr val="000099"/>
                </a:solidFill>
              </a:rPr>
              <a:t>son </a:t>
            </a:r>
            <a:r>
              <a:rPr lang="en-US" altLang="zh-CN" sz="2000" dirty="0" err="1">
                <a:solidFill>
                  <a:srgbClr val="000099"/>
                </a:solidFill>
              </a:rPr>
              <a:t>para</a:t>
            </a:r>
            <a:r>
              <a:rPr lang="en-US" altLang="zh-CN" sz="2000" dirty="0">
                <a:solidFill>
                  <a:srgbClr val="000099"/>
                </a:solidFill>
              </a:rPr>
              <a:t> </a:t>
            </a:r>
            <a:r>
              <a:rPr lang="en-US" altLang="zh-CN" sz="2000" dirty="0">
                <a:solidFill>
                  <a:srgbClr val="000099"/>
                </a:solidFill>
              </a:rPr>
              <a:t>la </a:t>
            </a:r>
            <a:r>
              <a:rPr lang="en-US" altLang="zh-CN" sz="2000" dirty="0" err="1">
                <a:solidFill>
                  <a:srgbClr val="000099"/>
                </a:solidFill>
              </a:rPr>
              <a:t>informática</a:t>
            </a:r>
            <a:r>
              <a:rPr lang="en-US" altLang="zh-CN" sz="2000" dirty="0">
                <a:solidFill>
                  <a:srgbClr val="000099"/>
                </a:solidFill>
              </a:rPr>
              <a:t> lo </a:t>
            </a:r>
            <a:r>
              <a:rPr lang="en-US" altLang="zh-CN" sz="2000" dirty="0" err="1">
                <a:solidFill>
                  <a:srgbClr val="000099"/>
                </a:solidFill>
              </a:rPr>
              <a:t>que</a:t>
            </a:r>
            <a:r>
              <a:rPr lang="en-US" altLang="zh-CN" sz="2000" dirty="0">
                <a:solidFill>
                  <a:srgbClr val="000099"/>
                </a:solidFill>
              </a:rPr>
              <a:t> los </a:t>
            </a:r>
            <a:r>
              <a:rPr lang="en-US" altLang="zh-CN" sz="2000" dirty="0" err="1">
                <a:solidFill>
                  <a:srgbClr val="000099"/>
                </a:solidFill>
              </a:rPr>
              <a:t>telescopios</a:t>
            </a:r>
            <a:r>
              <a:rPr lang="en-US" altLang="zh-CN" sz="2000" dirty="0">
                <a:solidFill>
                  <a:srgbClr val="000099"/>
                </a:solidFill>
              </a:rPr>
              <a:t> son </a:t>
            </a:r>
            <a:r>
              <a:rPr lang="en-US" altLang="zh-CN" sz="2000" dirty="0" err="1">
                <a:solidFill>
                  <a:srgbClr val="000099"/>
                </a:solidFill>
              </a:rPr>
              <a:t>para</a:t>
            </a:r>
            <a:r>
              <a:rPr lang="en-US" altLang="zh-CN" sz="2000" dirty="0">
                <a:solidFill>
                  <a:srgbClr val="000099"/>
                </a:solidFill>
              </a:rPr>
              <a:t> </a:t>
            </a:r>
            <a:r>
              <a:rPr lang="en-US" altLang="zh-CN" sz="2000" dirty="0">
                <a:solidFill>
                  <a:srgbClr val="000099"/>
                </a:solidFill>
              </a:rPr>
              <a:t>la </a:t>
            </a:r>
            <a:r>
              <a:rPr lang="en-US" altLang="zh-CN" sz="2000" dirty="0" err="1">
                <a:solidFill>
                  <a:srgbClr val="000099"/>
                </a:solidFill>
              </a:rPr>
              <a:t>astronomía</a:t>
            </a:r>
            <a:r>
              <a:rPr lang="en-US" altLang="zh-CN" sz="2000" dirty="0">
                <a:solidFill>
                  <a:srgbClr val="000099"/>
                </a:solidFill>
              </a:rPr>
              <a:t>." - E. </a:t>
            </a:r>
            <a:r>
              <a:rPr lang="en-US" altLang="zh-CN" sz="2000" dirty="0" err="1">
                <a:solidFill>
                  <a:srgbClr val="000099"/>
                </a:solidFill>
              </a:rPr>
              <a:t>Dijkstra</a:t>
            </a:r>
            <a:r>
              <a:rPr lang="en-US" altLang="zh-CN" sz="2000" dirty="0">
                <a:solidFill>
                  <a:srgbClr val="000099"/>
                </a:solidFill>
              </a:rPr>
              <a:t> (11 mayo 1930 hasta 6 </a:t>
            </a:r>
            <a:r>
              <a:rPr lang="en-US" altLang="zh-CN" sz="2000" dirty="0" err="1">
                <a:solidFill>
                  <a:srgbClr val="000099"/>
                </a:solidFill>
              </a:rPr>
              <a:t>agosto</a:t>
            </a:r>
            <a:r>
              <a:rPr lang="en-US" altLang="zh-CN" sz="2000" dirty="0">
                <a:solidFill>
                  <a:srgbClr val="000099"/>
                </a:solidFill>
              </a:rPr>
              <a:t> 2002</a:t>
            </a:r>
            <a:r>
              <a:rPr lang="en-US" altLang="zh-CN" sz="2000" dirty="0">
                <a:solidFill>
                  <a:srgbClr val="000099"/>
                </a:solidFill>
              </a:rPr>
              <a:t>)</a:t>
            </a:r>
            <a:endParaRPr lang="en-US" altLang="zh-CN" sz="2000" dirty="0">
              <a:solidFill>
                <a:srgbClr val="000099"/>
              </a:solidFill>
            </a:endParaRPr>
          </a:p>
        </p:txBody>
      </p:sp>
      <p:sp>
        <p:nvSpPr>
          <p:cNvPr id="6" name="灯片编号占位符 3"/>
          <p:cNvSpPr>
            <a:spLocks noGrp="1"/>
          </p:cNvSpPr>
          <p:nvPr>
            <p:ph type="sldNum" sz="quarter" idx="12"/>
          </p:nvPr>
        </p:nvSpPr>
        <p:spPr/>
        <p:txBody>
          <a:bodyPr/>
          <a:lstStyle>
            <a:lvl1pPr algn="ctr">
              <a:defRPr sz="2400">
                <a:solidFill>
                  <a:schemeClr val="tx1"/>
                </a:solidFill>
                <a:latin typeface="Arial" charset="0"/>
                <a:ea typeface="黑体" charset="0"/>
                <a:cs typeface="黑体" charset="0"/>
              </a:defRPr>
            </a:lvl1pPr>
            <a:lvl2pPr marL="742950" indent="-285750" algn="ctr">
              <a:defRPr sz="2400">
                <a:solidFill>
                  <a:schemeClr val="tx1"/>
                </a:solidFill>
                <a:latin typeface="Arial" charset="0"/>
                <a:ea typeface="黑体" charset="0"/>
                <a:cs typeface="黑体" charset="0"/>
              </a:defRPr>
            </a:lvl2pPr>
            <a:lvl3pPr marL="1143000" indent="-228600" algn="ctr">
              <a:defRPr sz="2400">
                <a:solidFill>
                  <a:schemeClr val="tx1"/>
                </a:solidFill>
                <a:latin typeface="Arial" charset="0"/>
                <a:ea typeface="黑体" charset="0"/>
                <a:cs typeface="黑体" charset="0"/>
              </a:defRPr>
            </a:lvl3pPr>
            <a:lvl4pPr marL="1600200" indent="-228600" algn="ctr">
              <a:defRPr sz="2400">
                <a:solidFill>
                  <a:schemeClr val="tx1"/>
                </a:solidFill>
                <a:latin typeface="Arial" charset="0"/>
                <a:ea typeface="黑体" charset="0"/>
                <a:cs typeface="黑体" charset="0"/>
              </a:defRPr>
            </a:lvl4pPr>
            <a:lvl5pPr marL="2057400" indent="-228600" algn="ctr">
              <a:defRPr sz="2400">
                <a:solidFill>
                  <a:schemeClr val="tx1"/>
                </a:solidFill>
                <a:latin typeface="Arial" charset="0"/>
                <a:ea typeface="黑体" charset="0"/>
                <a:cs typeface="黑体" charset="0"/>
              </a:defRPr>
            </a:lvl5pPr>
            <a:lvl6pPr marL="2514600" indent="-228600" algn="ctr" eaLnBrk="0" fontAlgn="base" hangingPunct="0">
              <a:spcBef>
                <a:spcPct val="0"/>
              </a:spcBef>
              <a:spcAft>
                <a:spcPct val="0"/>
              </a:spcAft>
              <a:defRPr sz="2400">
                <a:solidFill>
                  <a:schemeClr val="tx1"/>
                </a:solidFill>
                <a:latin typeface="Arial" charset="0"/>
                <a:ea typeface="黑体" charset="0"/>
                <a:cs typeface="黑体" charset="0"/>
              </a:defRPr>
            </a:lvl6pPr>
            <a:lvl7pPr marL="2971800" indent="-228600" algn="ctr" eaLnBrk="0" fontAlgn="base" hangingPunct="0">
              <a:spcBef>
                <a:spcPct val="0"/>
              </a:spcBef>
              <a:spcAft>
                <a:spcPct val="0"/>
              </a:spcAft>
              <a:defRPr sz="2400">
                <a:solidFill>
                  <a:schemeClr val="tx1"/>
                </a:solidFill>
                <a:latin typeface="Arial" charset="0"/>
                <a:ea typeface="黑体" charset="0"/>
                <a:cs typeface="黑体" charset="0"/>
              </a:defRPr>
            </a:lvl7pPr>
            <a:lvl8pPr marL="3429000" indent="-228600" algn="ctr" eaLnBrk="0" fontAlgn="base" hangingPunct="0">
              <a:spcBef>
                <a:spcPct val="0"/>
              </a:spcBef>
              <a:spcAft>
                <a:spcPct val="0"/>
              </a:spcAft>
              <a:defRPr sz="2400">
                <a:solidFill>
                  <a:schemeClr val="tx1"/>
                </a:solidFill>
                <a:latin typeface="Arial" charset="0"/>
                <a:ea typeface="黑体" charset="0"/>
                <a:cs typeface="黑体" charset="0"/>
              </a:defRPr>
            </a:lvl8pPr>
            <a:lvl9pPr marL="3886200" indent="-228600" algn="ctr" eaLnBrk="0" fontAlgn="base" hangingPunct="0">
              <a:spcBef>
                <a:spcPct val="0"/>
              </a:spcBef>
              <a:spcAft>
                <a:spcPct val="0"/>
              </a:spcAft>
              <a:defRPr sz="2400">
                <a:solidFill>
                  <a:schemeClr val="tx1"/>
                </a:solidFill>
                <a:latin typeface="Arial" charset="0"/>
                <a:ea typeface="黑体" charset="0"/>
                <a:cs typeface="黑体" charset="0"/>
              </a:defRPr>
            </a:lvl9pPr>
          </a:lstStyle>
          <a:p>
            <a:pPr algn="r"/>
            <a:fld id="{F4324121-87B3-0644-BEAD-9A5D76CF2472}" type="slidenum">
              <a:rPr lang="zh-CN" altLang="en-US" sz="1400">
                <a:ea typeface="宋体" charset="0"/>
                <a:cs typeface="宋体" charset="0"/>
              </a:rPr>
              <a:pPr algn="r"/>
              <a:t>10</a:t>
            </a:fld>
            <a:endParaRPr lang="en-US" altLang="zh-CN" sz="1400">
              <a:ea typeface="宋体" charset="0"/>
              <a:cs typeface="宋体" charset="0"/>
            </a:endParaRPr>
          </a:p>
        </p:txBody>
      </p:sp>
      <p:pic>
        <p:nvPicPr>
          <p:cNvPr id="5124" name="Picture 2" descr="C:\Users\tf-yao\Desktop\150px-Edsger_Wybe_Dijkstr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3356992"/>
            <a:ext cx="1905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1 Título"/>
          <p:cNvSpPr txBox="1">
            <a:spLocks/>
          </p:cNvSpPr>
          <p:nvPr/>
        </p:nvSpPr>
        <p:spPr>
          <a:xfrm>
            <a:off x="428625" y="428625"/>
            <a:ext cx="8183563" cy="768127"/>
          </a:xfrm>
          <a:prstGeom prst="rect">
            <a:avLst/>
          </a:prstGeom>
        </p:spPr>
        <p:txBody>
          <a:bodyPr vert="horz" anchor="b">
            <a:normAutofit fontScale="90000"/>
          </a:bodyPr>
          <a:lst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Arial" pitchFamily="34" charset="0"/>
                <a:ea typeface="+mj-ea"/>
                <a:cs typeface="+mj-cs"/>
              </a:defRPr>
            </a:lvl1pPr>
            <a:lvl2pPr algn="l" rtl="0" eaLnBrk="0" fontAlgn="base" hangingPunct="0">
              <a:spcBef>
                <a:spcPct val="0"/>
              </a:spcBef>
              <a:spcAft>
                <a:spcPct val="0"/>
              </a:spcAft>
              <a:defRPr sz="3600" b="1">
                <a:solidFill>
                  <a:srgbClr val="FF8D3E"/>
                </a:solidFill>
                <a:latin typeface="Arial" charset="0"/>
              </a:defRPr>
            </a:lvl2pPr>
            <a:lvl3pPr algn="l" rtl="0" eaLnBrk="0" fontAlgn="base" hangingPunct="0">
              <a:spcBef>
                <a:spcPct val="0"/>
              </a:spcBef>
              <a:spcAft>
                <a:spcPct val="0"/>
              </a:spcAft>
              <a:defRPr sz="3600" b="1">
                <a:solidFill>
                  <a:srgbClr val="FF8D3E"/>
                </a:solidFill>
                <a:latin typeface="Arial" charset="0"/>
              </a:defRPr>
            </a:lvl3pPr>
            <a:lvl4pPr algn="l" rtl="0" eaLnBrk="0" fontAlgn="base" hangingPunct="0">
              <a:spcBef>
                <a:spcPct val="0"/>
              </a:spcBef>
              <a:spcAft>
                <a:spcPct val="0"/>
              </a:spcAft>
              <a:defRPr sz="3600" b="1">
                <a:solidFill>
                  <a:srgbClr val="FF8D3E"/>
                </a:solidFill>
                <a:latin typeface="Arial" charset="0"/>
              </a:defRPr>
            </a:lvl4pPr>
            <a:lvl5pPr algn="l" rtl="0" eaLnBrk="0" fontAlgn="base" hangingPunct="0">
              <a:spcBef>
                <a:spcPct val="0"/>
              </a:spcBef>
              <a:spcAft>
                <a:spcPct val="0"/>
              </a:spcAft>
              <a:defRPr sz="3600" b="1">
                <a:solidFill>
                  <a:srgbClr val="FF8D3E"/>
                </a:solidFill>
                <a:latin typeface="Arial" charset="0"/>
              </a:defRPr>
            </a:lvl5pPr>
            <a:lvl6pPr marL="457200" algn="l" rtl="0" fontAlgn="base">
              <a:spcBef>
                <a:spcPct val="0"/>
              </a:spcBef>
              <a:spcAft>
                <a:spcPct val="0"/>
              </a:spcAft>
              <a:defRPr sz="3600" b="1">
                <a:solidFill>
                  <a:srgbClr val="FF8D3E"/>
                </a:solidFill>
                <a:latin typeface="Arial" charset="0"/>
              </a:defRPr>
            </a:lvl6pPr>
            <a:lvl7pPr marL="914400" algn="l" rtl="0" fontAlgn="base">
              <a:spcBef>
                <a:spcPct val="0"/>
              </a:spcBef>
              <a:spcAft>
                <a:spcPct val="0"/>
              </a:spcAft>
              <a:defRPr sz="3600" b="1">
                <a:solidFill>
                  <a:srgbClr val="FF8D3E"/>
                </a:solidFill>
                <a:latin typeface="Arial" charset="0"/>
              </a:defRPr>
            </a:lvl7pPr>
            <a:lvl8pPr marL="1371600" algn="l" rtl="0" fontAlgn="base">
              <a:spcBef>
                <a:spcPct val="0"/>
              </a:spcBef>
              <a:spcAft>
                <a:spcPct val="0"/>
              </a:spcAft>
              <a:defRPr sz="3600" b="1">
                <a:solidFill>
                  <a:srgbClr val="FF8D3E"/>
                </a:solidFill>
                <a:latin typeface="Arial" charset="0"/>
              </a:defRPr>
            </a:lvl8pPr>
            <a:lvl9pPr marL="1828800" algn="l" rtl="0" fontAlgn="base">
              <a:spcBef>
                <a:spcPct val="0"/>
              </a:spcBef>
              <a:spcAft>
                <a:spcPct val="0"/>
              </a:spcAft>
              <a:defRPr sz="3600" b="1">
                <a:solidFill>
                  <a:srgbClr val="FF8D3E"/>
                </a:solidFill>
                <a:latin typeface="Arial" charset="0"/>
              </a:defRPr>
            </a:lvl9pPr>
            <a:extLst/>
          </a:lstStyle>
          <a:p>
            <a:pPr eaLnBrk="1" fontAlgn="auto" hangingPunct="1">
              <a:spcAft>
                <a:spcPts val="0"/>
              </a:spcAft>
              <a:defRPr/>
            </a:pPr>
            <a:r>
              <a:rPr lang="es-ES" dirty="0" smtClean="0">
                <a:solidFill>
                  <a:schemeClr val="accent1">
                    <a:tint val="88000"/>
                    <a:satMod val="150000"/>
                  </a:schemeClr>
                </a:solidFill>
              </a:rPr>
              <a:t>¿Qué es la ciencia de la computación?</a:t>
            </a:r>
            <a:endParaRPr lang="es-ES" dirty="0">
              <a:solidFill>
                <a:schemeClr val="accent1">
                  <a:tint val="88000"/>
                  <a:satMod val="150000"/>
                </a:schemeClr>
              </a:solidFill>
            </a:endParaRPr>
          </a:p>
        </p:txBody>
      </p:sp>
      <p:sp>
        <p:nvSpPr>
          <p:cNvPr id="3" name="Rectángulo 2"/>
          <p:cNvSpPr/>
          <p:nvPr/>
        </p:nvSpPr>
        <p:spPr>
          <a:xfrm>
            <a:off x="683568" y="3717032"/>
            <a:ext cx="5328592" cy="2104850"/>
          </a:xfrm>
          <a:prstGeom prst="rect">
            <a:avLst/>
          </a:prstGeom>
        </p:spPr>
        <p:txBody>
          <a:bodyPr wrap="square">
            <a:spAutoFit/>
          </a:bodyPr>
          <a:lstStyle/>
          <a:p>
            <a:pPr marL="265176" indent="-265176" fontAlgn="auto">
              <a:lnSpc>
                <a:spcPts val="4000"/>
              </a:lnSpc>
              <a:spcBef>
                <a:spcPts val="250"/>
              </a:spcBef>
              <a:spcAft>
                <a:spcPts val="0"/>
              </a:spcAft>
              <a:buClr>
                <a:schemeClr val="accent1"/>
              </a:buClr>
              <a:buSzPct val="80000"/>
              <a:buFont typeface="Wingdings 2"/>
              <a:buChar char=""/>
              <a:defRPr/>
            </a:pPr>
            <a:r>
              <a:rPr lang="en-US" altLang="zh-CN" sz="1800" dirty="0" err="1">
                <a:solidFill>
                  <a:srgbClr val="000099"/>
                </a:solidFill>
                <a:latin typeface="Arial" pitchFamily="34" charset="0"/>
              </a:rPr>
              <a:t>Dijkstra</a:t>
            </a:r>
            <a:r>
              <a:rPr lang="en-US" altLang="zh-CN" sz="1800" dirty="0">
                <a:solidFill>
                  <a:srgbClr val="000099"/>
                </a:solidFill>
                <a:latin typeface="Arial" pitchFamily="34" charset="0"/>
              </a:rPr>
              <a:t> </a:t>
            </a:r>
            <a:r>
              <a:rPr lang="en-US" altLang="zh-CN" sz="1800" dirty="0" err="1">
                <a:solidFill>
                  <a:srgbClr val="000099"/>
                </a:solidFill>
                <a:latin typeface="Arial" pitchFamily="34" charset="0"/>
              </a:rPr>
              <a:t>fue</a:t>
            </a:r>
            <a:r>
              <a:rPr lang="en-US" altLang="zh-CN" sz="1800" dirty="0">
                <a:solidFill>
                  <a:srgbClr val="000099"/>
                </a:solidFill>
                <a:latin typeface="Arial" pitchFamily="34" charset="0"/>
              </a:rPr>
              <a:t> un </a:t>
            </a:r>
            <a:r>
              <a:rPr lang="en-US" altLang="zh-CN" sz="1800" dirty="0" err="1">
                <a:solidFill>
                  <a:srgbClr val="000099"/>
                </a:solidFill>
                <a:latin typeface="Arial" pitchFamily="34" charset="0"/>
              </a:rPr>
              <a:t>científico</a:t>
            </a:r>
            <a:r>
              <a:rPr lang="en-US" altLang="zh-CN" sz="1800" dirty="0">
                <a:solidFill>
                  <a:srgbClr val="000099"/>
                </a:solidFill>
                <a:latin typeface="Arial" pitchFamily="34" charset="0"/>
              </a:rPr>
              <a:t> </a:t>
            </a:r>
            <a:r>
              <a:rPr lang="en-US" altLang="zh-CN" sz="1800" dirty="0" err="1">
                <a:solidFill>
                  <a:srgbClr val="000099"/>
                </a:solidFill>
                <a:latin typeface="Arial" pitchFamily="34" charset="0"/>
              </a:rPr>
              <a:t>informático</a:t>
            </a:r>
            <a:r>
              <a:rPr lang="en-US" altLang="zh-CN" sz="1800" dirty="0">
                <a:solidFill>
                  <a:srgbClr val="000099"/>
                </a:solidFill>
                <a:latin typeface="Arial" pitchFamily="34" charset="0"/>
              </a:rPr>
              <a:t> </a:t>
            </a:r>
            <a:r>
              <a:rPr lang="en-US" altLang="zh-CN" sz="1800" dirty="0" err="1">
                <a:solidFill>
                  <a:srgbClr val="000099"/>
                </a:solidFill>
                <a:latin typeface="Arial" pitchFamily="34" charset="0"/>
              </a:rPr>
              <a:t>holandés</a:t>
            </a:r>
            <a:r>
              <a:rPr lang="en-US" altLang="zh-CN" sz="1800" dirty="0">
                <a:solidFill>
                  <a:srgbClr val="000099"/>
                </a:solidFill>
                <a:latin typeface="Arial" pitchFamily="34" charset="0"/>
              </a:rPr>
              <a:t>  </a:t>
            </a:r>
            <a:r>
              <a:rPr lang="en-US" altLang="zh-CN" sz="1800" dirty="0" err="1">
                <a:solidFill>
                  <a:srgbClr val="000099"/>
                </a:solidFill>
                <a:latin typeface="Arial" pitchFamily="34" charset="0"/>
              </a:rPr>
              <a:t>que</a:t>
            </a:r>
            <a:r>
              <a:rPr lang="en-US" altLang="zh-CN" sz="1800" dirty="0">
                <a:solidFill>
                  <a:srgbClr val="000099"/>
                </a:solidFill>
                <a:latin typeface="Arial" pitchFamily="34" charset="0"/>
              </a:rPr>
              <a:t> </a:t>
            </a:r>
            <a:r>
              <a:rPr lang="en-US" altLang="zh-CN" sz="1800" dirty="0" err="1">
                <a:solidFill>
                  <a:srgbClr val="000099"/>
                </a:solidFill>
                <a:latin typeface="Arial" pitchFamily="34" charset="0"/>
              </a:rPr>
              <a:t>recibió</a:t>
            </a:r>
            <a:r>
              <a:rPr lang="en-US" altLang="zh-CN" sz="1800" dirty="0">
                <a:solidFill>
                  <a:srgbClr val="000099"/>
                </a:solidFill>
                <a:latin typeface="Arial" pitchFamily="34" charset="0"/>
              </a:rPr>
              <a:t> el </a:t>
            </a:r>
            <a:r>
              <a:rPr lang="en-US" altLang="zh-CN" sz="1800" dirty="0" err="1">
                <a:solidFill>
                  <a:srgbClr val="000099"/>
                </a:solidFill>
                <a:latin typeface="Arial" pitchFamily="34" charset="0"/>
              </a:rPr>
              <a:t>Premio</a:t>
            </a:r>
            <a:r>
              <a:rPr lang="en-US" altLang="zh-CN" sz="1800" dirty="0">
                <a:solidFill>
                  <a:srgbClr val="000099"/>
                </a:solidFill>
                <a:latin typeface="Arial" pitchFamily="34" charset="0"/>
              </a:rPr>
              <a:t> Turing </a:t>
            </a:r>
            <a:r>
              <a:rPr lang="en-US" altLang="zh-CN" sz="1800" dirty="0" err="1">
                <a:solidFill>
                  <a:srgbClr val="000099"/>
                </a:solidFill>
                <a:latin typeface="Arial" pitchFamily="34" charset="0"/>
              </a:rPr>
              <a:t>por</a:t>
            </a:r>
            <a:r>
              <a:rPr lang="en-US" altLang="zh-CN" sz="1800" dirty="0">
                <a:solidFill>
                  <a:srgbClr val="000099"/>
                </a:solidFill>
                <a:latin typeface="Arial" pitchFamily="34" charset="0"/>
              </a:rPr>
              <a:t> </a:t>
            </a:r>
            <a:r>
              <a:rPr lang="en-US" altLang="zh-CN" sz="1800" dirty="0" err="1">
                <a:solidFill>
                  <a:srgbClr val="000099"/>
                </a:solidFill>
                <a:latin typeface="Arial" pitchFamily="34" charset="0"/>
              </a:rPr>
              <a:t>sus</a:t>
            </a:r>
            <a:r>
              <a:rPr lang="en-US" altLang="zh-CN" sz="1800" dirty="0">
                <a:solidFill>
                  <a:srgbClr val="000099"/>
                </a:solidFill>
                <a:latin typeface="Arial" pitchFamily="34" charset="0"/>
              </a:rPr>
              <a:t> </a:t>
            </a:r>
            <a:r>
              <a:rPr lang="en-US" altLang="zh-CN" sz="1800" dirty="0" err="1">
                <a:solidFill>
                  <a:srgbClr val="000099"/>
                </a:solidFill>
                <a:latin typeface="Arial" pitchFamily="34" charset="0"/>
              </a:rPr>
              <a:t>contribuciones</a:t>
            </a:r>
            <a:r>
              <a:rPr lang="en-US" altLang="zh-CN" sz="1800" dirty="0">
                <a:solidFill>
                  <a:srgbClr val="000099"/>
                </a:solidFill>
                <a:latin typeface="Arial" pitchFamily="34" charset="0"/>
              </a:rPr>
              <a:t> </a:t>
            </a:r>
            <a:r>
              <a:rPr lang="en-US" altLang="zh-CN" sz="1800" dirty="0" err="1">
                <a:solidFill>
                  <a:srgbClr val="000099"/>
                </a:solidFill>
                <a:latin typeface="Arial" pitchFamily="34" charset="0"/>
              </a:rPr>
              <a:t>fundamentales</a:t>
            </a:r>
            <a:r>
              <a:rPr lang="en-US" altLang="zh-CN" sz="1800" dirty="0">
                <a:solidFill>
                  <a:srgbClr val="000099"/>
                </a:solidFill>
                <a:latin typeface="Arial" pitchFamily="34" charset="0"/>
              </a:rPr>
              <a:t> </a:t>
            </a:r>
            <a:r>
              <a:rPr lang="en-US" altLang="zh-CN" sz="1800" dirty="0">
                <a:solidFill>
                  <a:srgbClr val="000099"/>
                </a:solidFill>
                <a:latin typeface="Arial" pitchFamily="34" charset="0"/>
              </a:rPr>
              <a:t>en el </a:t>
            </a:r>
            <a:r>
              <a:rPr lang="en-US" altLang="zh-CN" sz="1800" dirty="0" err="1">
                <a:solidFill>
                  <a:srgbClr val="000099"/>
                </a:solidFill>
                <a:latin typeface="Arial" pitchFamily="34" charset="0"/>
              </a:rPr>
              <a:t>desarrollo</a:t>
            </a:r>
            <a:r>
              <a:rPr lang="en-US" altLang="zh-CN" sz="1800" dirty="0">
                <a:solidFill>
                  <a:srgbClr val="000099"/>
                </a:solidFill>
                <a:latin typeface="Arial" pitchFamily="34" charset="0"/>
              </a:rPr>
              <a:t> </a:t>
            </a:r>
            <a:r>
              <a:rPr lang="en-US" altLang="zh-CN" sz="1800" dirty="0" smtClean="0">
                <a:solidFill>
                  <a:srgbClr val="000099"/>
                </a:solidFill>
                <a:latin typeface="Arial" pitchFamily="34" charset="0"/>
              </a:rPr>
              <a:t>de</a:t>
            </a:r>
            <a:r>
              <a:rPr lang="en-US" altLang="zh-CN" sz="1800" dirty="0">
                <a:solidFill>
                  <a:srgbClr val="000099"/>
                </a:solidFill>
                <a:latin typeface="Arial" pitchFamily="34" charset="0"/>
              </a:rPr>
              <a:t> </a:t>
            </a:r>
            <a:r>
              <a:rPr lang="en-US" altLang="zh-CN" sz="1800" dirty="0" err="1" smtClean="0">
                <a:solidFill>
                  <a:srgbClr val="000099"/>
                </a:solidFill>
                <a:latin typeface="Arial" pitchFamily="34" charset="0"/>
              </a:rPr>
              <a:t>lenguajes</a:t>
            </a:r>
            <a:r>
              <a:rPr lang="en-US" altLang="zh-CN" sz="1800" dirty="0" smtClean="0">
                <a:solidFill>
                  <a:srgbClr val="000099"/>
                </a:solidFill>
                <a:latin typeface="Arial" pitchFamily="34" charset="0"/>
              </a:rPr>
              <a:t> </a:t>
            </a:r>
            <a:r>
              <a:rPr lang="en-US" altLang="zh-CN" sz="1800" dirty="0">
                <a:solidFill>
                  <a:srgbClr val="000099"/>
                </a:solidFill>
                <a:latin typeface="Arial" pitchFamily="34" charset="0"/>
              </a:rPr>
              <a:t>de </a:t>
            </a:r>
            <a:r>
              <a:rPr lang="en-US" altLang="zh-CN" sz="1800" dirty="0" err="1">
                <a:solidFill>
                  <a:srgbClr val="000099"/>
                </a:solidFill>
                <a:latin typeface="Arial" pitchFamily="34" charset="0"/>
              </a:rPr>
              <a:t>programación</a:t>
            </a:r>
            <a:r>
              <a:rPr lang="en-US" altLang="zh-CN" sz="1800" dirty="0">
                <a:solidFill>
                  <a:srgbClr val="000099"/>
                </a:solidFill>
                <a:latin typeface="Arial" pitchFamily="34" charset="0"/>
              </a:rPr>
              <a:t> en 1972.</a:t>
            </a:r>
          </a:p>
        </p:txBody>
      </p:sp>
    </p:spTree>
    <p:extLst>
      <p:ext uri="{BB962C8B-B14F-4D97-AF65-F5344CB8AC3E}">
        <p14:creationId xmlns:p14="http://schemas.microsoft.com/office/powerpoint/2010/main" val="9631254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6"/>
          <p:cNvSpPr>
            <a:spLocks noGrp="1" noChangeArrowheads="1"/>
          </p:cNvSpPr>
          <p:nvPr>
            <p:ph type="title"/>
          </p:nvPr>
        </p:nvSpPr>
        <p:spPr>
          <a:xfrm>
            <a:off x="251520" y="5013176"/>
            <a:ext cx="8579296" cy="1051560"/>
          </a:xfrm>
        </p:spPr>
        <p:txBody>
          <a:bodyPr tIns="54000" anchor="t" anchorCtr="1">
            <a:normAutofit fontScale="90000"/>
          </a:bodyPr>
          <a:lstStyle/>
          <a:p>
            <a:pPr eaLnBrk="1" hangingPunct="1"/>
            <a:r>
              <a:rPr lang="en-US" altLang="zh-CN" dirty="0" err="1" smtClean="0">
                <a:latin typeface="Arial" charset="0"/>
                <a:ea typeface="宋体" charset="0"/>
              </a:rPr>
              <a:t>Introducci</a:t>
            </a:r>
            <a:r>
              <a:rPr lang="en-US" altLang="zh-CN" dirty="0" err="1" smtClean="0">
                <a:latin typeface="Arial" charset="0"/>
                <a:ea typeface="宋体" charset="0"/>
              </a:rPr>
              <a:t>ó</a:t>
            </a:r>
            <a:r>
              <a:rPr lang="en-US" altLang="zh-CN" dirty="0" err="1" smtClean="0">
                <a:latin typeface="Arial" charset="0"/>
                <a:ea typeface="宋体" charset="0"/>
              </a:rPr>
              <a:t>n</a:t>
            </a:r>
            <a:r>
              <a:rPr lang="en-US" altLang="zh-CN" dirty="0" smtClean="0">
                <a:latin typeface="Arial" charset="0"/>
                <a:ea typeface="宋体" charset="0"/>
              </a:rPr>
              <a:t> a la </a:t>
            </a:r>
            <a:r>
              <a:rPr lang="en-US" altLang="zh-CN" dirty="0" err="1" smtClean="0">
                <a:latin typeface="Arial" charset="0"/>
                <a:ea typeface="宋体" charset="0"/>
              </a:rPr>
              <a:t>Ciencia</a:t>
            </a:r>
            <a:r>
              <a:rPr lang="en-US" altLang="zh-CN" dirty="0" smtClean="0">
                <a:latin typeface="Arial" charset="0"/>
                <a:ea typeface="宋体" charset="0"/>
              </a:rPr>
              <a:t> de </a:t>
            </a:r>
            <a:r>
              <a:rPr lang="en-US" altLang="zh-CN" dirty="0" err="1" smtClean="0">
                <a:latin typeface="Arial" charset="0"/>
                <a:ea typeface="宋体" charset="0"/>
              </a:rPr>
              <a:t>Computaci</a:t>
            </a:r>
            <a:r>
              <a:rPr lang="en-US" altLang="zh-CN" dirty="0" err="1" smtClean="0">
                <a:latin typeface="Arial" charset="0"/>
                <a:ea typeface="宋体" charset="0"/>
              </a:rPr>
              <a:t>ón</a:t>
            </a:r>
            <a:endParaRPr lang="zh-CN" dirty="0">
              <a:latin typeface="Arial" charset="0"/>
              <a:ea typeface="宋体" charset="0"/>
            </a:endParaRPr>
          </a:p>
        </p:txBody>
      </p:sp>
      <p:sp>
        <p:nvSpPr>
          <p:cNvPr id="6147" name="Rectangle 59"/>
          <p:cNvSpPr>
            <a:spLocks noGrp="1" noChangeArrowheads="1"/>
          </p:cNvSpPr>
          <p:nvPr>
            <p:ph idx="1"/>
          </p:nvPr>
        </p:nvSpPr>
        <p:spPr/>
        <p:txBody>
          <a:bodyPr/>
          <a:lstStyle/>
          <a:p>
            <a:pPr lvl="2" eaLnBrk="1" hangingPunct="1">
              <a:lnSpc>
                <a:spcPts val="4600"/>
              </a:lnSpc>
              <a:buSzPct val="70000"/>
              <a:buFont typeface="Symbol" charset="0"/>
              <a:buChar char="-"/>
            </a:pPr>
            <a:r>
              <a:rPr lang="en-US" altLang="zh-CN" sz="2000" dirty="0" err="1">
                <a:solidFill>
                  <a:srgbClr val="000099"/>
                </a:solidFill>
              </a:rPr>
              <a:t>Una</a:t>
            </a:r>
            <a:r>
              <a:rPr lang="en-US" altLang="zh-CN" sz="2000" dirty="0">
                <a:solidFill>
                  <a:srgbClr val="000099"/>
                </a:solidFill>
              </a:rPr>
              <a:t> </a:t>
            </a:r>
            <a:r>
              <a:rPr lang="en-US" altLang="zh-CN" sz="2000" dirty="0" err="1">
                <a:solidFill>
                  <a:srgbClr val="000099"/>
                </a:solidFill>
              </a:rPr>
              <a:t>lista</a:t>
            </a:r>
            <a:r>
              <a:rPr lang="en-US" altLang="zh-CN" sz="2000" dirty="0">
                <a:solidFill>
                  <a:srgbClr val="000099"/>
                </a:solidFill>
              </a:rPr>
              <a:t> </a:t>
            </a:r>
            <a:r>
              <a:rPr lang="en-US" altLang="zh-CN" sz="2000" dirty="0">
                <a:solidFill>
                  <a:srgbClr val="000099"/>
                </a:solidFill>
              </a:rPr>
              <a:t>de los </a:t>
            </a:r>
            <a:r>
              <a:rPr lang="en-US" altLang="zh-CN" sz="2000" dirty="0" err="1">
                <a:solidFill>
                  <a:srgbClr val="000099"/>
                </a:solidFill>
              </a:rPr>
              <a:t>informáticos</a:t>
            </a:r>
            <a:r>
              <a:rPr lang="en-US" altLang="zh-CN" sz="2000" dirty="0">
                <a:solidFill>
                  <a:srgbClr val="000099"/>
                </a:solidFill>
              </a:rPr>
              <a:t> </a:t>
            </a:r>
            <a:r>
              <a:rPr lang="en-US" altLang="zh-CN" sz="2000" dirty="0" err="1">
                <a:solidFill>
                  <a:srgbClr val="000099"/>
                </a:solidFill>
              </a:rPr>
              <a:t>conocidos</a:t>
            </a:r>
            <a:r>
              <a:rPr lang="en-US" altLang="zh-CN" sz="2000" dirty="0">
                <a:solidFill>
                  <a:srgbClr val="000099"/>
                </a:solidFill>
              </a:rPr>
              <a:t> (http://</a:t>
            </a:r>
            <a:r>
              <a:rPr lang="en-US" altLang="zh-CN" sz="2000" dirty="0" err="1">
                <a:solidFill>
                  <a:srgbClr val="000099"/>
                </a:solidFill>
              </a:rPr>
              <a:t>en.wikipedia.org</a:t>
            </a:r>
            <a:r>
              <a:rPr lang="en-US" altLang="zh-CN" sz="2000" dirty="0">
                <a:solidFill>
                  <a:srgbClr val="000099"/>
                </a:solidFill>
              </a:rPr>
              <a:t>/wiki/</a:t>
            </a:r>
            <a:r>
              <a:rPr lang="en-US" altLang="zh-CN" sz="2000" dirty="0" err="1">
                <a:solidFill>
                  <a:srgbClr val="000099"/>
                </a:solidFill>
              </a:rPr>
              <a:t>List_of_computer_scientists#U</a:t>
            </a:r>
            <a:r>
              <a:rPr lang="en-US" altLang="zh-CN" sz="2000" dirty="0">
                <a:solidFill>
                  <a:srgbClr val="000099"/>
                </a:solidFill>
              </a:rPr>
              <a:t>)</a:t>
            </a:r>
          </a:p>
          <a:p>
            <a:pPr lvl="2" eaLnBrk="1" hangingPunct="1">
              <a:lnSpc>
                <a:spcPts val="4600"/>
              </a:lnSpc>
              <a:buSzPct val="70000"/>
              <a:buFont typeface="Symbol" charset="0"/>
              <a:buChar char="-"/>
            </a:pPr>
            <a:r>
              <a:rPr lang="en-US" altLang="zh-CN" sz="2000" dirty="0">
                <a:solidFill>
                  <a:srgbClr val="000099"/>
                </a:solidFill>
              </a:rPr>
              <a:t>"La </a:t>
            </a:r>
            <a:r>
              <a:rPr lang="en-US" altLang="zh-CN" sz="2000" dirty="0" err="1">
                <a:solidFill>
                  <a:srgbClr val="000099"/>
                </a:solidFill>
              </a:rPr>
              <a:t>ciencia</a:t>
            </a:r>
            <a:r>
              <a:rPr lang="en-US" altLang="zh-CN" sz="2000" dirty="0">
                <a:solidFill>
                  <a:srgbClr val="000099"/>
                </a:solidFill>
              </a:rPr>
              <a:t> de </a:t>
            </a:r>
            <a:r>
              <a:rPr lang="en-US" altLang="zh-CN" sz="2000" dirty="0" err="1">
                <a:solidFill>
                  <a:srgbClr val="000099"/>
                </a:solidFill>
              </a:rPr>
              <a:t>computación</a:t>
            </a:r>
            <a:r>
              <a:rPr lang="en-US" altLang="zh-CN" sz="2000" dirty="0">
                <a:solidFill>
                  <a:srgbClr val="000099"/>
                </a:solidFill>
              </a:rPr>
              <a:t> </a:t>
            </a:r>
            <a:r>
              <a:rPr lang="en-US" altLang="zh-CN" sz="2000" dirty="0" err="1">
                <a:solidFill>
                  <a:srgbClr val="000099"/>
                </a:solidFill>
              </a:rPr>
              <a:t>es</a:t>
            </a:r>
            <a:r>
              <a:rPr lang="en-US" altLang="zh-CN" sz="2000" dirty="0">
                <a:solidFill>
                  <a:srgbClr val="000099"/>
                </a:solidFill>
              </a:rPr>
              <a:t> </a:t>
            </a:r>
            <a:r>
              <a:rPr lang="en-US" altLang="zh-CN" sz="2000" dirty="0">
                <a:solidFill>
                  <a:srgbClr val="000099"/>
                </a:solidFill>
              </a:rPr>
              <a:t>el </a:t>
            </a:r>
            <a:r>
              <a:rPr lang="en-US" altLang="zh-CN" sz="2000" dirty="0" err="1">
                <a:solidFill>
                  <a:srgbClr val="000099"/>
                </a:solidFill>
              </a:rPr>
              <a:t>estudio</a:t>
            </a:r>
            <a:r>
              <a:rPr lang="en-US" altLang="zh-CN" sz="2000" dirty="0">
                <a:solidFill>
                  <a:srgbClr val="000099"/>
                </a:solidFill>
              </a:rPr>
              <a:t> de los </a:t>
            </a:r>
            <a:r>
              <a:rPr lang="en-US" altLang="zh-CN" sz="2000" dirty="0" err="1">
                <a:solidFill>
                  <a:srgbClr val="000099"/>
                </a:solidFill>
              </a:rPr>
              <a:t>fundamentos</a:t>
            </a:r>
            <a:r>
              <a:rPr lang="en-US" altLang="zh-CN" sz="2000" dirty="0">
                <a:solidFill>
                  <a:srgbClr val="000099"/>
                </a:solidFill>
              </a:rPr>
              <a:t> de la </a:t>
            </a:r>
            <a:r>
              <a:rPr lang="en-US" altLang="zh-CN" sz="2000" dirty="0" err="1">
                <a:solidFill>
                  <a:srgbClr val="000099"/>
                </a:solidFill>
              </a:rPr>
              <a:t>información</a:t>
            </a:r>
            <a:r>
              <a:rPr lang="en-US" altLang="zh-CN" sz="2000" dirty="0">
                <a:solidFill>
                  <a:srgbClr val="000099"/>
                </a:solidFill>
              </a:rPr>
              <a:t> y la </a:t>
            </a:r>
            <a:r>
              <a:rPr lang="en-US" altLang="zh-CN" sz="2000" dirty="0" err="1">
                <a:solidFill>
                  <a:srgbClr val="000099"/>
                </a:solidFill>
              </a:rPr>
              <a:t>computación</a:t>
            </a:r>
            <a:r>
              <a:rPr lang="en-US" altLang="zh-CN" sz="2000" dirty="0">
                <a:solidFill>
                  <a:srgbClr val="000099"/>
                </a:solidFill>
              </a:rPr>
              <a:t> y </a:t>
            </a:r>
            <a:r>
              <a:rPr lang="en-US" altLang="zh-CN" sz="2000" dirty="0" err="1">
                <a:solidFill>
                  <a:srgbClr val="000099"/>
                </a:solidFill>
              </a:rPr>
              <a:t>su</a:t>
            </a:r>
            <a:r>
              <a:rPr lang="en-US" altLang="zh-CN" sz="2000" dirty="0">
                <a:solidFill>
                  <a:srgbClr val="000099"/>
                </a:solidFill>
              </a:rPr>
              <a:t> </a:t>
            </a:r>
            <a:r>
              <a:rPr lang="en-US" altLang="zh-CN" sz="2000" dirty="0" err="1">
                <a:solidFill>
                  <a:srgbClr val="000099"/>
                </a:solidFill>
              </a:rPr>
              <a:t>ejecución</a:t>
            </a:r>
            <a:r>
              <a:rPr lang="en-US" altLang="zh-CN" sz="2000" dirty="0">
                <a:solidFill>
                  <a:srgbClr val="000099"/>
                </a:solidFill>
              </a:rPr>
              <a:t> y </a:t>
            </a:r>
            <a:r>
              <a:rPr lang="en-US" altLang="zh-CN" sz="2000" dirty="0" err="1">
                <a:solidFill>
                  <a:srgbClr val="000099"/>
                </a:solidFill>
              </a:rPr>
              <a:t>aplicación</a:t>
            </a:r>
            <a:r>
              <a:rPr lang="en-US" altLang="zh-CN" sz="2000" dirty="0">
                <a:solidFill>
                  <a:srgbClr val="000099"/>
                </a:solidFill>
              </a:rPr>
              <a:t> </a:t>
            </a:r>
            <a:r>
              <a:rPr lang="en-US" altLang="zh-CN" sz="2000" dirty="0">
                <a:solidFill>
                  <a:srgbClr val="000099"/>
                </a:solidFill>
              </a:rPr>
              <a:t>a </a:t>
            </a:r>
            <a:r>
              <a:rPr lang="en-US" altLang="zh-CN" sz="2000" dirty="0" err="1">
                <a:solidFill>
                  <a:srgbClr val="000099"/>
                </a:solidFill>
              </a:rPr>
              <a:t>través</a:t>
            </a:r>
            <a:r>
              <a:rPr lang="en-US" altLang="zh-CN" sz="2000" dirty="0">
                <a:solidFill>
                  <a:srgbClr val="000099"/>
                </a:solidFill>
              </a:rPr>
              <a:t> de </a:t>
            </a:r>
            <a:r>
              <a:rPr lang="en-US" altLang="zh-CN" sz="2000" dirty="0" err="1">
                <a:solidFill>
                  <a:srgbClr val="000099"/>
                </a:solidFill>
              </a:rPr>
              <a:t>sistemas</a:t>
            </a:r>
            <a:r>
              <a:rPr lang="en-US" altLang="zh-CN" sz="2000" dirty="0">
                <a:solidFill>
                  <a:srgbClr val="000099"/>
                </a:solidFill>
              </a:rPr>
              <a:t> </a:t>
            </a:r>
            <a:r>
              <a:rPr lang="en-US" altLang="zh-CN" sz="2000" dirty="0" err="1">
                <a:solidFill>
                  <a:srgbClr val="000099"/>
                </a:solidFill>
              </a:rPr>
              <a:t>informáticos</a:t>
            </a:r>
            <a:r>
              <a:rPr lang="en-US" altLang="zh-CN" sz="2000" dirty="0">
                <a:solidFill>
                  <a:srgbClr val="000099"/>
                </a:solidFill>
              </a:rPr>
              <a:t>." - Wikipedia</a:t>
            </a:r>
          </a:p>
          <a:p>
            <a:pPr lvl="2" eaLnBrk="1" hangingPunct="1">
              <a:lnSpc>
                <a:spcPts val="4600"/>
              </a:lnSpc>
              <a:buSzPct val="70000"/>
              <a:buFont typeface="Symbol" charset="0"/>
              <a:buChar char="-"/>
            </a:pPr>
            <a:r>
              <a:rPr lang="en-US" altLang="zh-CN" sz="2000" dirty="0" err="1">
                <a:solidFill>
                  <a:srgbClr val="000099"/>
                </a:solidFill>
              </a:rPr>
              <a:t>Combina</a:t>
            </a:r>
            <a:r>
              <a:rPr lang="en-US" altLang="zh-CN" sz="2000" dirty="0">
                <a:solidFill>
                  <a:srgbClr val="000099"/>
                </a:solidFill>
              </a:rPr>
              <a:t> la </a:t>
            </a:r>
            <a:r>
              <a:rPr lang="en-US" altLang="zh-CN" sz="2000" dirty="0" err="1">
                <a:solidFill>
                  <a:srgbClr val="000099"/>
                </a:solidFill>
              </a:rPr>
              <a:t>ciencia</a:t>
            </a:r>
            <a:r>
              <a:rPr lang="en-US" altLang="zh-CN" sz="2000" dirty="0">
                <a:solidFill>
                  <a:srgbClr val="000099"/>
                </a:solidFill>
              </a:rPr>
              <a:t>, la </a:t>
            </a:r>
            <a:r>
              <a:rPr lang="en-US" altLang="zh-CN" sz="2000" dirty="0" err="1">
                <a:solidFill>
                  <a:srgbClr val="000099"/>
                </a:solidFill>
              </a:rPr>
              <a:t>ingeniería</a:t>
            </a:r>
            <a:r>
              <a:rPr lang="en-US" altLang="zh-CN" sz="2000" dirty="0">
                <a:solidFill>
                  <a:srgbClr val="000099"/>
                </a:solidFill>
              </a:rPr>
              <a:t> y </a:t>
            </a:r>
            <a:r>
              <a:rPr lang="en-US" altLang="zh-CN" sz="2000" dirty="0" err="1">
                <a:solidFill>
                  <a:srgbClr val="000099"/>
                </a:solidFill>
              </a:rPr>
              <a:t>las</a:t>
            </a:r>
            <a:r>
              <a:rPr lang="en-US" altLang="zh-CN" sz="2000" dirty="0">
                <a:solidFill>
                  <a:srgbClr val="000099"/>
                </a:solidFill>
              </a:rPr>
              <a:t> </a:t>
            </a:r>
            <a:r>
              <a:rPr lang="en-US" altLang="zh-CN" sz="2000" dirty="0" err="1">
                <a:solidFill>
                  <a:srgbClr val="000099"/>
                </a:solidFill>
              </a:rPr>
              <a:t>matemáticas</a:t>
            </a:r>
            <a:r>
              <a:rPr lang="en-US" altLang="zh-CN" sz="2000" dirty="0">
                <a:solidFill>
                  <a:srgbClr val="000099"/>
                </a:solidFill>
              </a:rPr>
              <a:t> en un campo </a:t>
            </a:r>
            <a:r>
              <a:rPr lang="en-US" altLang="zh-CN" sz="2000" dirty="0" err="1">
                <a:solidFill>
                  <a:srgbClr val="000099"/>
                </a:solidFill>
              </a:rPr>
              <a:t>único</a:t>
            </a:r>
            <a:r>
              <a:rPr lang="en-US" altLang="zh-CN" sz="2000" dirty="0">
                <a:solidFill>
                  <a:srgbClr val="000099"/>
                </a:solidFill>
              </a:rPr>
              <a:t> y </a:t>
            </a:r>
            <a:r>
              <a:rPr lang="en-US" altLang="zh-CN" sz="2000" dirty="0" err="1">
                <a:solidFill>
                  <a:srgbClr val="000099"/>
                </a:solidFill>
              </a:rPr>
              <a:t>poderoso</a:t>
            </a:r>
            <a:r>
              <a:rPr lang="en-US" altLang="zh-CN" sz="2000" dirty="0">
                <a:solidFill>
                  <a:srgbClr val="000099"/>
                </a:solidFill>
              </a:rPr>
              <a:t>.</a:t>
            </a:r>
          </a:p>
        </p:txBody>
      </p:sp>
      <p:sp>
        <p:nvSpPr>
          <p:cNvPr id="5" name="灯片编号占位符 3"/>
          <p:cNvSpPr>
            <a:spLocks noGrp="1"/>
          </p:cNvSpPr>
          <p:nvPr>
            <p:ph type="sldNum" sz="quarter" idx="12"/>
          </p:nvPr>
        </p:nvSpPr>
        <p:spPr/>
        <p:txBody>
          <a:bodyPr/>
          <a:lstStyle>
            <a:lvl1pPr algn="ctr">
              <a:defRPr sz="2400">
                <a:solidFill>
                  <a:schemeClr val="tx1"/>
                </a:solidFill>
                <a:latin typeface="Arial" charset="0"/>
                <a:ea typeface="黑体" charset="0"/>
                <a:cs typeface="黑体" charset="0"/>
              </a:defRPr>
            </a:lvl1pPr>
            <a:lvl2pPr marL="742950" indent="-285750" algn="ctr">
              <a:defRPr sz="2400">
                <a:solidFill>
                  <a:schemeClr val="tx1"/>
                </a:solidFill>
                <a:latin typeface="Arial" charset="0"/>
                <a:ea typeface="黑体" charset="0"/>
                <a:cs typeface="黑体" charset="0"/>
              </a:defRPr>
            </a:lvl2pPr>
            <a:lvl3pPr marL="1143000" indent="-228600" algn="ctr">
              <a:defRPr sz="2400">
                <a:solidFill>
                  <a:schemeClr val="tx1"/>
                </a:solidFill>
                <a:latin typeface="Arial" charset="0"/>
                <a:ea typeface="黑体" charset="0"/>
                <a:cs typeface="黑体" charset="0"/>
              </a:defRPr>
            </a:lvl3pPr>
            <a:lvl4pPr marL="1600200" indent="-228600" algn="ctr">
              <a:defRPr sz="2400">
                <a:solidFill>
                  <a:schemeClr val="tx1"/>
                </a:solidFill>
                <a:latin typeface="Arial" charset="0"/>
                <a:ea typeface="黑体" charset="0"/>
                <a:cs typeface="黑体" charset="0"/>
              </a:defRPr>
            </a:lvl4pPr>
            <a:lvl5pPr marL="2057400" indent="-228600" algn="ctr">
              <a:defRPr sz="2400">
                <a:solidFill>
                  <a:schemeClr val="tx1"/>
                </a:solidFill>
                <a:latin typeface="Arial" charset="0"/>
                <a:ea typeface="黑体" charset="0"/>
                <a:cs typeface="黑体" charset="0"/>
              </a:defRPr>
            </a:lvl5pPr>
            <a:lvl6pPr marL="2514600" indent="-228600" algn="ctr" eaLnBrk="0" fontAlgn="base" hangingPunct="0">
              <a:spcBef>
                <a:spcPct val="0"/>
              </a:spcBef>
              <a:spcAft>
                <a:spcPct val="0"/>
              </a:spcAft>
              <a:defRPr sz="2400">
                <a:solidFill>
                  <a:schemeClr val="tx1"/>
                </a:solidFill>
                <a:latin typeface="Arial" charset="0"/>
                <a:ea typeface="黑体" charset="0"/>
                <a:cs typeface="黑体" charset="0"/>
              </a:defRPr>
            </a:lvl6pPr>
            <a:lvl7pPr marL="2971800" indent="-228600" algn="ctr" eaLnBrk="0" fontAlgn="base" hangingPunct="0">
              <a:spcBef>
                <a:spcPct val="0"/>
              </a:spcBef>
              <a:spcAft>
                <a:spcPct val="0"/>
              </a:spcAft>
              <a:defRPr sz="2400">
                <a:solidFill>
                  <a:schemeClr val="tx1"/>
                </a:solidFill>
                <a:latin typeface="Arial" charset="0"/>
                <a:ea typeface="黑体" charset="0"/>
                <a:cs typeface="黑体" charset="0"/>
              </a:defRPr>
            </a:lvl7pPr>
            <a:lvl8pPr marL="3429000" indent="-228600" algn="ctr" eaLnBrk="0" fontAlgn="base" hangingPunct="0">
              <a:spcBef>
                <a:spcPct val="0"/>
              </a:spcBef>
              <a:spcAft>
                <a:spcPct val="0"/>
              </a:spcAft>
              <a:defRPr sz="2400">
                <a:solidFill>
                  <a:schemeClr val="tx1"/>
                </a:solidFill>
                <a:latin typeface="Arial" charset="0"/>
                <a:ea typeface="黑体" charset="0"/>
                <a:cs typeface="黑体" charset="0"/>
              </a:defRPr>
            </a:lvl8pPr>
            <a:lvl9pPr marL="3886200" indent="-228600" algn="ctr" eaLnBrk="0" fontAlgn="base" hangingPunct="0">
              <a:spcBef>
                <a:spcPct val="0"/>
              </a:spcBef>
              <a:spcAft>
                <a:spcPct val="0"/>
              </a:spcAft>
              <a:defRPr sz="2400">
                <a:solidFill>
                  <a:schemeClr val="tx1"/>
                </a:solidFill>
                <a:latin typeface="Arial" charset="0"/>
                <a:ea typeface="黑体" charset="0"/>
                <a:cs typeface="黑体" charset="0"/>
              </a:defRPr>
            </a:lvl9pPr>
          </a:lstStyle>
          <a:p>
            <a:pPr algn="r"/>
            <a:fld id="{2100A1BA-7A0C-364D-86A2-4BBDB1182C47}" type="slidenum">
              <a:rPr lang="zh-CN" altLang="en-US" sz="1400">
                <a:ea typeface="宋体" charset="0"/>
                <a:cs typeface="宋体" charset="0"/>
              </a:rPr>
              <a:pPr algn="r"/>
              <a:t>11</a:t>
            </a:fld>
            <a:endParaRPr lang="en-US" altLang="zh-CN" sz="1400">
              <a:ea typeface="宋体" charset="0"/>
              <a:cs typeface="宋体" charset="0"/>
            </a:endParaRPr>
          </a:p>
        </p:txBody>
      </p:sp>
    </p:spTree>
    <p:extLst>
      <p:ext uri="{BB962C8B-B14F-4D97-AF65-F5344CB8AC3E}">
        <p14:creationId xmlns:p14="http://schemas.microsoft.com/office/powerpoint/2010/main" val="19953722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9"/>
          <p:cNvSpPr>
            <a:spLocks noGrp="1" noChangeArrowheads="1"/>
          </p:cNvSpPr>
          <p:nvPr>
            <p:ph idx="1"/>
          </p:nvPr>
        </p:nvSpPr>
        <p:spPr/>
        <p:txBody>
          <a:bodyPr/>
          <a:lstStyle/>
          <a:p>
            <a:pPr marL="365125" lvl="1" indent="0" eaLnBrk="1" hangingPunct="1">
              <a:lnSpc>
                <a:spcPts val="4600"/>
              </a:lnSpc>
              <a:buSzPct val="70000"/>
              <a:buNone/>
            </a:pPr>
            <a:r>
              <a:rPr lang="en-US" altLang="zh-CN" sz="2000" dirty="0" err="1" smtClean="0">
                <a:solidFill>
                  <a:srgbClr val="000099"/>
                </a:solidFill>
              </a:rPr>
              <a:t>Existen</a:t>
            </a:r>
            <a:r>
              <a:rPr lang="en-US" altLang="zh-CN" sz="2000" dirty="0" smtClean="0">
                <a:solidFill>
                  <a:srgbClr val="000099"/>
                </a:solidFill>
              </a:rPr>
              <a:t> </a:t>
            </a:r>
            <a:r>
              <a:rPr lang="en-US" altLang="zh-CN" sz="2000" dirty="0" err="1" smtClean="0">
                <a:solidFill>
                  <a:srgbClr val="000099"/>
                </a:solidFill>
              </a:rPr>
              <a:t>cuatro</a:t>
            </a:r>
            <a:r>
              <a:rPr lang="en-US" altLang="zh-CN" sz="2000" dirty="0" smtClean="0">
                <a:solidFill>
                  <a:srgbClr val="000099"/>
                </a:solidFill>
              </a:rPr>
              <a:t> </a:t>
            </a:r>
            <a:r>
              <a:rPr lang="en-US" altLang="zh-CN" sz="2000" dirty="0" err="1">
                <a:solidFill>
                  <a:srgbClr val="000099"/>
                </a:solidFill>
              </a:rPr>
              <a:t>áreas</a:t>
            </a:r>
            <a:r>
              <a:rPr lang="en-US" altLang="zh-CN" sz="2000" dirty="0">
                <a:solidFill>
                  <a:srgbClr val="000099"/>
                </a:solidFill>
              </a:rPr>
              <a:t> </a:t>
            </a:r>
            <a:r>
              <a:rPr lang="en-US" altLang="zh-CN" sz="2000" dirty="0" err="1">
                <a:solidFill>
                  <a:srgbClr val="000099"/>
                </a:solidFill>
              </a:rPr>
              <a:t>que</a:t>
            </a:r>
            <a:r>
              <a:rPr lang="en-US" altLang="zh-CN" sz="2000" dirty="0">
                <a:solidFill>
                  <a:srgbClr val="000099"/>
                </a:solidFill>
              </a:rPr>
              <a:t> </a:t>
            </a:r>
            <a:r>
              <a:rPr lang="en-US" altLang="zh-CN" sz="2000" dirty="0">
                <a:solidFill>
                  <a:srgbClr val="000099"/>
                </a:solidFill>
              </a:rPr>
              <a:t>se </a:t>
            </a:r>
            <a:r>
              <a:rPr lang="en-US" altLang="zh-CN" sz="2000" dirty="0" err="1">
                <a:solidFill>
                  <a:srgbClr val="000099"/>
                </a:solidFill>
              </a:rPr>
              <a:t>consideran</a:t>
            </a:r>
            <a:r>
              <a:rPr lang="en-US" altLang="zh-CN" sz="2000" dirty="0">
                <a:solidFill>
                  <a:srgbClr val="000099"/>
                </a:solidFill>
              </a:rPr>
              <a:t> </a:t>
            </a:r>
            <a:r>
              <a:rPr lang="en-US" altLang="zh-CN" sz="2000" dirty="0" err="1">
                <a:solidFill>
                  <a:srgbClr val="000099"/>
                </a:solidFill>
              </a:rPr>
              <a:t>cruciales</a:t>
            </a:r>
            <a:r>
              <a:rPr lang="en-US" altLang="zh-CN" sz="2000" dirty="0">
                <a:solidFill>
                  <a:srgbClr val="000099"/>
                </a:solidFill>
              </a:rPr>
              <a:t> </a:t>
            </a:r>
            <a:r>
              <a:rPr lang="en-US" altLang="zh-CN" sz="2000" dirty="0" err="1">
                <a:solidFill>
                  <a:srgbClr val="000099"/>
                </a:solidFill>
              </a:rPr>
              <a:t>para</a:t>
            </a:r>
            <a:r>
              <a:rPr lang="en-US" altLang="zh-CN" sz="2000" dirty="0">
                <a:solidFill>
                  <a:srgbClr val="000099"/>
                </a:solidFill>
              </a:rPr>
              <a:t> la </a:t>
            </a:r>
            <a:r>
              <a:rPr lang="en-US" altLang="zh-CN" sz="2000" dirty="0" err="1">
                <a:solidFill>
                  <a:srgbClr val="000099"/>
                </a:solidFill>
              </a:rPr>
              <a:t>disciplina</a:t>
            </a:r>
            <a:r>
              <a:rPr lang="en-US" altLang="zh-CN" sz="2000" dirty="0">
                <a:solidFill>
                  <a:srgbClr val="000099"/>
                </a:solidFill>
              </a:rPr>
              <a:t> de la </a:t>
            </a:r>
            <a:r>
              <a:rPr lang="en-US" altLang="zh-CN" sz="2000" dirty="0" err="1">
                <a:solidFill>
                  <a:srgbClr val="000099"/>
                </a:solidFill>
              </a:rPr>
              <a:t>ciencia</a:t>
            </a:r>
            <a:r>
              <a:rPr lang="en-US" altLang="zh-CN" sz="2000" dirty="0">
                <a:solidFill>
                  <a:srgbClr val="000099"/>
                </a:solidFill>
              </a:rPr>
              <a:t> de </a:t>
            </a:r>
            <a:r>
              <a:rPr lang="en-US" altLang="zh-CN" sz="2000" dirty="0" err="1">
                <a:solidFill>
                  <a:srgbClr val="000099"/>
                </a:solidFill>
              </a:rPr>
              <a:t>computación</a:t>
            </a:r>
            <a:r>
              <a:rPr lang="en-US" altLang="zh-CN" sz="2000" dirty="0">
                <a:solidFill>
                  <a:srgbClr val="000099"/>
                </a:solidFill>
              </a:rPr>
              <a:t>: </a:t>
            </a:r>
          </a:p>
          <a:p>
            <a:pPr lvl="2" eaLnBrk="1" hangingPunct="1">
              <a:lnSpc>
                <a:spcPts val="4600"/>
              </a:lnSpc>
              <a:buSzPct val="70000"/>
              <a:buFont typeface="Symbol" charset="0"/>
              <a:buChar char="-"/>
            </a:pPr>
            <a:r>
              <a:rPr lang="en-US" altLang="zh-CN" sz="1800" dirty="0">
                <a:solidFill>
                  <a:srgbClr val="000099"/>
                </a:solidFill>
              </a:rPr>
              <a:t>la </a:t>
            </a:r>
            <a:r>
              <a:rPr lang="en-US" altLang="zh-CN" sz="1800" dirty="0" err="1">
                <a:solidFill>
                  <a:srgbClr val="000099"/>
                </a:solidFill>
              </a:rPr>
              <a:t>teoría</a:t>
            </a:r>
            <a:r>
              <a:rPr lang="en-US" altLang="zh-CN" sz="1800" dirty="0">
                <a:solidFill>
                  <a:srgbClr val="000099"/>
                </a:solidFill>
              </a:rPr>
              <a:t> de la </a:t>
            </a:r>
            <a:r>
              <a:rPr lang="en-US" altLang="zh-CN" sz="1800" dirty="0" err="1">
                <a:solidFill>
                  <a:srgbClr val="000099"/>
                </a:solidFill>
              </a:rPr>
              <a:t>computación</a:t>
            </a:r>
            <a:r>
              <a:rPr lang="en-US" altLang="zh-CN" sz="1800" dirty="0">
                <a:solidFill>
                  <a:srgbClr val="000099"/>
                </a:solidFill>
              </a:rPr>
              <a:t>, </a:t>
            </a:r>
            <a:endParaRPr lang="en-US" altLang="zh-CN" sz="1800" dirty="0">
              <a:solidFill>
                <a:srgbClr val="000099"/>
              </a:solidFill>
            </a:endParaRPr>
          </a:p>
          <a:p>
            <a:pPr lvl="2" eaLnBrk="1" hangingPunct="1">
              <a:lnSpc>
                <a:spcPts val="4600"/>
              </a:lnSpc>
              <a:buSzPct val="70000"/>
              <a:buFont typeface="Symbol" charset="0"/>
              <a:buChar char="-"/>
            </a:pPr>
            <a:r>
              <a:rPr lang="en-US" altLang="zh-CN" sz="1800" dirty="0" err="1">
                <a:solidFill>
                  <a:srgbClr val="000099"/>
                </a:solidFill>
              </a:rPr>
              <a:t>algoritmos</a:t>
            </a:r>
            <a:r>
              <a:rPr lang="en-US" altLang="zh-CN" sz="1800" dirty="0">
                <a:solidFill>
                  <a:srgbClr val="000099"/>
                </a:solidFill>
              </a:rPr>
              <a:t> </a:t>
            </a:r>
            <a:r>
              <a:rPr lang="en-US" altLang="zh-CN" sz="1800" dirty="0">
                <a:solidFill>
                  <a:srgbClr val="000099"/>
                </a:solidFill>
              </a:rPr>
              <a:t>y </a:t>
            </a:r>
            <a:r>
              <a:rPr lang="en-US" altLang="zh-CN" sz="1800" dirty="0" err="1">
                <a:solidFill>
                  <a:srgbClr val="000099"/>
                </a:solidFill>
              </a:rPr>
              <a:t>estructuras</a:t>
            </a:r>
            <a:r>
              <a:rPr lang="en-US" altLang="zh-CN" sz="1800" dirty="0">
                <a:solidFill>
                  <a:srgbClr val="000099"/>
                </a:solidFill>
              </a:rPr>
              <a:t> de </a:t>
            </a:r>
            <a:r>
              <a:rPr lang="en-US" altLang="zh-CN" sz="1800" dirty="0" err="1">
                <a:solidFill>
                  <a:srgbClr val="000099"/>
                </a:solidFill>
              </a:rPr>
              <a:t>datos</a:t>
            </a:r>
            <a:r>
              <a:rPr lang="en-US" altLang="zh-CN" sz="1800" dirty="0">
                <a:solidFill>
                  <a:srgbClr val="000099"/>
                </a:solidFill>
              </a:rPr>
              <a:t>, </a:t>
            </a:r>
            <a:endParaRPr lang="en-US" altLang="zh-CN" sz="1800" dirty="0">
              <a:solidFill>
                <a:srgbClr val="000099"/>
              </a:solidFill>
            </a:endParaRPr>
          </a:p>
          <a:p>
            <a:pPr lvl="2" eaLnBrk="1" hangingPunct="1">
              <a:lnSpc>
                <a:spcPts val="4600"/>
              </a:lnSpc>
              <a:buSzPct val="70000"/>
              <a:buFont typeface="Symbol" charset="0"/>
              <a:buChar char="-"/>
            </a:pPr>
            <a:r>
              <a:rPr lang="en-US" altLang="zh-CN" sz="1800" dirty="0">
                <a:solidFill>
                  <a:srgbClr val="000099"/>
                </a:solidFill>
              </a:rPr>
              <a:t>la </a:t>
            </a:r>
            <a:r>
              <a:rPr lang="en-US" altLang="zh-CN" sz="1800" dirty="0" err="1">
                <a:solidFill>
                  <a:srgbClr val="000099"/>
                </a:solidFill>
              </a:rPr>
              <a:t>metodología</a:t>
            </a:r>
            <a:r>
              <a:rPr lang="en-US" altLang="zh-CN" sz="1800" dirty="0">
                <a:solidFill>
                  <a:srgbClr val="000099"/>
                </a:solidFill>
              </a:rPr>
              <a:t> de </a:t>
            </a:r>
            <a:r>
              <a:rPr lang="en-US" altLang="zh-CN" sz="1800" dirty="0" err="1">
                <a:solidFill>
                  <a:srgbClr val="000099"/>
                </a:solidFill>
              </a:rPr>
              <a:t>programación</a:t>
            </a:r>
            <a:r>
              <a:rPr lang="en-US" altLang="zh-CN" sz="1800" dirty="0">
                <a:solidFill>
                  <a:srgbClr val="000099"/>
                </a:solidFill>
              </a:rPr>
              <a:t> y </a:t>
            </a:r>
            <a:r>
              <a:rPr lang="en-US" altLang="zh-CN" sz="1800" dirty="0" err="1">
                <a:solidFill>
                  <a:srgbClr val="000099"/>
                </a:solidFill>
              </a:rPr>
              <a:t>lenguajes</a:t>
            </a:r>
            <a:r>
              <a:rPr lang="en-US" altLang="zh-CN" sz="1800" dirty="0">
                <a:solidFill>
                  <a:srgbClr val="000099"/>
                </a:solidFill>
              </a:rPr>
              <a:t>, </a:t>
            </a:r>
            <a:r>
              <a:rPr lang="en-US" altLang="zh-CN" sz="1800" dirty="0">
                <a:solidFill>
                  <a:srgbClr val="000099"/>
                </a:solidFill>
              </a:rPr>
              <a:t>y </a:t>
            </a:r>
            <a:endParaRPr lang="en-US" altLang="zh-CN" sz="1800" dirty="0">
              <a:solidFill>
                <a:srgbClr val="000099"/>
              </a:solidFill>
            </a:endParaRPr>
          </a:p>
          <a:p>
            <a:pPr lvl="2" eaLnBrk="1" hangingPunct="1">
              <a:lnSpc>
                <a:spcPts val="4600"/>
              </a:lnSpc>
              <a:buSzPct val="70000"/>
              <a:buFont typeface="Symbol" charset="0"/>
              <a:buChar char="-"/>
            </a:pPr>
            <a:r>
              <a:rPr lang="en-US" altLang="zh-CN" sz="1800" dirty="0" err="1">
                <a:solidFill>
                  <a:srgbClr val="000099"/>
                </a:solidFill>
              </a:rPr>
              <a:t>elementos</a:t>
            </a:r>
            <a:r>
              <a:rPr lang="en-US" altLang="zh-CN" sz="1800" dirty="0">
                <a:solidFill>
                  <a:srgbClr val="000099"/>
                </a:solidFill>
              </a:rPr>
              <a:t> </a:t>
            </a:r>
            <a:r>
              <a:rPr lang="en-US" altLang="zh-CN" sz="1800" dirty="0" err="1">
                <a:solidFill>
                  <a:srgbClr val="000099"/>
                </a:solidFill>
              </a:rPr>
              <a:t>informáticos</a:t>
            </a:r>
            <a:r>
              <a:rPr lang="en-US" altLang="zh-CN" sz="1800" dirty="0">
                <a:solidFill>
                  <a:srgbClr val="000099"/>
                </a:solidFill>
              </a:rPr>
              <a:t> y </a:t>
            </a:r>
            <a:r>
              <a:rPr lang="en-US" altLang="zh-CN" sz="1800" dirty="0" err="1">
                <a:solidFill>
                  <a:srgbClr val="000099"/>
                </a:solidFill>
              </a:rPr>
              <a:t>arquitectura</a:t>
            </a:r>
            <a:r>
              <a:rPr lang="en-US" altLang="zh-CN" sz="1800" dirty="0">
                <a:solidFill>
                  <a:srgbClr val="000099"/>
                </a:solidFill>
              </a:rPr>
              <a:t>.</a:t>
            </a:r>
          </a:p>
        </p:txBody>
      </p:sp>
      <p:sp>
        <p:nvSpPr>
          <p:cNvPr id="5" name="灯片编号占位符 3"/>
          <p:cNvSpPr>
            <a:spLocks noGrp="1"/>
          </p:cNvSpPr>
          <p:nvPr>
            <p:ph type="sldNum" sz="quarter" idx="12"/>
          </p:nvPr>
        </p:nvSpPr>
        <p:spPr/>
        <p:txBody>
          <a:bodyPr/>
          <a:lstStyle>
            <a:lvl1pPr algn="ctr">
              <a:defRPr sz="2400">
                <a:solidFill>
                  <a:schemeClr val="tx1"/>
                </a:solidFill>
                <a:latin typeface="Arial" charset="0"/>
                <a:ea typeface="黑体" charset="0"/>
                <a:cs typeface="黑体" charset="0"/>
              </a:defRPr>
            </a:lvl1pPr>
            <a:lvl2pPr marL="742950" indent="-285750" algn="ctr">
              <a:defRPr sz="2400">
                <a:solidFill>
                  <a:schemeClr val="tx1"/>
                </a:solidFill>
                <a:latin typeface="Arial" charset="0"/>
                <a:ea typeface="黑体" charset="0"/>
                <a:cs typeface="黑体" charset="0"/>
              </a:defRPr>
            </a:lvl2pPr>
            <a:lvl3pPr marL="1143000" indent="-228600" algn="ctr">
              <a:defRPr sz="2400">
                <a:solidFill>
                  <a:schemeClr val="tx1"/>
                </a:solidFill>
                <a:latin typeface="Arial" charset="0"/>
                <a:ea typeface="黑体" charset="0"/>
                <a:cs typeface="黑体" charset="0"/>
              </a:defRPr>
            </a:lvl3pPr>
            <a:lvl4pPr marL="1600200" indent="-228600" algn="ctr">
              <a:defRPr sz="2400">
                <a:solidFill>
                  <a:schemeClr val="tx1"/>
                </a:solidFill>
                <a:latin typeface="Arial" charset="0"/>
                <a:ea typeface="黑体" charset="0"/>
                <a:cs typeface="黑体" charset="0"/>
              </a:defRPr>
            </a:lvl4pPr>
            <a:lvl5pPr marL="2057400" indent="-228600" algn="ctr">
              <a:defRPr sz="2400">
                <a:solidFill>
                  <a:schemeClr val="tx1"/>
                </a:solidFill>
                <a:latin typeface="Arial" charset="0"/>
                <a:ea typeface="黑体" charset="0"/>
                <a:cs typeface="黑体" charset="0"/>
              </a:defRPr>
            </a:lvl5pPr>
            <a:lvl6pPr marL="2514600" indent="-228600" algn="ctr" eaLnBrk="0" fontAlgn="base" hangingPunct="0">
              <a:spcBef>
                <a:spcPct val="0"/>
              </a:spcBef>
              <a:spcAft>
                <a:spcPct val="0"/>
              </a:spcAft>
              <a:defRPr sz="2400">
                <a:solidFill>
                  <a:schemeClr val="tx1"/>
                </a:solidFill>
                <a:latin typeface="Arial" charset="0"/>
                <a:ea typeface="黑体" charset="0"/>
                <a:cs typeface="黑体" charset="0"/>
              </a:defRPr>
            </a:lvl6pPr>
            <a:lvl7pPr marL="2971800" indent="-228600" algn="ctr" eaLnBrk="0" fontAlgn="base" hangingPunct="0">
              <a:spcBef>
                <a:spcPct val="0"/>
              </a:spcBef>
              <a:spcAft>
                <a:spcPct val="0"/>
              </a:spcAft>
              <a:defRPr sz="2400">
                <a:solidFill>
                  <a:schemeClr val="tx1"/>
                </a:solidFill>
                <a:latin typeface="Arial" charset="0"/>
                <a:ea typeface="黑体" charset="0"/>
                <a:cs typeface="黑体" charset="0"/>
              </a:defRPr>
            </a:lvl7pPr>
            <a:lvl8pPr marL="3429000" indent="-228600" algn="ctr" eaLnBrk="0" fontAlgn="base" hangingPunct="0">
              <a:spcBef>
                <a:spcPct val="0"/>
              </a:spcBef>
              <a:spcAft>
                <a:spcPct val="0"/>
              </a:spcAft>
              <a:defRPr sz="2400">
                <a:solidFill>
                  <a:schemeClr val="tx1"/>
                </a:solidFill>
                <a:latin typeface="Arial" charset="0"/>
                <a:ea typeface="黑体" charset="0"/>
                <a:cs typeface="黑体" charset="0"/>
              </a:defRPr>
            </a:lvl8pPr>
            <a:lvl9pPr marL="3886200" indent="-228600" algn="ctr" eaLnBrk="0" fontAlgn="base" hangingPunct="0">
              <a:spcBef>
                <a:spcPct val="0"/>
              </a:spcBef>
              <a:spcAft>
                <a:spcPct val="0"/>
              </a:spcAft>
              <a:defRPr sz="2400">
                <a:solidFill>
                  <a:schemeClr val="tx1"/>
                </a:solidFill>
                <a:latin typeface="Arial" charset="0"/>
                <a:ea typeface="黑体" charset="0"/>
                <a:cs typeface="黑体" charset="0"/>
              </a:defRPr>
            </a:lvl9pPr>
          </a:lstStyle>
          <a:p>
            <a:pPr algn="r"/>
            <a:fld id="{5D05AE7B-ACB8-204E-98D4-F3C944B8E164}" type="slidenum">
              <a:rPr lang="zh-CN" altLang="en-US" sz="1400">
                <a:ea typeface="宋体" charset="0"/>
                <a:cs typeface="宋体" charset="0"/>
              </a:rPr>
              <a:pPr algn="r"/>
              <a:t>12</a:t>
            </a:fld>
            <a:endParaRPr lang="en-US" altLang="zh-CN" sz="1400">
              <a:ea typeface="宋体" charset="0"/>
              <a:cs typeface="宋体" charset="0"/>
            </a:endParaRPr>
          </a:p>
        </p:txBody>
      </p:sp>
      <p:sp>
        <p:nvSpPr>
          <p:cNvPr id="2" name="Título 1"/>
          <p:cNvSpPr>
            <a:spLocks noGrp="1"/>
          </p:cNvSpPr>
          <p:nvPr>
            <p:ph type="title"/>
          </p:nvPr>
        </p:nvSpPr>
        <p:spPr>
          <a:xfrm>
            <a:off x="467544" y="5373216"/>
            <a:ext cx="8183880" cy="1051560"/>
          </a:xfrm>
        </p:spPr>
        <p:txBody>
          <a:bodyPr>
            <a:normAutofit fontScale="90000"/>
          </a:bodyPr>
          <a:lstStyle/>
          <a:p>
            <a:pPr lvl="2" eaLnBrk="1" hangingPunct="1"/>
            <a:r>
              <a:rPr lang="en-US" altLang="zh-CN" kern="1200" dirty="0">
                <a:effectLst>
                  <a:outerShdw blurRad="53975" dist="22860" dir="5400000" algn="tl" rotWithShape="0">
                    <a:srgbClr val="000000">
                      <a:alpha val="55000"/>
                    </a:srgbClr>
                  </a:outerShdw>
                </a:effectLst>
                <a:ea typeface="宋体" charset="0"/>
                <a:cs typeface="+mj-cs"/>
              </a:rPr>
              <a:t>Areas de la </a:t>
            </a:r>
            <a:r>
              <a:rPr lang="en-US" altLang="zh-CN" kern="1200" dirty="0" err="1">
                <a:effectLst>
                  <a:outerShdw blurRad="53975" dist="22860" dir="5400000" algn="tl" rotWithShape="0">
                    <a:srgbClr val="000000">
                      <a:alpha val="55000"/>
                    </a:srgbClr>
                  </a:outerShdw>
                </a:effectLst>
                <a:ea typeface="宋体" charset="0"/>
                <a:cs typeface="+mj-cs"/>
              </a:rPr>
              <a:t>Ciencia</a:t>
            </a:r>
            <a:r>
              <a:rPr lang="en-US" altLang="zh-CN" kern="1200" dirty="0">
                <a:effectLst>
                  <a:outerShdw blurRad="53975" dist="22860" dir="5400000" algn="tl" rotWithShape="0">
                    <a:srgbClr val="000000">
                      <a:alpha val="55000"/>
                    </a:srgbClr>
                  </a:outerShdw>
                </a:effectLst>
                <a:ea typeface="宋体" charset="0"/>
                <a:cs typeface="+mj-cs"/>
              </a:rPr>
              <a:t> de </a:t>
            </a:r>
            <a:r>
              <a:rPr lang="en-US" altLang="zh-CN" kern="1200" dirty="0" err="1" smtClean="0">
                <a:effectLst>
                  <a:outerShdw blurRad="53975" dist="22860" dir="5400000" algn="tl" rotWithShape="0">
                    <a:srgbClr val="000000">
                      <a:alpha val="55000"/>
                    </a:srgbClr>
                  </a:outerShdw>
                </a:effectLst>
                <a:ea typeface="宋体" charset="0"/>
                <a:cs typeface="+mj-cs"/>
              </a:rPr>
              <a:t>computación</a:t>
            </a:r>
            <a:r>
              <a:rPr lang="en-US" altLang="zh-CN" kern="1200" dirty="0" smtClean="0">
                <a:effectLst>
                  <a:outerShdw blurRad="53975" dist="22860" dir="5400000" algn="tl" rotWithShape="0">
                    <a:srgbClr val="000000">
                      <a:alpha val="55000"/>
                    </a:srgbClr>
                  </a:outerShdw>
                </a:effectLst>
                <a:ea typeface="宋体" charset="0"/>
                <a:cs typeface="+mj-cs"/>
              </a:rPr>
              <a:t> (CC)</a:t>
            </a:r>
            <a:endParaRPr lang="en-AU" kern="1200" dirty="0">
              <a:effectLst>
                <a:outerShdw blurRad="53975" dist="22860" dir="5400000" algn="tl" rotWithShape="0">
                  <a:srgbClr val="000000">
                    <a:alpha val="55000"/>
                  </a:srgbClr>
                </a:outerShdw>
              </a:effectLst>
              <a:ea typeface="宋体" charset="0"/>
              <a:cs typeface="+mj-cs"/>
            </a:endParaRPr>
          </a:p>
        </p:txBody>
      </p:sp>
      <p:sp>
        <p:nvSpPr>
          <p:cNvPr id="3" name="Rectángulo 2"/>
          <p:cNvSpPr/>
          <p:nvPr/>
        </p:nvSpPr>
        <p:spPr>
          <a:xfrm>
            <a:off x="611560" y="4725144"/>
            <a:ext cx="8064896" cy="1015663"/>
          </a:xfrm>
          <a:prstGeom prst="rect">
            <a:avLst/>
          </a:prstGeom>
        </p:spPr>
        <p:txBody>
          <a:bodyPr wrap="square">
            <a:spAutoFit/>
          </a:bodyPr>
          <a:lstStyle/>
          <a:p>
            <a:r>
              <a:rPr lang="en-US" altLang="zh-CN" dirty="0" smtClean="0">
                <a:solidFill>
                  <a:srgbClr val="000099"/>
                </a:solidFill>
                <a:latin typeface="Arial" pitchFamily="34" charset="0"/>
              </a:rPr>
              <a:t>La CC se </a:t>
            </a:r>
            <a:r>
              <a:rPr lang="en-US" altLang="zh-CN" dirty="0" err="1">
                <a:solidFill>
                  <a:srgbClr val="000099"/>
                </a:solidFill>
                <a:latin typeface="Arial" pitchFamily="34" charset="0"/>
              </a:rPr>
              <a:t>centra</a:t>
            </a:r>
            <a:r>
              <a:rPr lang="en-US" altLang="zh-CN" dirty="0">
                <a:solidFill>
                  <a:srgbClr val="000099"/>
                </a:solidFill>
                <a:latin typeface="Arial" pitchFamily="34" charset="0"/>
              </a:rPr>
              <a:t> en responder a </a:t>
            </a:r>
            <a:r>
              <a:rPr lang="en-US" altLang="zh-CN" dirty="0" err="1">
                <a:solidFill>
                  <a:srgbClr val="000099"/>
                </a:solidFill>
                <a:latin typeface="Arial" pitchFamily="34" charset="0"/>
              </a:rPr>
              <a:t>las</a:t>
            </a:r>
            <a:r>
              <a:rPr lang="en-US" altLang="zh-CN" dirty="0">
                <a:solidFill>
                  <a:srgbClr val="000099"/>
                </a:solidFill>
                <a:latin typeface="Arial" pitchFamily="34" charset="0"/>
              </a:rPr>
              <a:t> </a:t>
            </a:r>
            <a:r>
              <a:rPr lang="en-US" altLang="zh-CN" dirty="0" err="1">
                <a:solidFill>
                  <a:srgbClr val="000099"/>
                </a:solidFill>
                <a:latin typeface="Arial" pitchFamily="34" charset="0"/>
              </a:rPr>
              <a:t>preguntas</a:t>
            </a:r>
            <a:r>
              <a:rPr lang="en-US" altLang="zh-CN" dirty="0">
                <a:solidFill>
                  <a:srgbClr val="000099"/>
                </a:solidFill>
                <a:latin typeface="Arial" pitchFamily="34" charset="0"/>
              </a:rPr>
              <a:t> </a:t>
            </a:r>
            <a:r>
              <a:rPr lang="en-US" altLang="zh-CN" dirty="0" err="1">
                <a:solidFill>
                  <a:srgbClr val="000099"/>
                </a:solidFill>
                <a:latin typeface="Arial" pitchFamily="34" charset="0"/>
              </a:rPr>
              <a:t>fundamentales</a:t>
            </a:r>
            <a:r>
              <a:rPr lang="en-US" altLang="zh-CN" dirty="0">
                <a:solidFill>
                  <a:srgbClr val="000099"/>
                </a:solidFill>
                <a:latin typeface="Arial" pitchFamily="34" charset="0"/>
              </a:rPr>
              <a:t> </a:t>
            </a:r>
            <a:r>
              <a:rPr lang="en-US" altLang="zh-CN" dirty="0" err="1">
                <a:solidFill>
                  <a:srgbClr val="000099"/>
                </a:solidFill>
                <a:latin typeface="Arial" pitchFamily="34" charset="0"/>
              </a:rPr>
              <a:t>acerca</a:t>
            </a:r>
            <a:r>
              <a:rPr lang="en-US" altLang="zh-CN" dirty="0">
                <a:solidFill>
                  <a:srgbClr val="000099"/>
                </a:solidFill>
                <a:latin typeface="Arial" pitchFamily="34" charset="0"/>
              </a:rPr>
              <a:t> de lo </a:t>
            </a:r>
            <a:r>
              <a:rPr lang="en-US" altLang="zh-CN" dirty="0" err="1">
                <a:solidFill>
                  <a:srgbClr val="000099"/>
                </a:solidFill>
                <a:latin typeface="Arial" pitchFamily="34" charset="0"/>
              </a:rPr>
              <a:t>que</a:t>
            </a:r>
            <a:r>
              <a:rPr lang="en-US" altLang="zh-CN" dirty="0">
                <a:solidFill>
                  <a:srgbClr val="000099"/>
                </a:solidFill>
                <a:latin typeface="Arial" pitchFamily="34" charset="0"/>
              </a:rPr>
              <a:t> se </a:t>
            </a:r>
            <a:r>
              <a:rPr lang="en-US" altLang="zh-CN" dirty="0" err="1">
                <a:solidFill>
                  <a:srgbClr val="000099"/>
                </a:solidFill>
                <a:latin typeface="Arial" pitchFamily="34" charset="0"/>
              </a:rPr>
              <a:t>puede</a:t>
            </a:r>
            <a:r>
              <a:rPr lang="en-US" altLang="zh-CN" dirty="0">
                <a:solidFill>
                  <a:srgbClr val="000099"/>
                </a:solidFill>
                <a:latin typeface="Arial" pitchFamily="34" charset="0"/>
              </a:rPr>
              <a:t> </a:t>
            </a:r>
            <a:r>
              <a:rPr lang="en-US" altLang="zh-CN" dirty="0" err="1">
                <a:solidFill>
                  <a:srgbClr val="000099"/>
                </a:solidFill>
                <a:latin typeface="Arial" pitchFamily="34" charset="0"/>
              </a:rPr>
              <a:t>calcular</a:t>
            </a:r>
            <a:r>
              <a:rPr lang="en-US" altLang="zh-CN" dirty="0">
                <a:solidFill>
                  <a:srgbClr val="000099"/>
                </a:solidFill>
                <a:latin typeface="Arial" pitchFamily="34" charset="0"/>
              </a:rPr>
              <a:t> de forma </a:t>
            </a:r>
            <a:r>
              <a:rPr lang="en-US" altLang="zh-CN" dirty="0" err="1">
                <a:solidFill>
                  <a:srgbClr val="000099"/>
                </a:solidFill>
                <a:latin typeface="Arial" pitchFamily="34" charset="0"/>
              </a:rPr>
              <a:t>computacional</a:t>
            </a:r>
            <a:r>
              <a:rPr lang="en-US" altLang="zh-CN" dirty="0">
                <a:solidFill>
                  <a:srgbClr val="000099"/>
                </a:solidFill>
                <a:latin typeface="Arial" pitchFamily="34" charset="0"/>
              </a:rPr>
              <a:t> y </a:t>
            </a:r>
            <a:r>
              <a:rPr lang="en-US" altLang="zh-CN" dirty="0" err="1">
                <a:solidFill>
                  <a:srgbClr val="000099"/>
                </a:solidFill>
                <a:latin typeface="Arial" pitchFamily="34" charset="0"/>
              </a:rPr>
              <a:t>qué</a:t>
            </a:r>
            <a:r>
              <a:rPr lang="en-US" altLang="zh-CN" dirty="0">
                <a:solidFill>
                  <a:srgbClr val="000099"/>
                </a:solidFill>
                <a:latin typeface="Arial" pitchFamily="34" charset="0"/>
              </a:rPr>
              <a:t> </a:t>
            </a:r>
            <a:r>
              <a:rPr lang="en-US" altLang="zh-CN" dirty="0" err="1">
                <a:solidFill>
                  <a:srgbClr val="000099"/>
                </a:solidFill>
                <a:latin typeface="Arial" pitchFamily="34" charset="0"/>
              </a:rPr>
              <a:t>cantidad</a:t>
            </a:r>
            <a:r>
              <a:rPr lang="en-US" altLang="zh-CN" dirty="0">
                <a:solidFill>
                  <a:srgbClr val="000099"/>
                </a:solidFill>
                <a:latin typeface="Arial" pitchFamily="34" charset="0"/>
              </a:rPr>
              <a:t> de </a:t>
            </a:r>
            <a:r>
              <a:rPr lang="en-US" altLang="zh-CN" dirty="0" err="1">
                <a:solidFill>
                  <a:srgbClr val="000099"/>
                </a:solidFill>
                <a:latin typeface="Arial" pitchFamily="34" charset="0"/>
              </a:rPr>
              <a:t>recursos</a:t>
            </a:r>
            <a:r>
              <a:rPr lang="en-US" altLang="zh-CN" dirty="0">
                <a:solidFill>
                  <a:srgbClr val="000099"/>
                </a:solidFill>
                <a:latin typeface="Arial" pitchFamily="34" charset="0"/>
              </a:rPr>
              <a:t> se </a:t>
            </a:r>
            <a:r>
              <a:rPr lang="en-US" altLang="zh-CN" dirty="0" err="1">
                <a:solidFill>
                  <a:srgbClr val="000099"/>
                </a:solidFill>
                <a:latin typeface="Arial" pitchFamily="34" charset="0"/>
              </a:rPr>
              <a:t>necesitan</a:t>
            </a:r>
            <a:r>
              <a:rPr lang="en-US" altLang="zh-CN" dirty="0">
                <a:solidFill>
                  <a:srgbClr val="000099"/>
                </a:solidFill>
                <a:latin typeface="Arial" pitchFamily="34" charset="0"/>
              </a:rPr>
              <a:t> </a:t>
            </a:r>
            <a:r>
              <a:rPr lang="en-US" altLang="zh-CN" dirty="0" err="1">
                <a:solidFill>
                  <a:srgbClr val="000099"/>
                </a:solidFill>
                <a:latin typeface="Arial" pitchFamily="34" charset="0"/>
              </a:rPr>
              <a:t>para</a:t>
            </a:r>
            <a:r>
              <a:rPr lang="en-US" altLang="zh-CN" dirty="0">
                <a:solidFill>
                  <a:srgbClr val="000099"/>
                </a:solidFill>
                <a:latin typeface="Arial" pitchFamily="34" charset="0"/>
              </a:rPr>
              <a:t> </a:t>
            </a:r>
            <a:r>
              <a:rPr lang="en-US" altLang="zh-CN" dirty="0" err="1">
                <a:solidFill>
                  <a:srgbClr val="000099"/>
                </a:solidFill>
                <a:latin typeface="Arial" pitchFamily="34" charset="0"/>
              </a:rPr>
              <a:t>llevar</a:t>
            </a:r>
            <a:r>
              <a:rPr lang="en-US" altLang="zh-CN" dirty="0">
                <a:solidFill>
                  <a:srgbClr val="000099"/>
                </a:solidFill>
                <a:latin typeface="Arial" pitchFamily="34" charset="0"/>
              </a:rPr>
              <a:t> a </a:t>
            </a:r>
            <a:r>
              <a:rPr lang="en-US" altLang="zh-CN" dirty="0" err="1">
                <a:solidFill>
                  <a:srgbClr val="000099"/>
                </a:solidFill>
                <a:latin typeface="Arial" pitchFamily="34" charset="0"/>
              </a:rPr>
              <a:t>cabo</a:t>
            </a:r>
            <a:r>
              <a:rPr lang="en-US" altLang="zh-CN" dirty="0">
                <a:solidFill>
                  <a:srgbClr val="000099"/>
                </a:solidFill>
                <a:latin typeface="Arial" pitchFamily="34" charset="0"/>
              </a:rPr>
              <a:t> </a:t>
            </a:r>
            <a:r>
              <a:rPr lang="en-US" altLang="zh-CN" dirty="0" err="1">
                <a:solidFill>
                  <a:srgbClr val="000099"/>
                </a:solidFill>
                <a:latin typeface="Arial" pitchFamily="34" charset="0"/>
              </a:rPr>
              <a:t>esos</a:t>
            </a:r>
            <a:r>
              <a:rPr lang="en-US" altLang="zh-CN" dirty="0">
                <a:solidFill>
                  <a:srgbClr val="000099"/>
                </a:solidFill>
                <a:latin typeface="Arial" pitchFamily="34" charset="0"/>
              </a:rPr>
              <a:t> </a:t>
            </a:r>
            <a:r>
              <a:rPr lang="en-US" altLang="zh-CN" dirty="0" err="1">
                <a:solidFill>
                  <a:srgbClr val="000099"/>
                </a:solidFill>
                <a:latin typeface="Arial" pitchFamily="34" charset="0"/>
              </a:rPr>
              <a:t>cálculos</a:t>
            </a:r>
            <a:r>
              <a:rPr lang="en-US" altLang="zh-CN" dirty="0">
                <a:solidFill>
                  <a:srgbClr val="000099"/>
                </a:solidFill>
                <a:latin typeface="Arial" pitchFamily="34" charset="0"/>
              </a:rPr>
              <a:t>.</a:t>
            </a:r>
            <a:endParaRPr lang="en-AU" dirty="0">
              <a:solidFill>
                <a:srgbClr val="000099"/>
              </a:solidFill>
              <a:latin typeface="Arial" pitchFamily="34" charset="0"/>
            </a:endParaRPr>
          </a:p>
        </p:txBody>
      </p:sp>
    </p:spTree>
    <p:extLst>
      <p:ext uri="{BB962C8B-B14F-4D97-AF65-F5344CB8AC3E}">
        <p14:creationId xmlns:p14="http://schemas.microsoft.com/office/powerpoint/2010/main" val="285066396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59"/>
          <p:cNvSpPr>
            <a:spLocks noGrp="1" noChangeArrowheads="1"/>
          </p:cNvSpPr>
          <p:nvPr>
            <p:ph idx="1"/>
          </p:nvPr>
        </p:nvSpPr>
        <p:spPr/>
        <p:txBody>
          <a:bodyPr/>
          <a:lstStyle/>
          <a:p>
            <a:pPr marL="1265238" lvl="3" indent="-449263" eaLnBrk="1" hangingPunct="1">
              <a:lnSpc>
                <a:spcPts val="4000"/>
              </a:lnSpc>
              <a:buSzPct val="70000"/>
              <a:buFont typeface="Symbol" charset="0"/>
              <a:buChar char="-"/>
            </a:pPr>
            <a:r>
              <a:rPr lang="en-US" altLang="zh-CN" b="1" dirty="0" err="1">
                <a:solidFill>
                  <a:srgbClr val="000090"/>
                </a:solidFill>
                <a:latin typeface="Times New Roman" charset="0"/>
                <a:ea typeface="ＭＳ Ｐゴシック" charset="0"/>
                <a:cs typeface="Times New Roman" charset="0"/>
              </a:rPr>
              <a:t>Teoría</a:t>
            </a:r>
            <a:r>
              <a:rPr lang="en-US" altLang="zh-CN" b="1" dirty="0">
                <a:solidFill>
                  <a:srgbClr val="000090"/>
                </a:solidFill>
                <a:latin typeface="Times New Roman" charset="0"/>
                <a:ea typeface="ＭＳ Ｐゴシック" charset="0"/>
                <a:cs typeface="Times New Roman" charset="0"/>
              </a:rPr>
              <a:t> de la </a:t>
            </a:r>
            <a:r>
              <a:rPr lang="en-US" altLang="zh-CN" b="1" dirty="0" err="1">
                <a:solidFill>
                  <a:srgbClr val="000090"/>
                </a:solidFill>
                <a:latin typeface="Times New Roman" charset="0"/>
                <a:ea typeface="ＭＳ Ｐゴシック" charset="0"/>
                <a:cs typeface="Times New Roman" charset="0"/>
              </a:rPr>
              <a:t>computabilidad</a:t>
            </a:r>
            <a:r>
              <a:rPr lang="en-US" altLang="zh-CN" b="1" dirty="0">
                <a:solidFill>
                  <a:srgbClr val="000090"/>
                </a:solidFill>
                <a:latin typeface="Times New Roman" charset="0"/>
                <a:ea typeface="ＭＳ Ｐゴシック" charset="0"/>
                <a:cs typeface="Times New Roman" charset="0"/>
              </a:rPr>
              <a:t>: </a:t>
            </a:r>
            <a:r>
              <a:rPr lang="en-US" altLang="zh-CN" dirty="0" err="1">
                <a:solidFill>
                  <a:srgbClr val="000090"/>
                </a:solidFill>
                <a:latin typeface="Times New Roman" charset="0"/>
                <a:ea typeface="ＭＳ Ｐゴシック" charset="0"/>
                <a:cs typeface="Times New Roman" charset="0"/>
              </a:rPr>
              <a:t>examina</a:t>
            </a:r>
            <a:r>
              <a:rPr lang="en-US" altLang="zh-CN" dirty="0">
                <a:solidFill>
                  <a:srgbClr val="000090"/>
                </a:solidFill>
                <a:latin typeface="Times New Roman" charset="0"/>
                <a:ea typeface="ＭＳ Ｐゴシック" charset="0"/>
                <a:cs typeface="Times New Roman" charset="0"/>
              </a:rPr>
              <a:t> </a:t>
            </a:r>
            <a:r>
              <a:rPr lang="en-US" altLang="zh-CN" dirty="0" err="1" smtClean="0">
                <a:solidFill>
                  <a:srgbClr val="000090"/>
                </a:solidFill>
                <a:latin typeface="Times New Roman" charset="0"/>
                <a:ea typeface="ＭＳ Ｐゴシック" charset="0"/>
                <a:cs typeface="Times New Roman" charset="0"/>
              </a:rPr>
              <a:t>qu</a:t>
            </a:r>
            <a:r>
              <a:rPr lang="en-US" altLang="zh-CN" dirty="0" err="1" smtClean="0">
                <a:solidFill>
                  <a:srgbClr val="000090"/>
                </a:solidFill>
                <a:latin typeface="Times New Roman" charset="0"/>
                <a:ea typeface="ＭＳ Ｐゴシック" charset="0"/>
                <a:cs typeface="Times New Roman" charset="0"/>
              </a:rPr>
              <a:t>é</a:t>
            </a:r>
            <a:r>
              <a:rPr lang="en-US" altLang="zh-CN" dirty="0" smtClean="0">
                <a:solidFill>
                  <a:srgbClr val="000090"/>
                </a:solidFill>
                <a:latin typeface="Times New Roman" charset="0"/>
                <a:ea typeface="ＭＳ Ｐゴシック" charset="0"/>
                <a:cs typeface="Times New Roman" charset="0"/>
              </a:rPr>
              <a:t> </a:t>
            </a:r>
            <a:r>
              <a:rPr lang="en-US" altLang="zh-CN" dirty="0" err="1" smtClean="0">
                <a:solidFill>
                  <a:srgbClr val="000090"/>
                </a:solidFill>
                <a:latin typeface="Times New Roman" charset="0"/>
                <a:ea typeface="ＭＳ Ｐゴシック" charset="0"/>
                <a:cs typeface="Times New Roman" charset="0"/>
              </a:rPr>
              <a:t>problemas</a:t>
            </a:r>
            <a:r>
              <a:rPr lang="en-US" altLang="zh-CN" dirty="0" smtClean="0">
                <a:solidFill>
                  <a:srgbClr val="000090"/>
                </a:solidFill>
                <a:latin typeface="Times New Roman" charset="0"/>
                <a:ea typeface="ＭＳ Ｐゴシック" charset="0"/>
                <a:cs typeface="Times New Roman" charset="0"/>
              </a:rPr>
              <a:t> </a:t>
            </a:r>
            <a:r>
              <a:rPr lang="en-US" altLang="zh-CN" dirty="0" err="1">
                <a:solidFill>
                  <a:srgbClr val="000090"/>
                </a:solidFill>
                <a:latin typeface="Times New Roman" charset="0"/>
                <a:ea typeface="ＭＳ Ｐゴシック" charset="0"/>
                <a:cs typeface="Times New Roman" charset="0"/>
              </a:rPr>
              <a:t>informáticos</a:t>
            </a:r>
            <a:r>
              <a:rPr lang="en-US" altLang="zh-CN" dirty="0">
                <a:solidFill>
                  <a:srgbClr val="000090"/>
                </a:solidFill>
                <a:latin typeface="Times New Roman" charset="0"/>
                <a:ea typeface="ＭＳ Ｐゴシック" charset="0"/>
                <a:cs typeface="Times New Roman" charset="0"/>
              </a:rPr>
              <a:t> se </a:t>
            </a:r>
            <a:r>
              <a:rPr lang="en-US" altLang="zh-CN" dirty="0" err="1">
                <a:solidFill>
                  <a:srgbClr val="000090"/>
                </a:solidFill>
                <a:latin typeface="Times New Roman" charset="0"/>
                <a:ea typeface="ＭＳ Ｐゴシック" charset="0"/>
                <a:cs typeface="Times New Roman" charset="0"/>
              </a:rPr>
              <a:t>pueden</a:t>
            </a:r>
            <a:r>
              <a:rPr lang="en-US" altLang="zh-CN" dirty="0">
                <a:solidFill>
                  <a:srgbClr val="000090"/>
                </a:solidFill>
                <a:latin typeface="Times New Roman" charset="0"/>
                <a:ea typeface="ＭＳ Ｐゴシック" charset="0"/>
                <a:cs typeface="Times New Roman" charset="0"/>
              </a:rPr>
              <a:t> resolver </a:t>
            </a:r>
            <a:r>
              <a:rPr lang="en-US" altLang="zh-CN" dirty="0" err="1" smtClean="0">
                <a:solidFill>
                  <a:srgbClr val="000090"/>
                </a:solidFill>
                <a:latin typeface="Times New Roman" charset="0"/>
                <a:ea typeface="ＭＳ Ｐゴシック" charset="0"/>
                <a:cs typeface="Times New Roman" charset="0"/>
              </a:rPr>
              <a:t>v</a:t>
            </a:r>
            <a:r>
              <a:rPr lang="en-US" altLang="zh-CN" dirty="0" err="1" smtClean="0">
                <a:solidFill>
                  <a:srgbClr val="000090"/>
                </a:solidFill>
                <a:latin typeface="Times New Roman" charset="0"/>
                <a:ea typeface="ＭＳ Ｐゴシック" charset="0"/>
                <a:cs typeface="Times New Roman" charset="0"/>
              </a:rPr>
              <a:t>ía</a:t>
            </a:r>
            <a:r>
              <a:rPr lang="en-US" altLang="zh-CN" dirty="0" smtClean="0">
                <a:solidFill>
                  <a:srgbClr val="000090"/>
                </a:solidFill>
                <a:latin typeface="Times New Roman" charset="0"/>
                <a:ea typeface="ＭＳ Ｐゴシック" charset="0"/>
                <a:cs typeface="Times New Roman" charset="0"/>
              </a:rPr>
              <a:t> </a:t>
            </a:r>
            <a:r>
              <a:rPr lang="en-US" altLang="zh-CN" dirty="0" err="1" smtClean="0">
                <a:solidFill>
                  <a:srgbClr val="000090"/>
                </a:solidFill>
                <a:latin typeface="Times New Roman" charset="0"/>
                <a:ea typeface="ＭＳ Ｐゴシック" charset="0"/>
                <a:cs typeface="Times New Roman" charset="0"/>
              </a:rPr>
              <a:t>varios</a:t>
            </a:r>
            <a:r>
              <a:rPr lang="en-US" altLang="zh-CN" dirty="0" smtClean="0">
                <a:solidFill>
                  <a:srgbClr val="000090"/>
                </a:solidFill>
                <a:latin typeface="Times New Roman" charset="0"/>
                <a:ea typeface="ＭＳ Ｐゴシック" charset="0"/>
                <a:cs typeface="Times New Roman" charset="0"/>
              </a:rPr>
              <a:t> </a:t>
            </a:r>
            <a:r>
              <a:rPr lang="en-US" altLang="zh-CN" dirty="0" err="1">
                <a:solidFill>
                  <a:srgbClr val="000090"/>
                </a:solidFill>
                <a:latin typeface="Times New Roman" charset="0"/>
                <a:ea typeface="ＭＳ Ｐゴシック" charset="0"/>
                <a:cs typeface="Times New Roman" charset="0"/>
              </a:rPr>
              <a:t>modelos</a:t>
            </a:r>
            <a:r>
              <a:rPr lang="en-US" altLang="zh-CN" dirty="0">
                <a:solidFill>
                  <a:srgbClr val="000090"/>
                </a:solidFill>
                <a:latin typeface="Times New Roman" charset="0"/>
                <a:ea typeface="ＭＳ Ｐゴシック" charset="0"/>
                <a:cs typeface="Times New Roman" charset="0"/>
              </a:rPr>
              <a:t> </a:t>
            </a:r>
            <a:r>
              <a:rPr lang="en-US" altLang="zh-CN" dirty="0" err="1">
                <a:solidFill>
                  <a:srgbClr val="000090"/>
                </a:solidFill>
                <a:latin typeface="Times New Roman" charset="0"/>
                <a:ea typeface="ＭＳ Ｐゴシック" charset="0"/>
                <a:cs typeface="Times New Roman" charset="0"/>
              </a:rPr>
              <a:t>teóricos</a:t>
            </a:r>
            <a:r>
              <a:rPr lang="en-US" altLang="zh-CN" dirty="0">
                <a:solidFill>
                  <a:srgbClr val="000090"/>
                </a:solidFill>
                <a:latin typeface="Times New Roman" charset="0"/>
                <a:ea typeface="ＭＳ Ｐゴシック" charset="0"/>
                <a:cs typeface="Times New Roman" charset="0"/>
              </a:rPr>
              <a:t> de la </a:t>
            </a:r>
            <a:r>
              <a:rPr lang="en-US" altLang="zh-CN" dirty="0" err="1">
                <a:solidFill>
                  <a:srgbClr val="000090"/>
                </a:solidFill>
                <a:latin typeface="Times New Roman" charset="0"/>
                <a:ea typeface="ＭＳ Ｐゴシック" charset="0"/>
                <a:cs typeface="Times New Roman" charset="0"/>
              </a:rPr>
              <a:t>computación</a:t>
            </a:r>
            <a:r>
              <a:rPr lang="en-US" altLang="zh-CN" dirty="0">
                <a:solidFill>
                  <a:srgbClr val="000090"/>
                </a:solidFill>
                <a:latin typeface="Times New Roman" charset="0"/>
                <a:ea typeface="ＭＳ Ｐゴシック" charset="0"/>
                <a:cs typeface="Times New Roman" charset="0"/>
              </a:rPr>
              <a:t>.</a:t>
            </a:r>
          </a:p>
        </p:txBody>
      </p:sp>
      <p:sp>
        <p:nvSpPr>
          <p:cNvPr id="7" name="灯片编号占位符 3"/>
          <p:cNvSpPr>
            <a:spLocks noGrp="1"/>
          </p:cNvSpPr>
          <p:nvPr>
            <p:ph type="sldNum" sz="quarter" idx="12"/>
          </p:nvPr>
        </p:nvSpPr>
        <p:spPr/>
        <p:txBody>
          <a:bodyPr/>
          <a:lstStyle>
            <a:lvl1pPr algn="ctr">
              <a:defRPr sz="2400">
                <a:solidFill>
                  <a:schemeClr val="tx1"/>
                </a:solidFill>
                <a:latin typeface="Arial" charset="0"/>
                <a:ea typeface="黑体" charset="0"/>
                <a:cs typeface="黑体" charset="0"/>
              </a:defRPr>
            </a:lvl1pPr>
            <a:lvl2pPr marL="742950" indent="-285750" algn="ctr">
              <a:defRPr sz="2400">
                <a:solidFill>
                  <a:schemeClr val="tx1"/>
                </a:solidFill>
                <a:latin typeface="Arial" charset="0"/>
                <a:ea typeface="黑体" charset="0"/>
                <a:cs typeface="黑体" charset="0"/>
              </a:defRPr>
            </a:lvl2pPr>
            <a:lvl3pPr marL="1143000" indent="-228600" algn="ctr">
              <a:defRPr sz="2400">
                <a:solidFill>
                  <a:schemeClr val="tx1"/>
                </a:solidFill>
                <a:latin typeface="Arial" charset="0"/>
                <a:ea typeface="黑体" charset="0"/>
                <a:cs typeface="黑体" charset="0"/>
              </a:defRPr>
            </a:lvl3pPr>
            <a:lvl4pPr marL="1600200" indent="-228600" algn="ctr">
              <a:defRPr sz="2400">
                <a:solidFill>
                  <a:schemeClr val="tx1"/>
                </a:solidFill>
                <a:latin typeface="Arial" charset="0"/>
                <a:ea typeface="黑体" charset="0"/>
                <a:cs typeface="黑体" charset="0"/>
              </a:defRPr>
            </a:lvl4pPr>
            <a:lvl5pPr marL="2057400" indent="-228600" algn="ctr">
              <a:defRPr sz="2400">
                <a:solidFill>
                  <a:schemeClr val="tx1"/>
                </a:solidFill>
                <a:latin typeface="Arial" charset="0"/>
                <a:ea typeface="黑体" charset="0"/>
                <a:cs typeface="黑体" charset="0"/>
              </a:defRPr>
            </a:lvl5pPr>
            <a:lvl6pPr marL="2514600" indent="-228600" algn="ctr" eaLnBrk="0" fontAlgn="base" hangingPunct="0">
              <a:spcBef>
                <a:spcPct val="0"/>
              </a:spcBef>
              <a:spcAft>
                <a:spcPct val="0"/>
              </a:spcAft>
              <a:defRPr sz="2400">
                <a:solidFill>
                  <a:schemeClr val="tx1"/>
                </a:solidFill>
                <a:latin typeface="Arial" charset="0"/>
                <a:ea typeface="黑体" charset="0"/>
                <a:cs typeface="黑体" charset="0"/>
              </a:defRPr>
            </a:lvl6pPr>
            <a:lvl7pPr marL="2971800" indent="-228600" algn="ctr" eaLnBrk="0" fontAlgn="base" hangingPunct="0">
              <a:spcBef>
                <a:spcPct val="0"/>
              </a:spcBef>
              <a:spcAft>
                <a:spcPct val="0"/>
              </a:spcAft>
              <a:defRPr sz="2400">
                <a:solidFill>
                  <a:schemeClr val="tx1"/>
                </a:solidFill>
                <a:latin typeface="Arial" charset="0"/>
                <a:ea typeface="黑体" charset="0"/>
                <a:cs typeface="黑体" charset="0"/>
              </a:defRPr>
            </a:lvl7pPr>
            <a:lvl8pPr marL="3429000" indent="-228600" algn="ctr" eaLnBrk="0" fontAlgn="base" hangingPunct="0">
              <a:spcBef>
                <a:spcPct val="0"/>
              </a:spcBef>
              <a:spcAft>
                <a:spcPct val="0"/>
              </a:spcAft>
              <a:defRPr sz="2400">
                <a:solidFill>
                  <a:schemeClr val="tx1"/>
                </a:solidFill>
                <a:latin typeface="Arial" charset="0"/>
                <a:ea typeface="黑体" charset="0"/>
                <a:cs typeface="黑体" charset="0"/>
              </a:defRPr>
            </a:lvl8pPr>
            <a:lvl9pPr marL="3886200" indent="-228600" algn="ctr" eaLnBrk="0" fontAlgn="base" hangingPunct="0">
              <a:spcBef>
                <a:spcPct val="0"/>
              </a:spcBef>
              <a:spcAft>
                <a:spcPct val="0"/>
              </a:spcAft>
              <a:defRPr sz="2400">
                <a:solidFill>
                  <a:schemeClr val="tx1"/>
                </a:solidFill>
                <a:latin typeface="Arial" charset="0"/>
                <a:ea typeface="黑体" charset="0"/>
                <a:cs typeface="黑体" charset="0"/>
              </a:defRPr>
            </a:lvl9pPr>
          </a:lstStyle>
          <a:p>
            <a:pPr algn="r"/>
            <a:fld id="{0D1ECE4C-508B-0D46-9B20-F3D2651EEA7C}" type="slidenum">
              <a:rPr lang="zh-CN" altLang="en-US" sz="1400">
                <a:ea typeface="宋体" charset="0"/>
                <a:cs typeface="宋体" charset="0"/>
              </a:rPr>
              <a:pPr algn="r"/>
              <a:t>13</a:t>
            </a:fld>
            <a:endParaRPr lang="en-US" altLang="zh-CN" sz="1400">
              <a:ea typeface="宋体" charset="0"/>
              <a:cs typeface="宋体" charset="0"/>
            </a:endParaRPr>
          </a:p>
        </p:txBody>
      </p:sp>
      <p:pic>
        <p:nvPicPr>
          <p:cNvPr id="9220" name="Picture 2" descr="C:\Users\tf-yao\Desktop\Wang_ti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916832"/>
            <a:ext cx="3614802"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Box 4"/>
          <p:cNvSpPr txBox="1">
            <a:spLocks noChangeArrowheads="1"/>
          </p:cNvSpPr>
          <p:nvPr/>
        </p:nvSpPr>
        <p:spPr bwMode="auto">
          <a:xfrm>
            <a:off x="539552" y="3068960"/>
            <a:ext cx="446449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fontAlgn="base" hangingPunct="0">
              <a:spcBef>
                <a:spcPct val="20000"/>
              </a:spcBef>
              <a:spcAft>
                <a:spcPct val="0"/>
              </a:spcAft>
              <a:buChar char="»"/>
              <a:defRPr sz="2000">
                <a:solidFill>
                  <a:schemeClr val="tx1"/>
                </a:solidFill>
                <a:latin typeface="Arial" charset="0"/>
                <a:ea typeface="宋体" charset="0"/>
                <a:cs typeface="宋体" charset="0"/>
              </a:defRPr>
            </a:lvl6pPr>
            <a:lvl7pPr eaLnBrk="0" fontAlgn="base" hangingPunct="0">
              <a:spcBef>
                <a:spcPct val="20000"/>
              </a:spcBef>
              <a:spcAft>
                <a:spcPct val="0"/>
              </a:spcAft>
              <a:buChar char="»"/>
              <a:defRPr sz="2000">
                <a:solidFill>
                  <a:schemeClr val="tx1"/>
                </a:solidFill>
                <a:latin typeface="Arial" charset="0"/>
                <a:ea typeface="宋体" charset="0"/>
                <a:cs typeface="宋体" charset="0"/>
              </a:defRPr>
            </a:lvl7pPr>
            <a:lvl8pPr eaLnBrk="0" fontAlgn="base" hangingPunct="0">
              <a:spcBef>
                <a:spcPct val="20000"/>
              </a:spcBef>
              <a:spcAft>
                <a:spcPct val="0"/>
              </a:spcAft>
              <a:buChar char="»"/>
              <a:defRPr sz="2000">
                <a:solidFill>
                  <a:schemeClr val="tx1"/>
                </a:solidFill>
                <a:latin typeface="Arial" charset="0"/>
                <a:ea typeface="宋体" charset="0"/>
                <a:cs typeface="宋体" charset="0"/>
              </a:defRPr>
            </a:lvl8pPr>
            <a:lvl9pPr eaLnBrk="0" fontAlgn="base" hangingPunct="0">
              <a:spcBef>
                <a:spcPct val="20000"/>
              </a:spcBef>
              <a:spcAft>
                <a:spcPct val="0"/>
              </a:spcAft>
              <a:buChar char="»"/>
              <a:defRPr sz="2000">
                <a:solidFill>
                  <a:schemeClr val="tx1"/>
                </a:solidFill>
                <a:latin typeface="Arial" charset="0"/>
                <a:ea typeface="宋体" charset="0"/>
                <a:cs typeface="宋体" charset="0"/>
              </a:defRPr>
            </a:lvl9pPr>
          </a:lstStyle>
          <a:p>
            <a:pPr eaLnBrk="1" hangingPunct="1"/>
            <a:r>
              <a:rPr lang="en-US" altLang="zh-CN" sz="1600" dirty="0" smtClean="0">
                <a:solidFill>
                  <a:srgbClr val="000090"/>
                </a:solidFill>
                <a:latin typeface="Times New Roman" charset="0"/>
                <a:cs typeface="Times New Roman" charset="0"/>
              </a:rPr>
              <a:t>Los </a:t>
            </a:r>
            <a:r>
              <a:rPr lang="en-US" altLang="zh-CN" sz="1600" dirty="0" err="1" smtClean="0">
                <a:solidFill>
                  <a:srgbClr val="000090"/>
                </a:solidFill>
                <a:latin typeface="Times New Roman" charset="0"/>
                <a:cs typeface="Times New Roman" charset="0"/>
              </a:rPr>
              <a:t>azulejos</a:t>
            </a:r>
            <a:r>
              <a:rPr lang="en-US" altLang="zh-CN" sz="1600" dirty="0" smtClean="0">
                <a:solidFill>
                  <a:srgbClr val="000090"/>
                </a:solidFill>
                <a:latin typeface="Times New Roman" charset="0"/>
                <a:cs typeface="Times New Roman" charset="0"/>
              </a:rPr>
              <a:t> de Wang (el </a:t>
            </a:r>
            <a:r>
              <a:rPr lang="en-US" altLang="zh-CN" sz="1600" dirty="0" err="1" smtClean="0">
                <a:solidFill>
                  <a:srgbClr val="000090"/>
                </a:solidFill>
                <a:latin typeface="Times New Roman" charset="0"/>
                <a:cs typeface="Times New Roman" charset="0"/>
              </a:rPr>
              <a:t>dominó</a:t>
            </a:r>
            <a:r>
              <a:rPr lang="en-US" altLang="zh-CN" sz="1600" dirty="0" smtClean="0">
                <a:solidFill>
                  <a:srgbClr val="000090"/>
                </a:solidFill>
                <a:latin typeface="Times New Roman" charset="0"/>
                <a:cs typeface="Times New Roman" charset="0"/>
              </a:rPr>
              <a:t> de Wang)</a:t>
            </a:r>
            <a:r>
              <a:rPr lang="en-US" altLang="zh-CN" sz="1600" dirty="0">
                <a:solidFill>
                  <a:srgbClr val="000090"/>
                </a:solidFill>
                <a:latin typeface="Times New Roman" charset="0"/>
                <a:cs typeface="Times New Roman" charset="0"/>
              </a:rPr>
              <a:t>, </a:t>
            </a:r>
            <a:r>
              <a:rPr lang="en-US" altLang="zh-CN" sz="1600" dirty="0" err="1">
                <a:solidFill>
                  <a:srgbClr val="000090"/>
                </a:solidFill>
                <a:latin typeface="Times New Roman" charset="0"/>
                <a:cs typeface="Times New Roman" charset="0"/>
              </a:rPr>
              <a:t>diseñado</a:t>
            </a:r>
            <a:r>
              <a:rPr lang="en-US" altLang="zh-CN" sz="1600" dirty="0">
                <a:solidFill>
                  <a:srgbClr val="000090"/>
                </a:solidFill>
                <a:latin typeface="Times New Roman" charset="0"/>
                <a:cs typeface="Times New Roman" charset="0"/>
              </a:rPr>
              <a:t> en 1961 </a:t>
            </a:r>
            <a:r>
              <a:rPr lang="en-US" altLang="zh-CN" sz="1600" dirty="0" err="1">
                <a:solidFill>
                  <a:srgbClr val="000090"/>
                </a:solidFill>
                <a:latin typeface="Times New Roman" charset="0"/>
                <a:cs typeface="Times New Roman" charset="0"/>
              </a:rPr>
              <a:t>por</a:t>
            </a:r>
            <a:r>
              <a:rPr lang="en-US" altLang="zh-CN" sz="1600" dirty="0">
                <a:solidFill>
                  <a:srgbClr val="000090"/>
                </a:solidFill>
                <a:latin typeface="Times New Roman" charset="0"/>
                <a:cs typeface="Times New Roman" charset="0"/>
              </a:rPr>
              <a:t> Wang </a:t>
            </a:r>
            <a:r>
              <a:rPr lang="en-US" altLang="zh-CN" sz="1600" dirty="0" err="1">
                <a:solidFill>
                  <a:srgbClr val="000090"/>
                </a:solidFill>
                <a:latin typeface="Times New Roman" charset="0"/>
                <a:cs typeface="Times New Roman" charset="0"/>
              </a:rPr>
              <a:t>Hao</a:t>
            </a:r>
            <a:r>
              <a:rPr lang="en-US" altLang="zh-CN" sz="1600" dirty="0">
                <a:solidFill>
                  <a:srgbClr val="000090"/>
                </a:solidFill>
                <a:latin typeface="Times New Roman" charset="0"/>
                <a:cs typeface="Times New Roman" charset="0"/>
              </a:rPr>
              <a:t>, son </a:t>
            </a:r>
            <a:r>
              <a:rPr lang="en-US" altLang="zh-CN" sz="1600" dirty="0" err="1">
                <a:solidFill>
                  <a:srgbClr val="000090"/>
                </a:solidFill>
                <a:latin typeface="Times New Roman" charset="0"/>
                <a:cs typeface="Times New Roman" charset="0"/>
              </a:rPr>
              <a:t>grupos</a:t>
            </a:r>
            <a:r>
              <a:rPr lang="en-US" altLang="zh-CN" sz="1600" dirty="0">
                <a:solidFill>
                  <a:srgbClr val="000090"/>
                </a:solidFill>
                <a:latin typeface="Times New Roman" charset="0"/>
                <a:cs typeface="Times New Roman" charset="0"/>
              </a:rPr>
              <a:t> de </a:t>
            </a:r>
            <a:r>
              <a:rPr lang="en-US" altLang="zh-CN" sz="1600" dirty="0" err="1">
                <a:solidFill>
                  <a:srgbClr val="000090"/>
                </a:solidFill>
                <a:latin typeface="Times New Roman" charset="0"/>
                <a:cs typeface="Times New Roman" charset="0"/>
              </a:rPr>
              <a:t>rectángulos</a:t>
            </a:r>
            <a:r>
              <a:rPr lang="en-US" altLang="zh-CN" sz="1600" dirty="0">
                <a:solidFill>
                  <a:srgbClr val="000090"/>
                </a:solidFill>
                <a:latin typeface="Times New Roman" charset="0"/>
                <a:cs typeface="Times New Roman" charset="0"/>
              </a:rPr>
              <a:t> de </a:t>
            </a:r>
            <a:r>
              <a:rPr lang="en-US" altLang="zh-CN" sz="1600" dirty="0" err="1">
                <a:solidFill>
                  <a:srgbClr val="000090"/>
                </a:solidFill>
                <a:latin typeface="Times New Roman" charset="0"/>
                <a:cs typeface="Times New Roman" charset="0"/>
              </a:rPr>
              <a:t>igual</a:t>
            </a:r>
            <a:r>
              <a:rPr lang="en-US" altLang="zh-CN" sz="1600" dirty="0">
                <a:solidFill>
                  <a:srgbClr val="000090"/>
                </a:solidFill>
                <a:latin typeface="Times New Roman" charset="0"/>
                <a:cs typeface="Times New Roman" charset="0"/>
              </a:rPr>
              <a:t> </a:t>
            </a:r>
            <a:r>
              <a:rPr lang="en-US" altLang="zh-CN" sz="1600" dirty="0" err="1">
                <a:solidFill>
                  <a:srgbClr val="000090"/>
                </a:solidFill>
                <a:latin typeface="Times New Roman" charset="0"/>
                <a:cs typeface="Times New Roman" charset="0"/>
              </a:rPr>
              <a:t>tamaño</a:t>
            </a:r>
            <a:r>
              <a:rPr lang="en-US" altLang="zh-CN" sz="1600" dirty="0">
                <a:solidFill>
                  <a:srgbClr val="000090"/>
                </a:solidFill>
                <a:latin typeface="Times New Roman" charset="0"/>
                <a:cs typeface="Times New Roman" charset="0"/>
              </a:rPr>
              <a:t> </a:t>
            </a:r>
            <a:r>
              <a:rPr lang="en-US" altLang="zh-CN" sz="1600" dirty="0" err="1">
                <a:solidFill>
                  <a:srgbClr val="000090"/>
                </a:solidFill>
                <a:latin typeface="Times New Roman" charset="0"/>
                <a:cs typeface="Times New Roman" charset="0"/>
              </a:rPr>
              <a:t>cuyos</a:t>
            </a:r>
            <a:r>
              <a:rPr lang="en-US" altLang="zh-CN" sz="1600" dirty="0">
                <a:solidFill>
                  <a:srgbClr val="000090"/>
                </a:solidFill>
                <a:latin typeface="Times New Roman" charset="0"/>
                <a:cs typeface="Times New Roman" charset="0"/>
              </a:rPr>
              <a:t> </a:t>
            </a:r>
            <a:r>
              <a:rPr lang="en-US" altLang="zh-CN" sz="1600" dirty="0" err="1">
                <a:solidFill>
                  <a:srgbClr val="000090"/>
                </a:solidFill>
                <a:latin typeface="Times New Roman" charset="0"/>
                <a:cs typeface="Times New Roman" charset="0"/>
              </a:rPr>
              <a:t>bordes</a:t>
            </a:r>
            <a:r>
              <a:rPr lang="en-US" altLang="zh-CN" sz="1600" dirty="0">
                <a:solidFill>
                  <a:srgbClr val="000090"/>
                </a:solidFill>
                <a:latin typeface="Times New Roman" charset="0"/>
                <a:cs typeface="Times New Roman" charset="0"/>
              </a:rPr>
              <a:t> </a:t>
            </a:r>
            <a:r>
              <a:rPr lang="en-US" altLang="zh-CN" sz="1600" dirty="0" err="1">
                <a:solidFill>
                  <a:srgbClr val="000090"/>
                </a:solidFill>
                <a:latin typeface="Times New Roman" charset="0"/>
                <a:cs typeface="Times New Roman" charset="0"/>
              </a:rPr>
              <a:t>están</a:t>
            </a:r>
            <a:r>
              <a:rPr lang="en-US" altLang="zh-CN" sz="1600" dirty="0">
                <a:solidFill>
                  <a:srgbClr val="000090"/>
                </a:solidFill>
                <a:latin typeface="Times New Roman" charset="0"/>
                <a:cs typeface="Times New Roman" charset="0"/>
              </a:rPr>
              <a:t> </a:t>
            </a:r>
            <a:r>
              <a:rPr lang="en-US" altLang="zh-CN" sz="1600" dirty="0" err="1">
                <a:solidFill>
                  <a:srgbClr val="000090"/>
                </a:solidFill>
                <a:latin typeface="Times New Roman" charset="0"/>
                <a:cs typeface="Times New Roman" charset="0"/>
              </a:rPr>
              <a:t>cada</a:t>
            </a:r>
            <a:r>
              <a:rPr lang="en-US" altLang="zh-CN" sz="1600" dirty="0">
                <a:solidFill>
                  <a:srgbClr val="000090"/>
                </a:solidFill>
                <a:latin typeface="Times New Roman" charset="0"/>
                <a:cs typeface="Times New Roman" charset="0"/>
              </a:rPr>
              <a:t> </a:t>
            </a:r>
            <a:r>
              <a:rPr lang="en-US" altLang="zh-CN" sz="1600" dirty="0" err="1">
                <a:solidFill>
                  <a:srgbClr val="000090"/>
                </a:solidFill>
                <a:latin typeface="Times New Roman" charset="0"/>
                <a:cs typeface="Times New Roman" charset="0"/>
              </a:rPr>
              <a:t>uno</a:t>
            </a:r>
            <a:r>
              <a:rPr lang="en-US" altLang="zh-CN" sz="1600" dirty="0">
                <a:solidFill>
                  <a:srgbClr val="000090"/>
                </a:solidFill>
                <a:latin typeface="Times New Roman" charset="0"/>
                <a:cs typeface="Times New Roman" charset="0"/>
              </a:rPr>
              <a:t> </a:t>
            </a:r>
            <a:r>
              <a:rPr lang="en-US" altLang="zh-CN" sz="1600" dirty="0" err="1">
                <a:solidFill>
                  <a:srgbClr val="000090"/>
                </a:solidFill>
                <a:latin typeface="Times New Roman" charset="0"/>
                <a:cs typeface="Times New Roman" charset="0"/>
              </a:rPr>
              <a:t>marcado</a:t>
            </a:r>
            <a:r>
              <a:rPr lang="en-US" altLang="zh-CN" sz="1600" dirty="0">
                <a:solidFill>
                  <a:srgbClr val="000090"/>
                </a:solidFill>
                <a:latin typeface="Times New Roman" charset="0"/>
                <a:cs typeface="Times New Roman" charset="0"/>
              </a:rPr>
              <a:t> con un color </a:t>
            </a:r>
            <a:r>
              <a:rPr lang="en-US" altLang="zh-CN" sz="1600" dirty="0" err="1">
                <a:solidFill>
                  <a:srgbClr val="000090"/>
                </a:solidFill>
                <a:latin typeface="Times New Roman" charset="0"/>
                <a:cs typeface="Times New Roman" charset="0"/>
              </a:rPr>
              <a:t>específico</a:t>
            </a:r>
            <a:r>
              <a:rPr lang="en-US" altLang="zh-CN" sz="1600" dirty="0">
                <a:solidFill>
                  <a:srgbClr val="000090"/>
                </a:solidFill>
                <a:latin typeface="Times New Roman" charset="0"/>
                <a:cs typeface="Times New Roman" charset="0"/>
              </a:rPr>
              <a:t>. </a:t>
            </a:r>
            <a:endParaRPr lang="zh-CN" altLang="en-US" sz="1600" dirty="0">
              <a:solidFill>
                <a:srgbClr val="000090"/>
              </a:solidFill>
              <a:latin typeface="Times New Roman" charset="0"/>
              <a:cs typeface="Times New Roman" charset="0"/>
            </a:endParaRPr>
          </a:p>
        </p:txBody>
      </p:sp>
      <p:pic>
        <p:nvPicPr>
          <p:cNvPr id="3" name="Imagen 2"/>
          <p:cNvPicPr>
            <a:picLocks noChangeAspect="1"/>
          </p:cNvPicPr>
          <p:nvPr/>
        </p:nvPicPr>
        <p:blipFill>
          <a:blip r:embed="rId4"/>
          <a:stretch>
            <a:fillRect/>
          </a:stretch>
        </p:blipFill>
        <p:spPr>
          <a:xfrm>
            <a:off x="5220072" y="1916832"/>
            <a:ext cx="3429000" cy="3429000"/>
          </a:xfrm>
          <a:prstGeom prst="rect">
            <a:avLst/>
          </a:prstGeom>
        </p:spPr>
      </p:pic>
      <p:sp>
        <p:nvSpPr>
          <p:cNvPr id="4" name="Rectángulo 3"/>
          <p:cNvSpPr/>
          <p:nvPr/>
        </p:nvSpPr>
        <p:spPr>
          <a:xfrm>
            <a:off x="467544" y="4509120"/>
            <a:ext cx="4968552" cy="1077218"/>
          </a:xfrm>
          <a:prstGeom prst="rect">
            <a:avLst/>
          </a:prstGeom>
        </p:spPr>
        <p:txBody>
          <a:bodyPr wrap="square">
            <a:spAutoFit/>
          </a:bodyPr>
          <a:lstStyle/>
          <a:p>
            <a:r>
              <a:rPr lang="en-AU" sz="1600" dirty="0">
                <a:solidFill>
                  <a:srgbClr val="000090"/>
                </a:solidFill>
              </a:rPr>
              <a:t>La </a:t>
            </a:r>
            <a:r>
              <a:rPr lang="en-AU" sz="1600" dirty="0" err="1" smtClean="0">
                <a:solidFill>
                  <a:srgbClr val="000090"/>
                </a:solidFill>
              </a:rPr>
              <a:t>pregunta</a:t>
            </a:r>
            <a:r>
              <a:rPr lang="en-AU" sz="1600" dirty="0" smtClean="0">
                <a:solidFill>
                  <a:srgbClr val="000090"/>
                </a:solidFill>
              </a:rPr>
              <a:t>: se </a:t>
            </a:r>
            <a:r>
              <a:rPr lang="en-AU" sz="1600" dirty="0" err="1">
                <a:solidFill>
                  <a:srgbClr val="000090"/>
                </a:solidFill>
              </a:rPr>
              <a:t>puede</a:t>
            </a:r>
            <a:r>
              <a:rPr lang="en-AU" sz="1600" dirty="0">
                <a:solidFill>
                  <a:srgbClr val="000090"/>
                </a:solidFill>
              </a:rPr>
              <a:t> </a:t>
            </a:r>
            <a:r>
              <a:rPr lang="en-AU" sz="1600" dirty="0" err="1">
                <a:solidFill>
                  <a:srgbClr val="000090"/>
                </a:solidFill>
              </a:rPr>
              <a:t>embaldosar</a:t>
            </a:r>
            <a:r>
              <a:rPr lang="en-AU" sz="1600" dirty="0">
                <a:solidFill>
                  <a:srgbClr val="000090"/>
                </a:solidFill>
              </a:rPr>
              <a:t> el </a:t>
            </a:r>
            <a:r>
              <a:rPr lang="en-AU" sz="1600" dirty="0" err="1">
                <a:solidFill>
                  <a:srgbClr val="000090"/>
                </a:solidFill>
              </a:rPr>
              <a:t>plano</a:t>
            </a:r>
            <a:r>
              <a:rPr lang="en-AU" sz="1600" dirty="0">
                <a:solidFill>
                  <a:srgbClr val="000090"/>
                </a:solidFill>
              </a:rPr>
              <a:t> </a:t>
            </a:r>
            <a:r>
              <a:rPr lang="en-AU" sz="1600" dirty="0" smtClean="0">
                <a:solidFill>
                  <a:srgbClr val="000090"/>
                </a:solidFill>
              </a:rPr>
              <a:t>con </a:t>
            </a:r>
            <a:r>
              <a:rPr lang="en-AU" sz="1600" dirty="0" err="1">
                <a:solidFill>
                  <a:srgbClr val="000090"/>
                </a:solidFill>
              </a:rPr>
              <a:t>copias</a:t>
            </a:r>
            <a:r>
              <a:rPr lang="en-AU" sz="1600" dirty="0">
                <a:solidFill>
                  <a:srgbClr val="000090"/>
                </a:solidFill>
              </a:rPr>
              <a:t> de </a:t>
            </a:r>
            <a:r>
              <a:rPr lang="en-AU" sz="1600" dirty="0" smtClean="0">
                <a:solidFill>
                  <a:srgbClr val="000090"/>
                </a:solidFill>
              </a:rPr>
              <a:t>un </a:t>
            </a:r>
            <a:r>
              <a:rPr lang="en-AU" sz="1600" dirty="0" err="1" smtClean="0">
                <a:solidFill>
                  <a:srgbClr val="000090"/>
                </a:solidFill>
              </a:rPr>
              <a:t>conjunto</a:t>
            </a:r>
            <a:r>
              <a:rPr lang="en-AU" sz="1600" dirty="0" smtClean="0">
                <a:solidFill>
                  <a:srgbClr val="000090"/>
                </a:solidFill>
              </a:rPr>
              <a:t> de </a:t>
            </a:r>
            <a:r>
              <a:rPr lang="en-AU" sz="1600" dirty="0" err="1" smtClean="0">
                <a:solidFill>
                  <a:srgbClr val="000090"/>
                </a:solidFill>
              </a:rPr>
              <a:t>fichas</a:t>
            </a:r>
            <a:r>
              <a:rPr lang="en-AU" sz="1600" dirty="0" smtClean="0">
                <a:solidFill>
                  <a:srgbClr val="000090"/>
                </a:solidFill>
              </a:rPr>
              <a:t>, </a:t>
            </a:r>
            <a:r>
              <a:rPr lang="en-AU" sz="1600" dirty="0" err="1">
                <a:solidFill>
                  <a:srgbClr val="000090"/>
                </a:solidFill>
              </a:rPr>
              <a:t>siguiendo</a:t>
            </a:r>
            <a:r>
              <a:rPr lang="en-AU" sz="1600" dirty="0">
                <a:solidFill>
                  <a:srgbClr val="000090"/>
                </a:solidFill>
              </a:rPr>
              <a:t> </a:t>
            </a:r>
            <a:r>
              <a:rPr lang="en-AU" sz="1600" dirty="0" err="1">
                <a:solidFill>
                  <a:srgbClr val="000090"/>
                </a:solidFill>
              </a:rPr>
              <a:t>las</a:t>
            </a:r>
            <a:r>
              <a:rPr lang="en-AU" sz="1600" dirty="0">
                <a:solidFill>
                  <a:srgbClr val="000090"/>
                </a:solidFill>
              </a:rPr>
              <a:t> </a:t>
            </a:r>
            <a:r>
              <a:rPr lang="en-AU" sz="1600" dirty="0" err="1">
                <a:solidFill>
                  <a:srgbClr val="000090"/>
                </a:solidFill>
              </a:rPr>
              <a:t>reglas</a:t>
            </a:r>
            <a:r>
              <a:rPr lang="en-AU" sz="1600" dirty="0">
                <a:solidFill>
                  <a:srgbClr val="000090"/>
                </a:solidFill>
              </a:rPr>
              <a:t> de </a:t>
            </a:r>
            <a:r>
              <a:rPr lang="en-AU" sz="1600" dirty="0" err="1" smtClean="0">
                <a:solidFill>
                  <a:srgbClr val="000090"/>
                </a:solidFill>
              </a:rPr>
              <a:t>adyacencia</a:t>
            </a:r>
            <a:r>
              <a:rPr lang="en-AU" sz="1600" dirty="0" smtClean="0">
                <a:solidFill>
                  <a:srgbClr val="000090"/>
                </a:solidFill>
              </a:rPr>
              <a:t> (</a:t>
            </a:r>
            <a:r>
              <a:rPr lang="en-AU" sz="1600" dirty="0" err="1" smtClean="0">
                <a:solidFill>
                  <a:srgbClr val="000090"/>
                </a:solidFill>
              </a:rPr>
              <a:t>coincidir</a:t>
            </a:r>
            <a:r>
              <a:rPr lang="en-AU" sz="1600" dirty="0" smtClean="0">
                <a:solidFill>
                  <a:srgbClr val="000090"/>
                </a:solidFill>
              </a:rPr>
              <a:t> el </a:t>
            </a:r>
            <a:r>
              <a:rPr lang="en-AU" sz="1600" dirty="0" err="1" smtClean="0">
                <a:solidFill>
                  <a:srgbClr val="000090"/>
                </a:solidFill>
              </a:rPr>
              <a:t>color</a:t>
            </a:r>
            <a:r>
              <a:rPr lang="en-AU" sz="1600" dirty="0" smtClean="0">
                <a:solidFill>
                  <a:srgbClr val="000090"/>
                </a:solidFill>
              </a:rPr>
              <a:t> de </a:t>
            </a:r>
            <a:r>
              <a:rPr lang="en-AU" sz="1600" dirty="0" err="1" smtClean="0">
                <a:solidFill>
                  <a:srgbClr val="000090"/>
                </a:solidFill>
              </a:rPr>
              <a:t>las</a:t>
            </a:r>
            <a:r>
              <a:rPr lang="en-AU" sz="1600" dirty="0" smtClean="0">
                <a:solidFill>
                  <a:srgbClr val="000090"/>
                </a:solidFill>
              </a:rPr>
              <a:t> </a:t>
            </a:r>
            <a:r>
              <a:rPr lang="en-AU" sz="1600" dirty="0" err="1" smtClean="0">
                <a:solidFill>
                  <a:srgbClr val="000090"/>
                </a:solidFill>
              </a:rPr>
              <a:t>aristas</a:t>
            </a:r>
            <a:r>
              <a:rPr lang="en-AU" sz="1600" dirty="0" smtClean="0">
                <a:solidFill>
                  <a:srgbClr val="000090"/>
                </a:solidFill>
              </a:rPr>
              <a:t> </a:t>
            </a:r>
            <a:r>
              <a:rPr lang="en-AU" sz="1600" dirty="0" err="1" smtClean="0">
                <a:solidFill>
                  <a:srgbClr val="000090"/>
                </a:solidFill>
              </a:rPr>
              <a:t>adyacentes</a:t>
            </a:r>
            <a:r>
              <a:rPr lang="en-AU" sz="1600" dirty="0" smtClean="0">
                <a:solidFill>
                  <a:srgbClr val="000090"/>
                </a:solidFill>
              </a:rPr>
              <a:t>)?!</a:t>
            </a:r>
            <a:endParaRPr lang="en-AU" sz="1600" dirty="0">
              <a:solidFill>
                <a:srgbClr val="000090"/>
              </a:solidFill>
            </a:endParaRPr>
          </a:p>
        </p:txBody>
      </p:sp>
      <p:sp>
        <p:nvSpPr>
          <p:cNvPr id="10" name="Título 1"/>
          <p:cNvSpPr>
            <a:spLocks noGrp="1"/>
          </p:cNvSpPr>
          <p:nvPr>
            <p:ph type="title"/>
          </p:nvPr>
        </p:nvSpPr>
        <p:spPr>
          <a:xfrm>
            <a:off x="467544" y="5373216"/>
            <a:ext cx="8183880" cy="1051560"/>
          </a:xfrm>
        </p:spPr>
        <p:txBody>
          <a:bodyPr>
            <a:normAutofit fontScale="90000"/>
          </a:bodyPr>
          <a:lstStyle/>
          <a:p>
            <a:pPr lvl="2" eaLnBrk="1" hangingPunct="1"/>
            <a:r>
              <a:rPr lang="en-US" altLang="zh-CN" kern="1200" dirty="0">
                <a:effectLst>
                  <a:outerShdw blurRad="53975" dist="22860" dir="5400000" algn="tl" rotWithShape="0">
                    <a:srgbClr val="000000">
                      <a:alpha val="55000"/>
                    </a:srgbClr>
                  </a:outerShdw>
                </a:effectLst>
                <a:ea typeface="宋体" charset="0"/>
                <a:cs typeface="+mj-cs"/>
              </a:rPr>
              <a:t>Areas de la </a:t>
            </a:r>
            <a:r>
              <a:rPr lang="en-US" altLang="zh-CN" kern="1200" dirty="0" err="1">
                <a:effectLst>
                  <a:outerShdw blurRad="53975" dist="22860" dir="5400000" algn="tl" rotWithShape="0">
                    <a:srgbClr val="000000">
                      <a:alpha val="55000"/>
                    </a:srgbClr>
                  </a:outerShdw>
                </a:effectLst>
                <a:ea typeface="宋体" charset="0"/>
                <a:cs typeface="+mj-cs"/>
              </a:rPr>
              <a:t>Ciencia</a:t>
            </a:r>
            <a:r>
              <a:rPr lang="en-US" altLang="zh-CN" kern="1200" dirty="0">
                <a:effectLst>
                  <a:outerShdw blurRad="53975" dist="22860" dir="5400000" algn="tl" rotWithShape="0">
                    <a:srgbClr val="000000">
                      <a:alpha val="55000"/>
                    </a:srgbClr>
                  </a:outerShdw>
                </a:effectLst>
                <a:ea typeface="宋体" charset="0"/>
                <a:cs typeface="+mj-cs"/>
              </a:rPr>
              <a:t> de </a:t>
            </a:r>
            <a:r>
              <a:rPr lang="en-US" altLang="zh-CN" kern="1200" dirty="0" err="1" smtClean="0">
                <a:effectLst>
                  <a:outerShdw blurRad="53975" dist="22860" dir="5400000" algn="tl" rotWithShape="0">
                    <a:srgbClr val="000000">
                      <a:alpha val="55000"/>
                    </a:srgbClr>
                  </a:outerShdw>
                </a:effectLst>
                <a:ea typeface="宋体" charset="0"/>
                <a:cs typeface="+mj-cs"/>
              </a:rPr>
              <a:t>computación</a:t>
            </a:r>
            <a:r>
              <a:rPr lang="en-US" altLang="zh-CN" kern="1200" dirty="0" smtClean="0">
                <a:effectLst>
                  <a:outerShdw blurRad="53975" dist="22860" dir="5400000" algn="tl" rotWithShape="0">
                    <a:srgbClr val="000000">
                      <a:alpha val="55000"/>
                    </a:srgbClr>
                  </a:outerShdw>
                </a:effectLst>
                <a:ea typeface="宋体" charset="0"/>
                <a:cs typeface="+mj-cs"/>
              </a:rPr>
              <a:t> (CC)</a:t>
            </a:r>
            <a:endParaRPr lang="en-AU" kern="1200" dirty="0">
              <a:effectLst>
                <a:outerShdw blurRad="53975" dist="22860" dir="5400000" algn="tl" rotWithShape="0">
                  <a:srgbClr val="000000">
                    <a:alpha val="55000"/>
                  </a:srgbClr>
                </a:outerShdw>
              </a:effectLst>
              <a:ea typeface="宋体" charset="0"/>
              <a:cs typeface="+mj-cs"/>
            </a:endParaRPr>
          </a:p>
        </p:txBody>
      </p:sp>
    </p:spTree>
    <p:extLst>
      <p:ext uri="{BB962C8B-B14F-4D97-AF65-F5344CB8AC3E}">
        <p14:creationId xmlns:p14="http://schemas.microsoft.com/office/powerpoint/2010/main" val="26962526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9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16"/>
          <p:cNvSpPr>
            <a:spLocks noGrp="1" noChangeArrowheads="1"/>
          </p:cNvSpPr>
          <p:nvPr>
            <p:ph type="title"/>
          </p:nvPr>
        </p:nvSpPr>
        <p:spPr/>
        <p:txBody>
          <a:bodyPr tIns="54000" anchor="t" anchorCtr="1"/>
          <a:lstStyle/>
          <a:p>
            <a:pPr eaLnBrk="1" hangingPunct="1"/>
            <a:r>
              <a:rPr lang="en-US" altLang="zh-CN">
                <a:latin typeface="Arial" charset="0"/>
                <a:ea typeface="宋体" charset="0"/>
              </a:rPr>
              <a:t>Introduction to CS</a:t>
            </a:r>
            <a:endParaRPr lang="zh-CN">
              <a:latin typeface="Arial" charset="0"/>
              <a:ea typeface="宋体" charset="0"/>
            </a:endParaRPr>
          </a:p>
        </p:txBody>
      </p:sp>
      <p:sp>
        <p:nvSpPr>
          <p:cNvPr id="13315" name="Rectangle 59"/>
          <p:cNvSpPr>
            <a:spLocks noGrp="1" noChangeArrowheads="1"/>
          </p:cNvSpPr>
          <p:nvPr>
            <p:ph idx="1"/>
          </p:nvPr>
        </p:nvSpPr>
        <p:spPr/>
        <p:txBody>
          <a:bodyPr/>
          <a:lstStyle/>
          <a:p>
            <a:pPr marL="1265238" lvl="3" indent="-449263" eaLnBrk="1" hangingPunct="1">
              <a:lnSpc>
                <a:spcPts val="4000"/>
              </a:lnSpc>
              <a:buSzPct val="70000"/>
              <a:buFont typeface="Symbol" charset="0"/>
              <a:buChar char="-"/>
            </a:pPr>
            <a:r>
              <a:rPr lang="en-US" altLang="zh-CN" sz="2400" b="1" dirty="0" err="1">
                <a:solidFill>
                  <a:srgbClr val="000090"/>
                </a:solidFill>
                <a:latin typeface="Times New Roman" charset="0"/>
                <a:ea typeface="ＭＳ Ｐゴシック" charset="0"/>
                <a:cs typeface="Times New Roman" charset="0"/>
              </a:rPr>
              <a:t>Análisis</a:t>
            </a:r>
            <a:r>
              <a:rPr lang="en-US" altLang="zh-CN" sz="2400" b="1" dirty="0">
                <a:solidFill>
                  <a:srgbClr val="000090"/>
                </a:solidFill>
                <a:latin typeface="Times New Roman" charset="0"/>
                <a:ea typeface="ＭＳ Ｐゴシック" charset="0"/>
                <a:cs typeface="Times New Roman" charset="0"/>
              </a:rPr>
              <a:t> de </a:t>
            </a:r>
            <a:r>
              <a:rPr lang="en-US" altLang="zh-CN" sz="2400" b="1" dirty="0" err="1">
                <a:solidFill>
                  <a:srgbClr val="000090"/>
                </a:solidFill>
                <a:latin typeface="Times New Roman" charset="0"/>
                <a:ea typeface="ＭＳ Ｐゴシック" charset="0"/>
                <a:cs typeface="Times New Roman" charset="0"/>
              </a:rPr>
              <a:t>algoritmos</a:t>
            </a:r>
            <a:r>
              <a:rPr lang="en-US" altLang="zh-CN" sz="2400" b="1" dirty="0">
                <a:solidFill>
                  <a:srgbClr val="000090"/>
                </a:solidFill>
                <a:latin typeface="Times New Roman" charset="0"/>
                <a:ea typeface="ＭＳ Ｐゴシック" charset="0"/>
                <a:cs typeface="Times New Roman" charset="0"/>
              </a:rPr>
              <a:t>: </a:t>
            </a:r>
            <a:r>
              <a:rPr lang="en-US" altLang="zh-CN" sz="2400" dirty="0" err="1">
                <a:solidFill>
                  <a:srgbClr val="000090"/>
                </a:solidFill>
                <a:latin typeface="Times New Roman" charset="0"/>
                <a:ea typeface="ＭＳ Ｐゴシック" charset="0"/>
                <a:cs typeface="Times New Roman" charset="0"/>
              </a:rPr>
              <a:t>determina</a:t>
            </a:r>
            <a:r>
              <a:rPr lang="en-US" altLang="zh-CN" sz="2400" dirty="0">
                <a:solidFill>
                  <a:srgbClr val="000090"/>
                </a:solidFill>
                <a:latin typeface="Times New Roman" charset="0"/>
                <a:ea typeface="ＭＳ Ｐゴシック" charset="0"/>
                <a:cs typeface="Times New Roman" charset="0"/>
              </a:rPr>
              <a:t> la </a:t>
            </a:r>
            <a:r>
              <a:rPr lang="en-US" altLang="zh-CN" sz="2400" dirty="0" err="1">
                <a:solidFill>
                  <a:srgbClr val="000090"/>
                </a:solidFill>
                <a:latin typeface="Times New Roman" charset="0"/>
                <a:ea typeface="ＭＳ Ｐゴシック" charset="0"/>
                <a:cs typeface="Times New Roman" charset="0"/>
              </a:rPr>
              <a:t>cantidad</a:t>
            </a:r>
            <a:r>
              <a:rPr lang="en-US" altLang="zh-CN" sz="2400" dirty="0">
                <a:solidFill>
                  <a:srgbClr val="000090"/>
                </a:solidFill>
                <a:latin typeface="Times New Roman" charset="0"/>
                <a:ea typeface="ＭＳ Ｐゴシック" charset="0"/>
                <a:cs typeface="Times New Roman" charset="0"/>
              </a:rPr>
              <a:t> de </a:t>
            </a:r>
            <a:r>
              <a:rPr lang="en-US" altLang="zh-CN" sz="2400" dirty="0" err="1">
                <a:solidFill>
                  <a:srgbClr val="000090"/>
                </a:solidFill>
                <a:latin typeface="Times New Roman" charset="0"/>
                <a:ea typeface="ＭＳ Ｐゴシック" charset="0"/>
                <a:cs typeface="Times New Roman" charset="0"/>
              </a:rPr>
              <a:t>recursos</a:t>
            </a:r>
            <a:r>
              <a:rPr lang="en-US" altLang="zh-CN" sz="2400" dirty="0">
                <a:solidFill>
                  <a:srgbClr val="000090"/>
                </a:solidFill>
                <a:latin typeface="Times New Roman" charset="0"/>
                <a:ea typeface="ＭＳ Ｐゴシック" charset="0"/>
                <a:cs typeface="Times New Roman" charset="0"/>
              </a:rPr>
              <a:t> (</a:t>
            </a:r>
            <a:r>
              <a:rPr lang="en-US" altLang="zh-CN" sz="2400" dirty="0" err="1">
                <a:solidFill>
                  <a:srgbClr val="000090"/>
                </a:solidFill>
                <a:latin typeface="Times New Roman" charset="0"/>
                <a:ea typeface="ＭＳ Ｐゴシック" charset="0"/>
                <a:cs typeface="Times New Roman" charset="0"/>
              </a:rPr>
              <a:t>como</a:t>
            </a:r>
            <a:r>
              <a:rPr lang="en-US" altLang="zh-CN" sz="2400" dirty="0">
                <a:solidFill>
                  <a:srgbClr val="000090"/>
                </a:solidFill>
                <a:latin typeface="Times New Roman" charset="0"/>
                <a:ea typeface="ＭＳ Ｐゴシック" charset="0"/>
                <a:cs typeface="Times New Roman" charset="0"/>
              </a:rPr>
              <a:t> el </a:t>
            </a:r>
            <a:r>
              <a:rPr lang="en-US" altLang="zh-CN" sz="2400" dirty="0" err="1">
                <a:solidFill>
                  <a:srgbClr val="000090"/>
                </a:solidFill>
                <a:latin typeface="Times New Roman" charset="0"/>
                <a:ea typeface="ＭＳ Ｐゴシック" charset="0"/>
                <a:cs typeface="Times New Roman" charset="0"/>
              </a:rPr>
              <a:t>tiempo</a:t>
            </a:r>
            <a:r>
              <a:rPr lang="en-US" altLang="zh-CN" sz="2400" dirty="0">
                <a:solidFill>
                  <a:srgbClr val="000090"/>
                </a:solidFill>
                <a:latin typeface="Times New Roman" charset="0"/>
                <a:ea typeface="ＭＳ Ｐゴシック" charset="0"/>
                <a:cs typeface="Times New Roman" charset="0"/>
              </a:rPr>
              <a:t> y el </a:t>
            </a:r>
            <a:r>
              <a:rPr lang="en-US" altLang="zh-CN" sz="2400" dirty="0" err="1">
                <a:solidFill>
                  <a:srgbClr val="000090"/>
                </a:solidFill>
                <a:latin typeface="Times New Roman" charset="0"/>
                <a:ea typeface="ＭＳ Ｐゴシック" charset="0"/>
                <a:cs typeface="Times New Roman" charset="0"/>
              </a:rPr>
              <a:t>almacenamiento</a:t>
            </a:r>
            <a:r>
              <a:rPr lang="en-US" altLang="zh-CN" sz="2400" dirty="0">
                <a:solidFill>
                  <a:srgbClr val="000090"/>
                </a:solidFill>
                <a:latin typeface="Times New Roman" charset="0"/>
                <a:ea typeface="ＭＳ Ｐゴシック" charset="0"/>
                <a:cs typeface="Times New Roman" charset="0"/>
              </a:rPr>
              <a:t>) </a:t>
            </a:r>
            <a:r>
              <a:rPr lang="en-US" altLang="zh-CN" sz="2400" dirty="0" err="1">
                <a:solidFill>
                  <a:srgbClr val="000090"/>
                </a:solidFill>
                <a:latin typeface="Times New Roman" charset="0"/>
                <a:ea typeface="ＭＳ Ｐゴシック" charset="0"/>
                <a:cs typeface="Times New Roman" charset="0"/>
              </a:rPr>
              <a:t>necesarios</a:t>
            </a:r>
            <a:r>
              <a:rPr lang="en-US" altLang="zh-CN" sz="2400" dirty="0">
                <a:solidFill>
                  <a:srgbClr val="000090"/>
                </a:solidFill>
                <a:latin typeface="Times New Roman" charset="0"/>
                <a:ea typeface="ＭＳ Ｐゴシック" charset="0"/>
                <a:cs typeface="Times New Roman" charset="0"/>
              </a:rPr>
              <a:t> </a:t>
            </a:r>
            <a:r>
              <a:rPr lang="en-US" altLang="zh-CN" sz="2400" dirty="0" err="1">
                <a:solidFill>
                  <a:srgbClr val="000090"/>
                </a:solidFill>
                <a:latin typeface="Times New Roman" charset="0"/>
                <a:ea typeface="ＭＳ Ｐゴシック" charset="0"/>
                <a:cs typeface="Times New Roman" charset="0"/>
              </a:rPr>
              <a:t>para</a:t>
            </a:r>
            <a:r>
              <a:rPr lang="en-US" altLang="zh-CN" sz="2400" dirty="0">
                <a:solidFill>
                  <a:srgbClr val="000090"/>
                </a:solidFill>
                <a:latin typeface="Times New Roman" charset="0"/>
                <a:ea typeface="ＭＳ Ｐゴシック" charset="0"/>
                <a:cs typeface="Times New Roman" charset="0"/>
              </a:rPr>
              <a:t> </a:t>
            </a:r>
            <a:r>
              <a:rPr lang="en-US" altLang="zh-CN" sz="2400" dirty="0" err="1">
                <a:solidFill>
                  <a:srgbClr val="000090"/>
                </a:solidFill>
                <a:latin typeface="Times New Roman" charset="0"/>
                <a:ea typeface="ＭＳ Ｐゴシック" charset="0"/>
                <a:cs typeface="Times New Roman" charset="0"/>
              </a:rPr>
              <a:t>ejecutarlo</a:t>
            </a:r>
            <a:r>
              <a:rPr lang="en-US" altLang="zh-CN" sz="2400" dirty="0">
                <a:solidFill>
                  <a:srgbClr val="000090"/>
                </a:solidFill>
                <a:latin typeface="Times New Roman" charset="0"/>
                <a:ea typeface="ＭＳ Ｐゴシック" charset="0"/>
                <a:cs typeface="Times New Roman" charset="0"/>
              </a:rPr>
              <a:t>.</a:t>
            </a:r>
          </a:p>
        </p:txBody>
      </p:sp>
      <p:sp>
        <p:nvSpPr>
          <p:cNvPr id="7" name="灯片编号占位符 3"/>
          <p:cNvSpPr>
            <a:spLocks noGrp="1"/>
          </p:cNvSpPr>
          <p:nvPr>
            <p:ph type="sldNum" sz="quarter" idx="12"/>
          </p:nvPr>
        </p:nvSpPr>
        <p:spPr/>
        <p:txBody>
          <a:bodyPr/>
          <a:lstStyle>
            <a:lvl1pPr algn="ctr">
              <a:defRPr sz="2400">
                <a:solidFill>
                  <a:schemeClr val="tx1"/>
                </a:solidFill>
                <a:latin typeface="Arial" charset="0"/>
                <a:ea typeface="黑体" charset="0"/>
                <a:cs typeface="黑体" charset="0"/>
              </a:defRPr>
            </a:lvl1pPr>
            <a:lvl2pPr marL="742950" indent="-285750" algn="ctr">
              <a:defRPr sz="2400">
                <a:solidFill>
                  <a:schemeClr val="tx1"/>
                </a:solidFill>
                <a:latin typeface="Arial" charset="0"/>
                <a:ea typeface="黑体" charset="0"/>
                <a:cs typeface="黑体" charset="0"/>
              </a:defRPr>
            </a:lvl2pPr>
            <a:lvl3pPr marL="1143000" indent="-228600" algn="ctr">
              <a:defRPr sz="2400">
                <a:solidFill>
                  <a:schemeClr val="tx1"/>
                </a:solidFill>
                <a:latin typeface="Arial" charset="0"/>
                <a:ea typeface="黑体" charset="0"/>
                <a:cs typeface="黑体" charset="0"/>
              </a:defRPr>
            </a:lvl3pPr>
            <a:lvl4pPr marL="1600200" indent="-228600" algn="ctr">
              <a:defRPr sz="2400">
                <a:solidFill>
                  <a:schemeClr val="tx1"/>
                </a:solidFill>
                <a:latin typeface="Arial" charset="0"/>
                <a:ea typeface="黑体" charset="0"/>
                <a:cs typeface="黑体" charset="0"/>
              </a:defRPr>
            </a:lvl4pPr>
            <a:lvl5pPr marL="2057400" indent="-228600" algn="ctr">
              <a:defRPr sz="2400">
                <a:solidFill>
                  <a:schemeClr val="tx1"/>
                </a:solidFill>
                <a:latin typeface="Arial" charset="0"/>
                <a:ea typeface="黑体" charset="0"/>
                <a:cs typeface="黑体" charset="0"/>
              </a:defRPr>
            </a:lvl5pPr>
            <a:lvl6pPr marL="2514600" indent="-228600" algn="ctr" eaLnBrk="0" fontAlgn="base" hangingPunct="0">
              <a:spcBef>
                <a:spcPct val="0"/>
              </a:spcBef>
              <a:spcAft>
                <a:spcPct val="0"/>
              </a:spcAft>
              <a:defRPr sz="2400">
                <a:solidFill>
                  <a:schemeClr val="tx1"/>
                </a:solidFill>
                <a:latin typeface="Arial" charset="0"/>
                <a:ea typeface="黑体" charset="0"/>
                <a:cs typeface="黑体" charset="0"/>
              </a:defRPr>
            </a:lvl6pPr>
            <a:lvl7pPr marL="2971800" indent="-228600" algn="ctr" eaLnBrk="0" fontAlgn="base" hangingPunct="0">
              <a:spcBef>
                <a:spcPct val="0"/>
              </a:spcBef>
              <a:spcAft>
                <a:spcPct val="0"/>
              </a:spcAft>
              <a:defRPr sz="2400">
                <a:solidFill>
                  <a:schemeClr val="tx1"/>
                </a:solidFill>
                <a:latin typeface="Arial" charset="0"/>
                <a:ea typeface="黑体" charset="0"/>
                <a:cs typeface="黑体" charset="0"/>
              </a:defRPr>
            </a:lvl7pPr>
            <a:lvl8pPr marL="3429000" indent="-228600" algn="ctr" eaLnBrk="0" fontAlgn="base" hangingPunct="0">
              <a:spcBef>
                <a:spcPct val="0"/>
              </a:spcBef>
              <a:spcAft>
                <a:spcPct val="0"/>
              </a:spcAft>
              <a:defRPr sz="2400">
                <a:solidFill>
                  <a:schemeClr val="tx1"/>
                </a:solidFill>
                <a:latin typeface="Arial" charset="0"/>
                <a:ea typeface="黑体" charset="0"/>
                <a:cs typeface="黑体" charset="0"/>
              </a:defRPr>
            </a:lvl8pPr>
            <a:lvl9pPr marL="3886200" indent="-228600" algn="ctr" eaLnBrk="0" fontAlgn="base" hangingPunct="0">
              <a:spcBef>
                <a:spcPct val="0"/>
              </a:spcBef>
              <a:spcAft>
                <a:spcPct val="0"/>
              </a:spcAft>
              <a:defRPr sz="2400">
                <a:solidFill>
                  <a:schemeClr val="tx1"/>
                </a:solidFill>
                <a:latin typeface="Arial" charset="0"/>
                <a:ea typeface="黑体" charset="0"/>
                <a:cs typeface="黑体" charset="0"/>
              </a:defRPr>
            </a:lvl9pPr>
          </a:lstStyle>
          <a:p>
            <a:pPr algn="r"/>
            <a:fld id="{350A3ABC-9EB5-0843-9EAA-B9A722AC7077}" type="slidenum">
              <a:rPr lang="zh-CN" altLang="en-US" sz="1400">
                <a:ea typeface="宋体" charset="0"/>
                <a:cs typeface="宋体" charset="0"/>
              </a:rPr>
              <a:pPr algn="r"/>
              <a:t>14</a:t>
            </a:fld>
            <a:endParaRPr lang="en-US" altLang="zh-CN" sz="1400">
              <a:ea typeface="宋体" charset="0"/>
              <a:cs typeface="宋体" charset="0"/>
            </a:endParaRPr>
          </a:p>
        </p:txBody>
      </p:sp>
      <p:graphicFrame>
        <p:nvGraphicFramePr>
          <p:cNvPr id="14358" name="Group 22"/>
          <p:cNvGraphicFramePr>
            <a:graphicFrameLocks noGrp="1"/>
          </p:cNvGraphicFramePr>
          <p:nvPr/>
        </p:nvGraphicFramePr>
        <p:xfrm>
          <a:off x="1789113" y="2757488"/>
          <a:ext cx="6096000" cy="2895600"/>
        </p:xfrm>
        <a:graphic>
          <a:graphicData uri="http://schemas.openxmlformats.org/drawingml/2006/table">
            <a:tbl>
              <a:tblPr/>
              <a:tblGrid>
                <a:gridCol w="2032000"/>
                <a:gridCol w="2032000"/>
                <a:gridCol w="2032000"/>
              </a:tblGrid>
              <a:tr h="0">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n</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(list size)</a:t>
                      </a:r>
                    </a:p>
                  </a:txBody>
                  <a:tcPr anchor="ctr" horzOverflow="overflow">
                    <a:lnL>
                      <a:noFill/>
                    </a:lnL>
                    <a:lnR>
                      <a:noFill/>
                    </a:lnR>
                    <a:lnT>
                      <a:noFill/>
                    </a:lnT>
                    <a:lnB>
                      <a:noFill/>
                    </a:lnB>
                    <a:lnTlToBr>
                      <a:noFill/>
                    </a:lnTlToBr>
                    <a:lnBlToTr>
                      <a:noFill/>
                    </a:lnBlToTr>
                    <a:blipFill dpi="0" rotWithShape="1">
                      <a:blip r:embed="rId3"/>
                      <a:srcRect/>
                      <a:tile tx="0" ty="0" sx="100000" sy="100000" flip="none" algn="tl"/>
                    </a:blip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Computer A run-time</a:t>
                      </a:r>
                      <a:b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b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(in nanoseconds)</a:t>
                      </a:r>
                    </a:p>
                  </a:txBody>
                  <a:tcPr anchor="ctr" horzOverflow="overflow">
                    <a:lnL>
                      <a:noFill/>
                    </a:lnL>
                    <a:lnR>
                      <a:noFill/>
                    </a:lnR>
                    <a:lnT>
                      <a:noFill/>
                    </a:lnT>
                    <a:lnB>
                      <a:noFill/>
                    </a:lnB>
                    <a:lnTlToBr>
                      <a:noFill/>
                    </a:lnTlToBr>
                    <a:lnBlToTr>
                      <a:noFill/>
                    </a:lnBlToTr>
                    <a:blipFill dpi="0" rotWithShape="1">
                      <a:blip r:embed="rId3"/>
                      <a:srcRect/>
                      <a:tile tx="0" ty="0" sx="100000" sy="100000" flip="none" algn="tl"/>
                    </a:blip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Computer B run-time</a:t>
                      </a:r>
                      <a:b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b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(in nanoseconds)</a:t>
                      </a:r>
                    </a:p>
                  </a:txBody>
                  <a:tcPr anchor="ctr" horzOverflow="overflow">
                    <a:lnL>
                      <a:noFill/>
                    </a:lnL>
                    <a:lnR>
                      <a:noFill/>
                    </a:lnR>
                    <a:lnT>
                      <a:noFill/>
                    </a:lnT>
                    <a:lnB>
                      <a:noFill/>
                    </a:lnB>
                    <a:lnTlToBr>
                      <a:noFill/>
                    </a:lnTlToBr>
                    <a:lnBlToTr>
                      <a:noFill/>
                    </a:lnBlToTr>
                    <a:blipFill dpi="0" rotWithShape="1">
                      <a:blip r:embed="rId3"/>
                      <a:srcRect/>
                      <a:tile tx="0" ty="0" sx="100000" sy="100000" flip="none" algn="tl"/>
                    </a:blipFill>
                  </a:tcPr>
                </a:tc>
              </a:tr>
              <a:tr h="0">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p>
                  </a:txBody>
                  <a:tcPr anchor="ctr" horzOverflow="overflow">
                    <a:lnL>
                      <a:noFill/>
                    </a:lnL>
                    <a:lnR>
                      <a:noFill/>
                    </a:lnR>
                    <a:lnT>
                      <a:noFill/>
                    </a:lnT>
                    <a:lnB>
                      <a:noFill/>
                    </a:lnB>
                    <a:lnTlToBr>
                      <a:noFill/>
                    </a:lnTlToBr>
                    <a:lnBlToTr>
                      <a:noFill/>
                    </a:lnBlToTr>
                    <a:blipFill dpi="0" rotWithShape="1">
                      <a:blip r:embed="rId3"/>
                      <a:srcRect/>
                      <a:tile tx="0" ty="0" sx="100000" sy="100000" flip="none" algn="tl"/>
                    </a:blip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 ns</a:t>
                      </a:r>
                    </a:p>
                  </a:txBody>
                  <a:tcPr anchor="ctr" horzOverflow="overflow">
                    <a:lnL>
                      <a:noFill/>
                    </a:lnL>
                    <a:lnR>
                      <a:noFill/>
                    </a:lnR>
                    <a:lnT>
                      <a:noFill/>
                    </a:lnT>
                    <a:lnB>
                      <a:noFill/>
                    </a:lnB>
                    <a:lnTlToBr>
                      <a:noFill/>
                    </a:lnTlToBr>
                    <a:lnBlToTr>
                      <a:noFill/>
                    </a:lnBlToTr>
                    <a:blipFill dpi="0" rotWithShape="1">
                      <a:blip r:embed="rId3"/>
                      <a:srcRect/>
                      <a:tile tx="0" ty="0" sx="100000" sy="100000" flip="none" algn="tl"/>
                    </a:blip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100,000 ns</a:t>
                      </a:r>
                    </a:p>
                  </a:txBody>
                  <a:tcPr anchor="ctr" horzOverflow="overflow">
                    <a:lnL>
                      <a:noFill/>
                    </a:lnL>
                    <a:lnR>
                      <a:noFill/>
                    </a:lnR>
                    <a:lnT>
                      <a:noFill/>
                    </a:lnT>
                    <a:lnB>
                      <a:noFill/>
                    </a:lnB>
                    <a:lnTlToBr>
                      <a:noFill/>
                    </a:lnTlToBr>
                    <a:lnBlToTr>
                      <a:noFill/>
                    </a:lnBlToTr>
                    <a:blipFill dpi="0" rotWithShape="1">
                      <a:blip r:embed="rId3"/>
                      <a:srcRect/>
                      <a:tile tx="0" ty="0" sx="100000" sy="100000" flip="none" algn="tl"/>
                    </a:blipFill>
                  </a:tcPr>
                </a:tc>
              </a:tr>
              <a:tr h="0">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65</a:t>
                      </a:r>
                    </a:p>
                  </a:txBody>
                  <a:tcPr anchor="ctr" horzOverflow="overflow">
                    <a:lnL>
                      <a:noFill/>
                    </a:lnL>
                    <a:lnR>
                      <a:noFill/>
                    </a:lnR>
                    <a:lnT>
                      <a:noFill/>
                    </a:lnT>
                    <a:lnB>
                      <a:noFill/>
                    </a:lnB>
                    <a:lnTlToBr>
                      <a:noFill/>
                    </a:lnTlToBr>
                    <a:lnBlToTr>
                      <a:noFill/>
                    </a:lnBlToTr>
                    <a:blipFill dpi="0" rotWithShape="1">
                      <a:blip r:embed="rId3"/>
                      <a:srcRect/>
                      <a:tile tx="0" ty="0" sx="100000" sy="100000" flip="none" algn="tl"/>
                    </a:blip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32 ns</a:t>
                      </a:r>
                    </a:p>
                  </a:txBody>
                  <a:tcPr anchor="ctr" horzOverflow="overflow">
                    <a:lnL>
                      <a:noFill/>
                    </a:lnL>
                    <a:lnR>
                      <a:noFill/>
                    </a:lnR>
                    <a:lnT>
                      <a:noFill/>
                    </a:lnT>
                    <a:lnB>
                      <a:noFill/>
                    </a:lnB>
                    <a:lnTlToBr>
                      <a:noFill/>
                    </a:lnTlToBr>
                    <a:lnBlToTr>
                      <a:noFill/>
                    </a:lnBlToTr>
                    <a:blipFill dpi="0" rotWithShape="1">
                      <a:blip r:embed="rId3"/>
                      <a:srcRect/>
                      <a:tile tx="0" ty="0" sx="100000" sy="100000" flip="none" algn="tl"/>
                    </a:blip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150,000 ns</a:t>
                      </a:r>
                    </a:p>
                  </a:txBody>
                  <a:tcPr anchor="ctr" horzOverflow="overflow">
                    <a:lnL>
                      <a:noFill/>
                    </a:lnL>
                    <a:lnR>
                      <a:noFill/>
                    </a:lnR>
                    <a:lnT>
                      <a:noFill/>
                    </a:lnT>
                    <a:lnB>
                      <a:noFill/>
                    </a:lnB>
                    <a:lnTlToBr>
                      <a:noFill/>
                    </a:lnTlToBr>
                    <a:lnBlToTr>
                      <a:noFill/>
                    </a:lnBlToTr>
                    <a:blipFill dpi="0" rotWithShape="1">
                      <a:blip r:embed="rId3"/>
                      <a:srcRect/>
                      <a:tile tx="0" ty="0" sx="100000" sy="100000" flip="none" algn="tl"/>
                    </a:blipFill>
                  </a:tcPr>
                </a:tc>
              </a:tr>
              <a:tr h="0">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250</a:t>
                      </a:r>
                    </a:p>
                  </a:txBody>
                  <a:tcPr anchor="ctr" horzOverflow="overflow">
                    <a:lnL>
                      <a:noFill/>
                    </a:lnL>
                    <a:lnR>
                      <a:noFill/>
                    </a:lnR>
                    <a:lnT>
                      <a:noFill/>
                    </a:lnT>
                    <a:lnB>
                      <a:noFill/>
                    </a:lnB>
                    <a:lnTlToBr>
                      <a:noFill/>
                    </a:lnTlToBr>
                    <a:lnBlToTr>
                      <a:noFill/>
                    </a:lnBlToTr>
                    <a:blipFill dpi="0" rotWithShape="1">
                      <a:blip r:embed="rId3"/>
                      <a:srcRect/>
                      <a:tile tx="0" ty="0" sx="100000" sy="100000" flip="none" algn="tl"/>
                    </a:blip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125 ns</a:t>
                      </a:r>
                    </a:p>
                  </a:txBody>
                  <a:tcPr anchor="ctr" horzOverflow="overflow">
                    <a:lnL>
                      <a:noFill/>
                    </a:lnL>
                    <a:lnR>
                      <a:noFill/>
                    </a:lnR>
                    <a:lnT>
                      <a:noFill/>
                    </a:lnT>
                    <a:lnB>
                      <a:noFill/>
                    </a:lnB>
                    <a:lnTlToBr>
                      <a:noFill/>
                    </a:lnTlToBr>
                    <a:lnBlToTr>
                      <a:noFill/>
                    </a:lnBlToTr>
                    <a:blipFill dpi="0" rotWithShape="1">
                      <a:blip r:embed="rId3"/>
                      <a:srcRect/>
                      <a:tile tx="0" ty="0" sx="100000" sy="100000" flip="none" algn="tl"/>
                    </a:blip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200,000 ns</a:t>
                      </a:r>
                    </a:p>
                  </a:txBody>
                  <a:tcPr anchor="ctr" horzOverflow="overflow">
                    <a:lnL>
                      <a:noFill/>
                    </a:lnL>
                    <a:lnR>
                      <a:noFill/>
                    </a:lnR>
                    <a:lnT>
                      <a:noFill/>
                    </a:lnT>
                    <a:lnB>
                      <a:noFill/>
                    </a:lnB>
                    <a:lnTlToBr>
                      <a:noFill/>
                    </a:lnTlToBr>
                    <a:lnBlToTr>
                      <a:noFill/>
                    </a:lnBlToTr>
                    <a:blipFill dpi="0" rotWithShape="1">
                      <a:blip r:embed="rId3"/>
                      <a:srcRect/>
                      <a:tile tx="0" ty="0" sx="100000" sy="100000" flip="none" algn="tl"/>
                    </a:blipFill>
                  </a:tcPr>
                </a:tc>
              </a:tr>
              <a:tr h="0">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1,000</a:t>
                      </a:r>
                    </a:p>
                  </a:txBody>
                  <a:tcPr anchor="ctr" horzOverflow="overflow">
                    <a:lnL>
                      <a:noFill/>
                    </a:lnL>
                    <a:lnR>
                      <a:noFill/>
                    </a:lnR>
                    <a:lnT>
                      <a:noFill/>
                    </a:lnT>
                    <a:lnB>
                      <a:noFill/>
                    </a:lnB>
                    <a:lnTlToBr>
                      <a:noFill/>
                    </a:lnTlToBr>
                    <a:lnBlToTr>
                      <a:noFill/>
                    </a:lnBlToTr>
                    <a:blipFill dpi="0" rotWithShape="1">
                      <a:blip r:embed="rId3"/>
                      <a:srcRect/>
                      <a:tile tx="0" ty="0" sx="100000" sy="100000" flip="none" algn="tl"/>
                    </a:blip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500 ns</a:t>
                      </a:r>
                    </a:p>
                  </a:txBody>
                  <a:tcPr anchor="ctr" horzOverflow="overflow">
                    <a:lnL>
                      <a:noFill/>
                    </a:lnL>
                    <a:lnR>
                      <a:noFill/>
                    </a:lnR>
                    <a:lnT>
                      <a:noFill/>
                    </a:lnT>
                    <a:lnB>
                      <a:noFill/>
                    </a:lnB>
                    <a:lnTlToBr>
                      <a:noFill/>
                    </a:lnTlToBr>
                    <a:lnBlToTr>
                      <a:noFill/>
                    </a:lnBlToTr>
                    <a:blipFill dpi="0" rotWithShape="1">
                      <a:blip r:embed="rId3"/>
                      <a:srcRect/>
                      <a:tile tx="0" ty="0" sx="100000" sy="100000" flip="none" algn="tl"/>
                    </a:blip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250,000 ns</a:t>
                      </a:r>
                    </a:p>
                  </a:txBody>
                  <a:tcPr anchor="ctr" horzOverflow="overflow">
                    <a:lnL>
                      <a:noFill/>
                    </a:lnL>
                    <a:lnR>
                      <a:noFill/>
                    </a:lnR>
                    <a:lnT>
                      <a:noFill/>
                    </a:lnT>
                    <a:lnB>
                      <a:noFill/>
                    </a:lnB>
                    <a:lnTlToBr>
                      <a:noFill/>
                    </a:lnTlToBr>
                    <a:lnBlToTr>
                      <a:noFill/>
                    </a:lnBlToTr>
                    <a:blipFill dpi="0" rotWithShape="1">
                      <a:blip r:embed="rId3"/>
                      <a:srcRect/>
                      <a:tile tx="0" ty="0" sx="100000" sy="100000" flip="none" algn="tl"/>
                    </a:blipFill>
                  </a:tcPr>
                </a:tc>
              </a:tr>
            </a:tbl>
          </a:graphicData>
        </a:graphic>
      </p:graphicFrame>
      <p:sp>
        <p:nvSpPr>
          <p:cNvPr id="26645"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63480" anchor="ctr">
            <a:spAutoFit/>
          </a:bodyPr>
          <a:lstStyle/>
          <a:p>
            <a:pPr algn="ctr" eaLnBrk="1" hangingPunct="1"/>
            <a:endParaRPr lang="zh-CN" altLang="en-US"/>
          </a:p>
        </p:txBody>
      </p:sp>
      <p:sp>
        <p:nvSpPr>
          <p:cNvPr id="8" name="Título 1"/>
          <p:cNvSpPr txBox="1">
            <a:spLocks/>
          </p:cNvSpPr>
          <p:nvPr/>
        </p:nvSpPr>
        <p:spPr>
          <a:xfrm>
            <a:off x="323528" y="5373216"/>
            <a:ext cx="8568952" cy="1051560"/>
          </a:xfrm>
          <a:prstGeom prst="rect">
            <a:avLst/>
          </a:prstGeom>
        </p:spPr>
        <p:txBody>
          <a:bodyPr vert="horz" anchor="b">
            <a:normAutofit fontScale="90000"/>
          </a:bodyPr>
          <a:lst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Arial" pitchFamily="34" charset="0"/>
                <a:ea typeface="+mj-ea"/>
                <a:cs typeface="+mj-cs"/>
              </a:defRPr>
            </a:lvl1pPr>
            <a:lvl2pPr algn="l" rtl="0" eaLnBrk="0" fontAlgn="base" hangingPunct="0">
              <a:spcBef>
                <a:spcPct val="0"/>
              </a:spcBef>
              <a:spcAft>
                <a:spcPct val="0"/>
              </a:spcAft>
              <a:defRPr sz="3600" b="1">
                <a:solidFill>
                  <a:srgbClr val="FF8D3E"/>
                </a:solidFill>
                <a:latin typeface="Arial" charset="0"/>
              </a:defRPr>
            </a:lvl2pPr>
            <a:lvl3pPr algn="l" rtl="0" eaLnBrk="0" fontAlgn="base" hangingPunct="0">
              <a:spcBef>
                <a:spcPct val="0"/>
              </a:spcBef>
              <a:spcAft>
                <a:spcPct val="0"/>
              </a:spcAft>
              <a:defRPr sz="3600" b="1">
                <a:solidFill>
                  <a:srgbClr val="FF8D3E"/>
                </a:solidFill>
                <a:latin typeface="Arial" charset="0"/>
              </a:defRPr>
            </a:lvl3pPr>
            <a:lvl4pPr algn="l" rtl="0" eaLnBrk="0" fontAlgn="base" hangingPunct="0">
              <a:spcBef>
                <a:spcPct val="0"/>
              </a:spcBef>
              <a:spcAft>
                <a:spcPct val="0"/>
              </a:spcAft>
              <a:defRPr sz="3600" b="1">
                <a:solidFill>
                  <a:srgbClr val="FF8D3E"/>
                </a:solidFill>
                <a:latin typeface="Arial" charset="0"/>
              </a:defRPr>
            </a:lvl4pPr>
            <a:lvl5pPr algn="l" rtl="0" eaLnBrk="0" fontAlgn="base" hangingPunct="0">
              <a:spcBef>
                <a:spcPct val="0"/>
              </a:spcBef>
              <a:spcAft>
                <a:spcPct val="0"/>
              </a:spcAft>
              <a:defRPr sz="3600" b="1">
                <a:solidFill>
                  <a:srgbClr val="FF8D3E"/>
                </a:solidFill>
                <a:latin typeface="Arial" charset="0"/>
              </a:defRPr>
            </a:lvl5pPr>
            <a:lvl6pPr marL="457200" algn="l" rtl="0" fontAlgn="base">
              <a:spcBef>
                <a:spcPct val="0"/>
              </a:spcBef>
              <a:spcAft>
                <a:spcPct val="0"/>
              </a:spcAft>
              <a:defRPr sz="3600" b="1">
                <a:solidFill>
                  <a:srgbClr val="FF8D3E"/>
                </a:solidFill>
                <a:latin typeface="Arial" charset="0"/>
              </a:defRPr>
            </a:lvl6pPr>
            <a:lvl7pPr marL="914400" algn="l" rtl="0" fontAlgn="base">
              <a:spcBef>
                <a:spcPct val="0"/>
              </a:spcBef>
              <a:spcAft>
                <a:spcPct val="0"/>
              </a:spcAft>
              <a:defRPr sz="3600" b="1">
                <a:solidFill>
                  <a:srgbClr val="FF8D3E"/>
                </a:solidFill>
                <a:latin typeface="Arial" charset="0"/>
              </a:defRPr>
            </a:lvl7pPr>
            <a:lvl8pPr marL="1371600" algn="l" rtl="0" fontAlgn="base">
              <a:spcBef>
                <a:spcPct val="0"/>
              </a:spcBef>
              <a:spcAft>
                <a:spcPct val="0"/>
              </a:spcAft>
              <a:defRPr sz="3600" b="1">
                <a:solidFill>
                  <a:srgbClr val="FF8D3E"/>
                </a:solidFill>
                <a:latin typeface="Arial" charset="0"/>
              </a:defRPr>
            </a:lvl8pPr>
            <a:lvl9pPr marL="1828800" algn="l" rtl="0" fontAlgn="base">
              <a:spcBef>
                <a:spcPct val="0"/>
              </a:spcBef>
              <a:spcAft>
                <a:spcPct val="0"/>
              </a:spcAft>
              <a:defRPr sz="3600" b="1">
                <a:solidFill>
                  <a:srgbClr val="FF8D3E"/>
                </a:solidFill>
                <a:latin typeface="Arial" charset="0"/>
              </a:defRPr>
            </a:lvl9pPr>
            <a:extLst/>
          </a:lstStyle>
          <a:p>
            <a:pPr lvl="2" eaLnBrk="1" hangingPunct="1"/>
            <a:r>
              <a:rPr lang="en-US" altLang="zh-CN" kern="1200" dirty="0" smtClean="0">
                <a:effectLst>
                  <a:outerShdw blurRad="53975" dist="22860" dir="5400000" algn="tl" rotWithShape="0">
                    <a:srgbClr val="000000">
                      <a:alpha val="55000"/>
                    </a:srgbClr>
                  </a:outerShdw>
                </a:effectLst>
                <a:ea typeface="宋体" charset="0"/>
                <a:cs typeface="+mj-cs"/>
              </a:rPr>
              <a:t>Areas de la </a:t>
            </a:r>
            <a:r>
              <a:rPr lang="en-US" altLang="zh-CN" kern="1200" dirty="0" err="1" smtClean="0">
                <a:effectLst>
                  <a:outerShdw blurRad="53975" dist="22860" dir="5400000" algn="tl" rotWithShape="0">
                    <a:srgbClr val="000000">
                      <a:alpha val="55000"/>
                    </a:srgbClr>
                  </a:outerShdw>
                </a:effectLst>
                <a:ea typeface="宋体" charset="0"/>
                <a:cs typeface="+mj-cs"/>
              </a:rPr>
              <a:t>Ciencia</a:t>
            </a:r>
            <a:r>
              <a:rPr lang="en-US" altLang="zh-CN" kern="1200" dirty="0" smtClean="0">
                <a:effectLst>
                  <a:outerShdw blurRad="53975" dist="22860" dir="5400000" algn="tl" rotWithShape="0">
                    <a:srgbClr val="000000">
                      <a:alpha val="55000"/>
                    </a:srgbClr>
                  </a:outerShdw>
                </a:effectLst>
                <a:ea typeface="宋体" charset="0"/>
                <a:cs typeface="+mj-cs"/>
              </a:rPr>
              <a:t> de </a:t>
            </a:r>
            <a:r>
              <a:rPr lang="en-US" altLang="zh-CN" kern="1200" dirty="0" err="1" smtClean="0">
                <a:effectLst>
                  <a:outerShdw blurRad="53975" dist="22860" dir="5400000" algn="tl" rotWithShape="0">
                    <a:srgbClr val="000000">
                      <a:alpha val="55000"/>
                    </a:srgbClr>
                  </a:outerShdw>
                </a:effectLst>
                <a:ea typeface="宋体" charset="0"/>
                <a:cs typeface="+mj-cs"/>
              </a:rPr>
              <a:t>computación</a:t>
            </a:r>
            <a:endParaRPr lang="en-AU" kern="1200" dirty="0">
              <a:effectLst>
                <a:outerShdw blurRad="53975" dist="22860" dir="5400000" algn="tl" rotWithShape="0">
                  <a:srgbClr val="000000">
                    <a:alpha val="55000"/>
                  </a:srgbClr>
                </a:outerShdw>
              </a:effectLst>
              <a:ea typeface="宋体" charset="0"/>
              <a:cs typeface="+mj-cs"/>
            </a:endParaRPr>
          </a:p>
        </p:txBody>
      </p:sp>
    </p:spTree>
    <p:extLst>
      <p:ext uri="{BB962C8B-B14F-4D97-AF65-F5344CB8AC3E}">
        <p14:creationId xmlns:p14="http://schemas.microsoft.com/office/powerpoint/2010/main" val="34911009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59"/>
          <p:cNvSpPr>
            <a:spLocks noGrp="1" noChangeArrowheads="1"/>
          </p:cNvSpPr>
          <p:nvPr>
            <p:ph idx="1"/>
          </p:nvPr>
        </p:nvSpPr>
        <p:spPr/>
        <p:txBody>
          <a:bodyPr/>
          <a:lstStyle/>
          <a:p>
            <a:pPr marL="1265238" lvl="3" indent="-449263" eaLnBrk="1" hangingPunct="1">
              <a:lnSpc>
                <a:spcPts val="4000"/>
              </a:lnSpc>
              <a:buSzPct val="70000"/>
              <a:buFont typeface="Symbol" charset="0"/>
              <a:buChar char="-"/>
            </a:pPr>
            <a:r>
              <a:rPr lang="en-US" altLang="zh-CN" b="1" dirty="0" err="1" smtClean="0">
                <a:solidFill>
                  <a:srgbClr val="000090"/>
                </a:solidFill>
                <a:latin typeface="Times New Roman" charset="0"/>
                <a:ea typeface="ＭＳ Ｐゴシック" charset="0"/>
                <a:cs typeface="Times New Roman" charset="0"/>
              </a:rPr>
              <a:t>Estructuras</a:t>
            </a:r>
            <a:r>
              <a:rPr lang="en-US" altLang="zh-CN" b="1" dirty="0" smtClean="0">
                <a:solidFill>
                  <a:srgbClr val="000090"/>
                </a:solidFill>
                <a:latin typeface="Times New Roman" charset="0"/>
                <a:ea typeface="ＭＳ Ｐゴシック" charset="0"/>
                <a:cs typeface="Times New Roman" charset="0"/>
              </a:rPr>
              <a:t> </a:t>
            </a:r>
            <a:r>
              <a:rPr lang="en-US" altLang="zh-CN" b="1" dirty="0">
                <a:solidFill>
                  <a:srgbClr val="000090"/>
                </a:solidFill>
                <a:latin typeface="Times New Roman" charset="0"/>
                <a:ea typeface="ＭＳ Ｐゴシック" charset="0"/>
                <a:cs typeface="Times New Roman" charset="0"/>
              </a:rPr>
              <a:t>de </a:t>
            </a:r>
            <a:r>
              <a:rPr lang="en-US" altLang="zh-CN" b="1" dirty="0" err="1">
                <a:solidFill>
                  <a:srgbClr val="000090"/>
                </a:solidFill>
                <a:latin typeface="Times New Roman" charset="0"/>
                <a:ea typeface="ＭＳ Ｐゴシック" charset="0"/>
                <a:cs typeface="Times New Roman" charset="0"/>
              </a:rPr>
              <a:t>datos</a:t>
            </a:r>
            <a:r>
              <a:rPr lang="en-US" altLang="zh-CN" b="1" dirty="0">
                <a:solidFill>
                  <a:srgbClr val="000090"/>
                </a:solidFill>
                <a:latin typeface="Times New Roman" charset="0"/>
                <a:ea typeface="ＭＳ Ｐゴシック" charset="0"/>
                <a:cs typeface="Times New Roman" charset="0"/>
              </a:rPr>
              <a:t>: </a:t>
            </a:r>
            <a:r>
              <a:rPr lang="en-US" altLang="zh-CN" dirty="0" err="1">
                <a:solidFill>
                  <a:srgbClr val="000090"/>
                </a:solidFill>
                <a:latin typeface="Times New Roman" charset="0"/>
                <a:ea typeface="ＭＳ Ｐゴシック" charset="0"/>
                <a:cs typeface="Times New Roman" charset="0"/>
              </a:rPr>
              <a:t>una</a:t>
            </a:r>
            <a:r>
              <a:rPr lang="en-US" altLang="zh-CN" dirty="0">
                <a:solidFill>
                  <a:srgbClr val="000090"/>
                </a:solidFill>
                <a:latin typeface="Times New Roman" charset="0"/>
                <a:ea typeface="ＭＳ Ｐゴシック" charset="0"/>
                <a:cs typeface="Times New Roman" charset="0"/>
              </a:rPr>
              <a:t> forma particular de </a:t>
            </a:r>
            <a:r>
              <a:rPr lang="en-US" altLang="zh-CN" dirty="0" err="1">
                <a:solidFill>
                  <a:srgbClr val="000090"/>
                </a:solidFill>
                <a:latin typeface="Times New Roman" charset="0"/>
                <a:ea typeface="ＭＳ Ｐゴシック" charset="0"/>
                <a:cs typeface="Times New Roman" charset="0"/>
              </a:rPr>
              <a:t>almacenar</a:t>
            </a:r>
            <a:r>
              <a:rPr lang="en-US" altLang="zh-CN" dirty="0">
                <a:solidFill>
                  <a:srgbClr val="000090"/>
                </a:solidFill>
                <a:latin typeface="Times New Roman" charset="0"/>
                <a:ea typeface="ＭＳ Ｐゴシック" charset="0"/>
                <a:cs typeface="Times New Roman" charset="0"/>
              </a:rPr>
              <a:t> y </a:t>
            </a:r>
            <a:r>
              <a:rPr lang="en-US" altLang="zh-CN" dirty="0" err="1">
                <a:solidFill>
                  <a:srgbClr val="000090"/>
                </a:solidFill>
                <a:latin typeface="Times New Roman" charset="0"/>
                <a:ea typeface="ＭＳ Ｐゴシック" charset="0"/>
                <a:cs typeface="Times New Roman" charset="0"/>
              </a:rPr>
              <a:t>organizar</a:t>
            </a:r>
            <a:r>
              <a:rPr lang="en-US" altLang="zh-CN" dirty="0">
                <a:solidFill>
                  <a:srgbClr val="000090"/>
                </a:solidFill>
                <a:latin typeface="Times New Roman" charset="0"/>
                <a:ea typeface="ＭＳ Ｐゴシック" charset="0"/>
                <a:cs typeface="Times New Roman" charset="0"/>
              </a:rPr>
              <a:t> los </a:t>
            </a:r>
            <a:r>
              <a:rPr lang="en-US" altLang="zh-CN" dirty="0" err="1">
                <a:solidFill>
                  <a:srgbClr val="000090"/>
                </a:solidFill>
                <a:latin typeface="Times New Roman" charset="0"/>
                <a:ea typeface="ＭＳ Ｐゴシック" charset="0"/>
                <a:cs typeface="Times New Roman" charset="0"/>
              </a:rPr>
              <a:t>datos</a:t>
            </a:r>
            <a:r>
              <a:rPr lang="en-US" altLang="zh-CN" dirty="0">
                <a:solidFill>
                  <a:srgbClr val="000090"/>
                </a:solidFill>
                <a:latin typeface="Times New Roman" charset="0"/>
                <a:ea typeface="ＭＳ Ｐゴシック" charset="0"/>
                <a:cs typeface="Times New Roman" charset="0"/>
              </a:rPr>
              <a:t> en </a:t>
            </a:r>
            <a:r>
              <a:rPr lang="en-US" altLang="zh-CN" dirty="0" err="1">
                <a:solidFill>
                  <a:srgbClr val="000090"/>
                </a:solidFill>
                <a:latin typeface="Times New Roman" charset="0"/>
                <a:ea typeface="ＭＳ Ｐゴシック" charset="0"/>
                <a:cs typeface="Times New Roman" charset="0"/>
              </a:rPr>
              <a:t>una</a:t>
            </a:r>
            <a:r>
              <a:rPr lang="en-US" altLang="zh-CN" dirty="0">
                <a:solidFill>
                  <a:srgbClr val="000090"/>
                </a:solidFill>
                <a:latin typeface="Times New Roman" charset="0"/>
                <a:ea typeface="ＭＳ Ｐゴシック" charset="0"/>
                <a:cs typeface="Times New Roman" charset="0"/>
              </a:rPr>
              <a:t> </a:t>
            </a:r>
            <a:r>
              <a:rPr lang="en-US" altLang="zh-CN" dirty="0" err="1">
                <a:solidFill>
                  <a:srgbClr val="000090"/>
                </a:solidFill>
                <a:latin typeface="Times New Roman" charset="0"/>
                <a:ea typeface="ＭＳ Ｐゴシック" charset="0"/>
                <a:cs typeface="Times New Roman" charset="0"/>
              </a:rPr>
              <a:t>computadora</a:t>
            </a:r>
            <a:r>
              <a:rPr lang="en-US" altLang="zh-CN" dirty="0">
                <a:solidFill>
                  <a:srgbClr val="000090"/>
                </a:solidFill>
                <a:latin typeface="Times New Roman" charset="0"/>
                <a:ea typeface="ＭＳ Ｐゴシック" charset="0"/>
                <a:cs typeface="Times New Roman" charset="0"/>
              </a:rPr>
              <a:t> </a:t>
            </a:r>
            <a:r>
              <a:rPr lang="en-US" altLang="zh-CN" dirty="0" err="1">
                <a:solidFill>
                  <a:srgbClr val="000090"/>
                </a:solidFill>
                <a:latin typeface="Times New Roman" charset="0"/>
                <a:ea typeface="ＭＳ Ｐゴシック" charset="0"/>
                <a:cs typeface="Times New Roman" charset="0"/>
              </a:rPr>
              <a:t>para</a:t>
            </a:r>
            <a:r>
              <a:rPr lang="en-US" altLang="zh-CN" dirty="0">
                <a:solidFill>
                  <a:srgbClr val="000090"/>
                </a:solidFill>
                <a:latin typeface="Times New Roman" charset="0"/>
                <a:ea typeface="ＭＳ Ｐゴシック" charset="0"/>
                <a:cs typeface="Times New Roman" charset="0"/>
              </a:rPr>
              <a:t> </a:t>
            </a:r>
            <a:r>
              <a:rPr lang="en-US" altLang="zh-CN" dirty="0" err="1">
                <a:solidFill>
                  <a:srgbClr val="000090"/>
                </a:solidFill>
                <a:latin typeface="Times New Roman" charset="0"/>
                <a:ea typeface="ＭＳ Ｐゴシック" charset="0"/>
                <a:cs typeface="Times New Roman" charset="0"/>
              </a:rPr>
              <a:t>que</a:t>
            </a:r>
            <a:r>
              <a:rPr lang="en-US" altLang="zh-CN" dirty="0">
                <a:solidFill>
                  <a:srgbClr val="000090"/>
                </a:solidFill>
                <a:latin typeface="Times New Roman" charset="0"/>
                <a:ea typeface="ＭＳ Ｐゴシック" charset="0"/>
                <a:cs typeface="Times New Roman" charset="0"/>
              </a:rPr>
              <a:t> </a:t>
            </a:r>
            <a:r>
              <a:rPr lang="en-US" altLang="zh-CN" dirty="0" err="1">
                <a:solidFill>
                  <a:srgbClr val="000090"/>
                </a:solidFill>
                <a:latin typeface="Times New Roman" charset="0"/>
                <a:ea typeface="ＭＳ Ｐゴシック" charset="0"/>
                <a:cs typeface="Times New Roman" charset="0"/>
              </a:rPr>
              <a:t>pueda</a:t>
            </a:r>
            <a:r>
              <a:rPr lang="en-US" altLang="zh-CN" dirty="0">
                <a:solidFill>
                  <a:srgbClr val="000090"/>
                </a:solidFill>
                <a:latin typeface="Times New Roman" charset="0"/>
                <a:ea typeface="ＭＳ Ｐゴシック" charset="0"/>
                <a:cs typeface="Times New Roman" charset="0"/>
              </a:rPr>
              <a:t> </a:t>
            </a:r>
            <a:r>
              <a:rPr lang="en-US" altLang="zh-CN" dirty="0" err="1">
                <a:solidFill>
                  <a:srgbClr val="000090"/>
                </a:solidFill>
                <a:latin typeface="Times New Roman" charset="0"/>
                <a:ea typeface="ＭＳ Ｐゴシック" charset="0"/>
                <a:cs typeface="Times New Roman" charset="0"/>
              </a:rPr>
              <a:t>ser</a:t>
            </a:r>
            <a:r>
              <a:rPr lang="en-US" altLang="zh-CN" dirty="0">
                <a:solidFill>
                  <a:srgbClr val="000090"/>
                </a:solidFill>
                <a:latin typeface="Times New Roman" charset="0"/>
                <a:ea typeface="ＭＳ Ｐゴシック" charset="0"/>
                <a:cs typeface="Times New Roman" charset="0"/>
              </a:rPr>
              <a:t> </a:t>
            </a:r>
            <a:r>
              <a:rPr lang="en-US" altLang="zh-CN" dirty="0" err="1">
                <a:solidFill>
                  <a:srgbClr val="000090"/>
                </a:solidFill>
                <a:latin typeface="Times New Roman" charset="0"/>
                <a:ea typeface="ＭＳ Ｐゴシック" charset="0"/>
                <a:cs typeface="Times New Roman" charset="0"/>
              </a:rPr>
              <a:t>utilizado</a:t>
            </a:r>
            <a:r>
              <a:rPr lang="en-US" altLang="zh-CN" dirty="0">
                <a:solidFill>
                  <a:srgbClr val="000090"/>
                </a:solidFill>
                <a:latin typeface="Times New Roman" charset="0"/>
                <a:ea typeface="ＭＳ Ｐゴシック" charset="0"/>
                <a:cs typeface="Times New Roman" charset="0"/>
              </a:rPr>
              <a:t> de </a:t>
            </a:r>
            <a:r>
              <a:rPr lang="en-US" altLang="zh-CN" dirty="0" err="1">
                <a:solidFill>
                  <a:srgbClr val="000090"/>
                </a:solidFill>
                <a:latin typeface="Times New Roman" charset="0"/>
                <a:ea typeface="ＭＳ Ｐゴシック" charset="0"/>
                <a:cs typeface="Times New Roman" charset="0"/>
              </a:rPr>
              <a:t>manera</a:t>
            </a:r>
            <a:r>
              <a:rPr lang="en-US" altLang="zh-CN" dirty="0">
                <a:solidFill>
                  <a:srgbClr val="000090"/>
                </a:solidFill>
                <a:latin typeface="Times New Roman" charset="0"/>
                <a:ea typeface="ＭＳ Ｐゴシック" charset="0"/>
                <a:cs typeface="Times New Roman" charset="0"/>
              </a:rPr>
              <a:t> </a:t>
            </a:r>
            <a:r>
              <a:rPr lang="en-US" altLang="zh-CN" dirty="0" err="1">
                <a:solidFill>
                  <a:srgbClr val="000090"/>
                </a:solidFill>
                <a:latin typeface="Times New Roman" charset="0"/>
                <a:ea typeface="ＭＳ Ｐゴシック" charset="0"/>
                <a:cs typeface="Times New Roman" charset="0"/>
              </a:rPr>
              <a:t>eficiente</a:t>
            </a:r>
            <a:r>
              <a:rPr lang="en-US" altLang="zh-CN" dirty="0">
                <a:solidFill>
                  <a:srgbClr val="000090"/>
                </a:solidFill>
                <a:latin typeface="Times New Roman" charset="0"/>
                <a:ea typeface="ＭＳ Ｐゴシック" charset="0"/>
                <a:cs typeface="Times New Roman" charset="0"/>
              </a:rPr>
              <a:t>.</a:t>
            </a:r>
          </a:p>
        </p:txBody>
      </p:sp>
      <p:sp>
        <p:nvSpPr>
          <p:cNvPr id="7" name="灯片编号占位符 3"/>
          <p:cNvSpPr>
            <a:spLocks noGrp="1"/>
          </p:cNvSpPr>
          <p:nvPr>
            <p:ph type="sldNum" sz="quarter" idx="12"/>
          </p:nvPr>
        </p:nvSpPr>
        <p:spPr/>
        <p:txBody>
          <a:bodyPr/>
          <a:lstStyle>
            <a:lvl1pPr algn="ctr">
              <a:defRPr sz="2400">
                <a:solidFill>
                  <a:schemeClr val="tx1"/>
                </a:solidFill>
                <a:latin typeface="Arial" charset="0"/>
                <a:ea typeface="黑体" charset="0"/>
                <a:cs typeface="黑体" charset="0"/>
              </a:defRPr>
            </a:lvl1pPr>
            <a:lvl2pPr marL="742950" indent="-285750" algn="ctr">
              <a:defRPr sz="2400">
                <a:solidFill>
                  <a:schemeClr val="tx1"/>
                </a:solidFill>
                <a:latin typeface="Arial" charset="0"/>
                <a:ea typeface="黑体" charset="0"/>
                <a:cs typeface="黑体" charset="0"/>
              </a:defRPr>
            </a:lvl2pPr>
            <a:lvl3pPr marL="1143000" indent="-228600" algn="ctr">
              <a:defRPr sz="2400">
                <a:solidFill>
                  <a:schemeClr val="tx1"/>
                </a:solidFill>
                <a:latin typeface="Arial" charset="0"/>
                <a:ea typeface="黑体" charset="0"/>
                <a:cs typeface="黑体" charset="0"/>
              </a:defRPr>
            </a:lvl3pPr>
            <a:lvl4pPr marL="1600200" indent="-228600" algn="ctr">
              <a:defRPr sz="2400">
                <a:solidFill>
                  <a:schemeClr val="tx1"/>
                </a:solidFill>
                <a:latin typeface="Arial" charset="0"/>
                <a:ea typeface="黑体" charset="0"/>
                <a:cs typeface="黑体" charset="0"/>
              </a:defRPr>
            </a:lvl4pPr>
            <a:lvl5pPr marL="2057400" indent="-228600" algn="ctr">
              <a:defRPr sz="2400">
                <a:solidFill>
                  <a:schemeClr val="tx1"/>
                </a:solidFill>
                <a:latin typeface="Arial" charset="0"/>
                <a:ea typeface="黑体" charset="0"/>
                <a:cs typeface="黑体" charset="0"/>
              </a:defRPr>
            </a:lvl5pPr>
            <a:lvl6pPr marL="2514600" indent="-228600" algn="ctr" eaLnBrk="0" fontAlgn="base" hangingPunct="0">
              <a:spcBef>
                <a:spcPct val="0"/>
              </a:spcBef>
              <a:spcAft>
                <a:spcPct val="0"/>
              </a:spcAft>
              <a:defRPr sz="2400">
                <a:solidFill>
                  <a:schemeClr val="tx1"/>
                </a:solidFill>
                <a:latin typeface="Arial" charset="0"/>
                <a:ea typeface="黑体" charset="0"/>
                <a:cs typeface="黑体" charset="0"/>
              </a:defRPr>
            </a:lvl6pPr>
            <a:lvl7pPr marL="2971800" indent="-228600" algn="ctr" eaLnBrk="0" fontAlgn="base" hangingPunct="0">
              <a:spcBef>
                <a:spcPct val="0"/>
              </a:spcBef>
              <a:spcAft>
                <a:spcPct val="0"/>
              </a:spcAft>
              <a:defRPr sz="2400">
                <a:solidFill>
                  <a:schemeClr val="tx1"/>
                </a:solidFill>
                <a:latin typeface="Arial" charset="0"/>
                <a:ea typeface="黑体" charset="0"/>
                <a:cs typeface="黑体" charset="0"/>
              </a:defRPr>
            </a:lvl7pPr>
            <a:lvl8pPr marL="3429000" indent="-228600" algn="ctr" eaLnBrk="0" fontAlgn="base" hangingPunct="0">
              <a:spcBef>
                <a:spcPct val="0"/>
              </a:spcBef>
              <a:spcAft>
                <a:spcPct val="0"/>
              </a:spcAft>
              <a:defRPr sz="2400">
                <a:solidFill>
                  <a:schemeClr val="tx1"/>
                </a:solidFill>
                <a:latin typeface="Arial" charset="0"/>
                <a:ea typeface="黑体" charset="0"/>
                <a:cs typeface="黑体" charset="0"/>
              </a:defRPr>
            </a:lvl8pPr>
            <a:lvl9pPr marL="3886200" indent="-228600" algn="ctr" eaLnBrk="0" fontAlgn="base" hangingPunct="0">
              <a:spcBef>
                <a:spcPct val="0"/>
              </a:spcBef>
              <a:spcAft>
                <a:spcPct val="0"/>
              </a:spcAft>
              <a:defRPr sz="2400">
                <a:solidFill>
                  <a:schemeClr val="tx1"/>
                </a:solidFill>
                <a:latin typeface="Arial" charset="0"/>
                <a:ea typeface="黑体" charset="0"/>
                <a:cs typeface="黑体" charset="0"/>
              </a:defRPr>
            </a:lvl9pPr>
          </a:lstStyle>
          <a:p>
            <a:pPr algn="r"/>
            <a:fld id="{95526D06-4E94-7B48-BCE0-37535302FEBC}" type="slidenum">
              <a:rPr lang="zh-CN" altLang="en-US" sz="1400">
                <a:ea typeface="宋体" charset="0"/>
                <a:cs typeface="宋体" charset="0"/>
              </a:rPr>
              <a:pPr algn="r"/>
              <a:t>15</a:t>
            </a:fld>
            <a:endParaRPr lang="en-US" altLang="zh-CN" sz="1400">
              <a:ea typeface="宋体" charset="0"/>
              <a:cs typeface="宋体" charset="0"/>
            </a:endParaRPr>
          </a:p>
        </p:txBody>
      </p:sp>
      <p:pic>
        <p:nvPicPr>
          <p:cNvPr id="14340" name="Picture 1" descr="C:\Users\tf-yao\Desktop\Singly_linked_li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838" y="2849563"/>
            <a:ext cx="6342062"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467544" y="4495800"/>
            <a:ext cx="7749356"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cs typeface="宋体" charset="0"/>
              </a:defRPr>
            </a:lvl2pPr>
            <a:lvl3pPr>
              <a:defRPr sz="2400">
                <a:solidFill>
                  <a:schemeClr val="tx1"/>
                </a:solidFill>
                <a:latin typeface="Arial" charset="0"/>
                <a:ea typeface="宋体" charset="0"/>
                <a:cs typeface="宋体" charset="0"/>
              </a:defRPr>
            </a:lvl3pPr>
            <a:lvl4pPr>
              <a:defRPr sz="2000">
                <a:solidFill>
                  <a:schemeClr val="tx1"/>
                </a:solidFill>
                <a:latin typeface="Arial" charset="0"/>
                <a:ea typeface="宋体" charset="0"/>
                <a:cs typeface="宋体" charset="0"/>
              </a:defRPr>
            </a:lvl4pPr>
            <a:lvl5pPr>
              <a:defRPr sz="2000">
                <a:solidFill>
                  <a:schemeClr val="tx1"/>
                </a:solidFill>
                <a:latin typeface="Arial" charset="0"/>
                <a:ea typeface="宋体" charset="0"/>
                <a:cs typeface="宋体" charset="0"/>
              </a:defRPr>
            </a:lvl5pPr>
            <a:lvl6pPr eaLnBrk="0" fontAlgn="base" hangingPunct="0">
              <a:spcBef>
                <a:spcPct val="20000"/>
              </a:spcBef>
              <a:spcAft>
                <a:spcPct val="0"/>
              </a:spcAft>
              <a:buChar char="»"/>
              <a:defRPr sz="2000">
                <a:solidFill>
                  <a:schemeClr val="tx1"/>
                </a:solidFill>
                <a:latin typeface="Arial" charset="0"/>
                <a:ea typeface="宋体" charset="0"/>
                <a:cs typeface="宋体" charset="0"/>
              </a:defRPr>
            </a:lvl6pPr>
            <a:lvl7pPr eaLnBrk="0" fontAlgn="base" hangingPunct="0">
              <a:spcBef>
                <a:spcPct val="20000"/>
              </a:spcBef>
              <a:spcAft>
                <a:spcPct val="0"/>
              </a:spcAft>
              <a:buChar char="»"/>
              <a:defRPr sz="2000">
                <a:solidFill>
                  <a:schemeClr val="tx1"/>
                </a:solidFill>
                <a:latin typeface="Arial" charset="0"/>
                <a:ea typeface="宋体" charset="0"/>
                <a:cs typeface="宋体" charset="0"/>
              </a:defRPr>
            </a:lvl7pPr>
            <a:lvl8pPr eaLnBrk="0" fontAlgn="base" hangingPunct="0">
              <a:spcBef>
                <a:spcPct val="20000"/>
              </a:spcBef>
              <a:spcAft>
                <a:spcPct val="0"/>
              </a:spcAft>
              <a:buChar char="»"/>
              <a:defRPr sz="2000">
                <a:solidFill>
                  <a:schemeClr val="tx1"/>
                </a:solidFill>
                <a:latin typeface="Arial" charset="0"/>
                <a:ea typeface="宋体" charset="0"/>
                <a:cs typeface="宋体" charset="0"/>
              </a:defRPr>
            </a:lvl8pPr>
            <a:lvl9pPr eaLnBrk="0" fontAlgn="base" hangingPunct="0">
              <a:spcBef>
                <a:spcPct val="20000"/>
              </a:spcBef>
              <a:spcAft>
                <a:spcPct val="0"/>
              </a:spcAft>
              <a:buChar char="»"/>
              <a:defRPr sz="2000">
                <a:solidFill>
                  <a:schemeClr val="tx1"/>
                </a:solidFill>
                <a:latin typeface="Arial" charset="0"/>
                <a:ea typeface="宋体" charset="0"/>
                <a:cs typeface="宋体" charset="0"/>
              </a:defRPr>
            </a:lvl9pPr>
          </a:lstStyle>
          <a:p>
            <a:pPr eaLnBrk="1" hangingPunct="1"/>
            <a:r>
              <a:rPr lang="en-US" altLang="zh-CN" sz="2000" dirty="0" err="1">
                <a:solidFill>
                  <a:srgbClr val="000090"/>
                </a:solidFill>
                <a:latin typeface="Times New Roman" charset="0"/>
                <a:cs typeface="Times New Roman" charset="0"/>
              </a:rPr>
              <a:t>Una</a:t>
            </a:r>
            <a:r>
              <a:rPr lang="en-US" altLang="zh-CN" sz="2000" dirty="0">
                <a:solidFill>
                  <a:srgbClr val="000090"/>
                </a:solidFill>
                <a:latin typeface="Times New Roman" charset="0"/>
                <a:cs typeface="Times New Roman" charset="0"/>
              </a:rPr>
              <a:t> </a:t>
            </a:r>
            <a:r>
              <a:rPr lang="en-US" altLang="zh-CN" sz="2000" dirty="0" err="1">
                <a:solidFill>
                  <a:srgbClr val="000090"/>
                </a:solidFill>
                <a:latin typeface="Times New Roman" charset="0"/>
                <a:cs typeface="Times New Roman" charset="0"/>
              </a:rPr>
              <a:t>lista</a:t>
            </a:r>
            <a:r>
              <a:rPr lang="en-US" altLang="zh-CN" sz="2000" dirty="0">
                <a:solidFill>
                  <a:srgbClr val="000090"/>
                </a:solidFill>
                <a:latin typeface="Times New Roman" charset="0"/>
                <a:cs typeface="Times New Roman" charset="0"/>
              </a:rPr>
              <a:t> </a:t>
            </a:r>
            <a:r>
              <a:rPr lang="en-US" altLang="zh-CN" sz="2000" dirty="0" err="1">
                <a:solidFill>
                  <a:srgbClr val="000090"/>
                </a:solidFill>
                <a:latin typeface="Times New Roman" charset="0"/>
                <a:cs typeface="Times New Roman" charset="0"/>
              </a:rPr>
              <a:t>enlazada</a:t>
            </a:r>
            <a:r>
              <a:rPr lang="en-US" altLang="zh-CN" sz="2000" dirty="0">
                <a:solidFill>
                  <a:srgbClr val="000090"/>
                </a:solidFill>
                <a:latin typeface="Times New Roman" charset="0"/>
                <a:cs typeface="Times New Roman" charset="0"/>
              </a:rPr>
              <a:t> </a:t>
            </a:r>
            <a:r>
              <a:rPr lang="en-US" altLang="zh-CN" sz="2000" dirty="0" err="1">
                <a:solidFill>
                  <a:srgbClr val="000090"/>
                </a:solidFill>
                <a:latin typeface="Times New Roman" charset="0"/>
                <a:cs typeface="Times New Roman" charset="0"/>
              </a:rPr>
              <a:t>cuyos</a:t>
            </a:r>
            <a:r>
              <a:rPr lang="en-US" altLang="zh-CN" sz="2000" dirty="0">
                <a:solidFill>
                  <a:srgbClr val="000090"/>
                </a:solidFill>
                <a:latin typeface="Times New Roman" charset="0"/>
                <a:cs typeface="Times New Roman" charset="0"/>
              </a:rPr>
              <a:t> </a:t>
            </a:r>
            <a:r>
              <a:rPr lang="en-US" altLang="zh-CN" sz="2000" dirty="0" err="1">
                <a:solidFill>
                  <a:srgbClr val="000090"/>
                </a:solidFill>
                <a:latin typeface="Times New Roman" charset="0"/>
                <a:cs typeface="Times New Roman" charset="0"/>
              </a:rPr>
              <a:t>nodos</a:t>
            </a:r>
            <a:r>
              <a:rPr lang="en-US" altLang="zh-CN" sz="2000" dirty="0">
                <a:solidFill>
                  <a:srgbClr val="000090"/>
                </a:solidFill>
                <a:latin typeface="Times New Roman" charset="0"/>
                <a:cs typeface="Times New Roman" charset="0"/>
              </a:rPr>
              <a:t> </a:t>
            </a:r>
            <a:r>
              <a:rPr lang="en-US" altLang="zh-CN" sz="2000" dirty="0" err="1" smtClean="0">
                <a:solidFill>
                  <a:srgbClr val="000090"/>
                </a:solidFill>
                <a:latin typeface="Times New Roman" charset="0"/>
                <a:cs typeface="Times New Roman" charset="0"/>
              </a:rPr>
              <a:t>contendrán</a:t>
            </a:r>
            <a:r>
              <a:rPr lang="en-US" altLang="zh-CN" sz="2000" dirty="0" smtClean="0">
                <a:solidFill>
                  <a:srgbClr val="000090"/>
                </a:solidFill>
                <a:latin typeface="Times New Roman" charset="0"/>
                <a:cs typeface="Times New Roman" charset="0"/>
              </a:rPr>
              <a:t> </a:t>
            </a:r>
            <a:r>
              <a:rPr lang="en-US" altLang="zh-CN" sz="2000" dirty="0">
                <a:solidFill>
                  <a:srgbClr val="000090"/>
                </a:solidFill>
                <a:latin typeface="Times New Roman" charset="0"/>
                <a:cs typeface="Times New Roman" charset="0"/>
              </a:rPr>
              <a:t>dos </a:t>
            </a:r>
            <a:r>
              <a:rPr lang="en-US" altLang="zh-CN" sz="2000" dirty="0" err="1">
                <a:solidFill>
                  <a:srgbClr val="000090"/>
                </a:solidFill>
                <a:latin typeface="Times New Roman" charset="0"/>
                <a:cs typeface="Times New Roman" charset="0"/>
              </a:rPr>
              <a:t>campos</a:t>
            </a:r>
            <a:r>
              <a:rPr lang="en-US" altLang="zh-CN" sz="2000" dirty="0">
                <a:solidFill>
                  <a:srgbClr val="000090"/>
                </a:solidFill>
                <a:latin typeface="Times New Roman" charset="0"/>
                <a:cs typeface="Times New Roman" charset="0"/>
              </a:rPr>
              <a:t>: un valor </a:t>
            </a:r>
            <a:r>
              <a:rPr lang="en-US" altLang="zh-CN" sz="2000" dirty="0" err="1">
                <a:solidFill>
                  <a:srgbClr val="000090"/>
                </a:solidFill>
                <a:latin typeface="Times New Roman" charset="0"/>
                <a:cs typeface="Times New Roman" charset="0"/>
              </a:rPr>
              <a:t>entero</a:t>
            </a:r>
            <a:r>
              <a:rPr lang="en-US" altLang="zh-CN" sz="2000" dirty="0">
                <a:solidFill>
                  <a:srgbClr val="000090"/>
                </a:solidFill>
                <a:latin typeface="Times New Roman" charset="0"/>
                <a:cs typeface="Times New Roman" charset="0"/>
              </a:rPr>
              <a:t> y un enlace al </a:t>
            </a:r>
            <a:r>
              <a:rPr lang="en-US" altLang="zh-CN" sz="2000" dirty="0" err="1">
                <a:solidFill>
                  <a:srgbClr val="000090"/>
                </a:solidFill>
                <a:latin typeface="Times New Roman" charset="0"/>
                <a:cs typeface="Times New Roman" charset="0"/>
              </a:rPr>
              <a:t>siguiente</a:t>
            </a:r>
            <a:r>
              <a:rPr lang="en-US" altLang="zh-CN" sz="2000" dirty="0">
                <a:solidFill>
                  <a:srgbClr val="000090"/>
                </a:solidFill>
                <a:latin typeface="Times New Roman" charset="0"/>
                <a:cs typeface="Times New Roman" charset="0"/>
              </a:rPr>
              <a:t> </a:t>
            </a:r>
            <a:r>
              <a:rPr lang="en-US" altLang="zh-CN" sz="2000" dirty="0" err="1">
                <a:solidFill>
                  <a:srgbClr val="000090"/>
                </a:solidFill>
                <a:latin typeface="Times New Roman" charset="0"/>
                <a:cs typeface="Times New Roman" charset="0"/>
              </a:rPr>
              <a:t>nodo</a:t>
            </a:r>
            <a:r>
              <a:rPr lang="en-US" altLang="zh-CN" sz="2000" dirty="0">
                <a:solidFill>
                  <a:srgbClr val="000090"/>
                </a:solidFill>
                <a:latin typeface="Times New Roman" charset="0"/>
                <a:cs typeface="Times New Roman" charset="0"/>
              </a:rPr>
              <a:t>.</a:t>
            </a:r>
            <a:endParaRPr lang="zh-CN" altLang="en-US" sz="2000" dirty="0">
              <a:solidFill>
                <a:srgbClr val="000090"/>
              </a:solidFill>
              <a:latin typeface="Times New Roman" charset="0"/>
              <a:cs typeface="Times New Roman" charset="0"/>
            </a:endParaRPr>
          </a:p>
        </p:txBody>
      </p:sp>
      <p:sp>
        <p:nvSpPr>
          <p:cNvPr id="8" name="Título 1"/>
          <p:cNvSpPr>
            <a:spLocks noGrp="1"/>
          </p:cNvSpPr>
          <p:nvPr>
            <p:ph type="title"/>
          </p:nvPr>
        </p:nvSpPr>
        <p:spPr>
          <a:xfrm>
            <a:off x="467544" y="5373216"/>
            <a:ext cx="8183880" cy="1051560"/>
          </a:xfrm>
        </p:spPr>
        <p:txBody>
          <a:bodyPr>
            <a:normAutofit fontScale="90000"/>
          </a:bodyPr>
          <a:lstStyle/>
          <a:p>
            <a:pPr lvl="2" eaLnBrk="1" hangingPunct="1"/>
            <a:r>
              <a:rPr lang="en-US" altLang="zh-CN" kern="1200" dirty="0">
                <a:effectLst>
                  <a:outerShdw blurRad="53975" dist="22860" dir="5400000" algn="tl" rotWithShape="0">
                    <a:srgbClr val="000000">
                      <a:alpha val="55000"/>
                    </a:srgbClr>
                  </a:outerShdw>
                </a:effectLst>
                <a:ea typeface="宋体" charset="0"/>
                <a:cs typeface="+mj-cs"/>
              </a:rPr>
              <a:t>Areas de la </a:t>
            </a:r>
            <a:r>
              <a:rPr lang="en-US" altLang="zh-CN" kern="1200" dirty="0" err="1">
                <a:effectLst>
                  <a:outerShdw blurRad="53975" dist="22860" dir="5400000" algn="tl" rotWithShape="0">
                    <a:srgbClr val="000000">
                      <a:alpha val="55000"/>
                    </a:srgbClr>
                  </a:outerShdw>
                </a:effectLst>
                <a:ea typeface="宋体" charset="0"/>
                <a:cs typeface="+mj-cs"/>
              </a:rPr>
              <a:t>Ciencia</a:t>
            </a:r>
            <a:r>
              <a:rPr lang="en-US" altLang="zh-CN" kern="1200" dirty="0">
                <a:effectLst>
                  <a:outerShdw blurRad="53975" dist="22860" dir="5400000" algn="tl" rotWithShape="0">
                    <a:srgbClr val="000000">
                      <a:alpha val="55000"/>
                    </a:srgbClr>
                  </a:outerShdw>
                </a:effectLst>
                <a:ea typeface="宋体" charset="0"/>
                <a:cs typeface="+mj-cs"/>
              </a:rPr>
              <a:t> de </a:t>
            </a:r>
            <a:r>
              <a:rPr lang="en-US" altLang="zh-CN" kern="1200" dirty="0" err="1" smtClean="0">
                <a:effectLst>
                  <a:outerShdw blurRad="53975" dist="22860" dir="5400000" algn="tl" rotWithShape="0">
                    <a:srgbClr val="000000">
                      <a:alpha val="55000"/>
                    </a:srgbClr>
                  </a:outerShdw>
                </a:effectLst>
                <a:ea typeface="宋体" charset="0"/>
                <a:cs typeface="+mj-cs"/>
              </a:rPr>
              <a:t>computación</a:t>
            </a:r>
            <a:r>
              <a:rPr lang="en-US" altLang="zh-CN" kern="1200" dirty="0" smtClean="0">
                <a:effectLst>
                  <a:outerShdw blurRad="53975" dist="22860" dir="5400000" algn="tl" rotWithShape="0">
                    <a:srgbClr val="000000">
                      <a:alpha val="55000"/>
                    </a:srgbClr>
                  </a:outerShdw>
                </a:effectLst>
                <a:ea typeface="宋体" charset="0"/>
                <a:cs typeface="+mj-cs"/>
              </a:rPr>
              <a:t> (CC)</a:t>
            </a:r>
            <a:endParaRPr lang="en-AU" kern="1200" dirty="0">
              <a:effectLst>
                <a:outerShdw blurRad="53975" dist="22860" dir="5400000" algn="tl" rotWithShape="0">
                  <a:srgbClr val="000000">
                    <a:alpha val="55000"/>
                  </a:srgbClr>
                </a:outerShdw>
              </a:effectLst>
              <a:ea typeface="宋体" charset="0"/>
              <a:cs typeface="+mj-cs"/>
            </a:endParaRPr>
          </a:p>
        </p:txBody>
      </p:sp>
    </p:spTree>
    <p:extLst>
      <p:ext uri="{BB962C8B-B14F-4D97-AF65-F5344CB8AC3E}">
        <p14:creationId xmlns:p14="http://schemas.microsoft.com/office/powerpoint/2010/main" val="24305170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9"/>
          <p:cNvSpPr>
            <a:spLocks noGrp="1" noChangeArrowheads="1"/>
          </p:cNvSpPr>
          <p:nvPr>
            <p:ph idx="1"/>
          </p:nvPr>
        </p:nvSpPr>
        <p:spPr/>
        <p:txBody>
          <a:bodyPr/>
          <a:lstStyle/>
          <a:p>
            <a:pPr marL="407987" lvl="2" indent="0" eaLnBrk="1" hangingPunct="1">
              <a:lnSpc>
                <a:spcPts val="4000"/>
              </a:lnSpc>
              <a:buSzPct val="70000"/>
              <a:buNone/>
            </a:pPr>
            <a:r>
              <a:rPr lang="en-US" altLang="zh-CN" b="1" dirty="0" err="1">
                <a:solidFill>
                  <a:srgbClr val="000090"/>
                </a:solidFill>
                <a:latin typeface="Times New Roman" charset="0"/>
                <a:ea typeface="ＭＳ Ｐゴシック" charset="0"/>
                <a:cs typeface="Times New Roman" charset="0"/>
              </a:rPr>
              <a:t>Metodología</a:t>
            </a:r>
            <a:r>
              <a:rPr lang="en-US" altLang="zh-CN" b="1" dirty="0">
                <a:solidFill>
                  <a:srgbClr val="000090"/>
                </a:solidFill>
                <a:latin typeface="Times New Roman" charset="0"/>
                <a:ea typeface="ＭＳ Ｐゴシック" charset="0"/>
                <a:cs typeface="Times New Roman" charset="0"/>
              </a:rPr>
              <a:t> de </a:t>
            </a:r>
            <a:r>
              <a:rPr lang="en-US" altLang="zh-CN" b="1" dirty="0" err="1">
                <a:solidFill>
                  <a:srgbClr val="000090"/>
                </a:solidFill>
                <a:latin typeface="Times New Roman" charset="0"/>
                <a:ea typeface="ＭＳ Ｐゴシック" charset="0"/>
                <a:cs typeface="Times New Roman" charset="0"/>
              </a:rPr>
              <a:t>programación</a:t>
            </a:r>
            <a:r>
              <a:rPr lang="en-US" altLang="zh-CN" b="1" dirty="0">
                <a:solidFill>
                  <a:srgbClr val="000090"/>
                </a:solidFill>
                <a:latin typeface="Times New Roman" charset="0"/>
                <a:ea typeface="ＭＳ Ｐゴシック" charset="0"/>
                <a:cs typeface="Times New Roman" charset="0"/>
              </a:rPr>
              <a:t> y </a:t>
            </a:r>
            <a:r>
              <a:rPr lang="en-US" altLang="zh-CN" b="1" dirty="0" err="1">
                <a:solidFill>
                  <a:srgbClr val="000090"/>
                </a:solidFill>
                <a:latin typeface="Times New Roman" charset="0"/>
                <a:ea typeface="ＭＳ Ｐゴシック" charset="0"/>
                <a:cs typeface="Times New Roman" charset="0"/>
              </a:rPr>
              <a:t>lenguajes</a:t>
            </a:r>
            <a:endParaRPr lang="en-US" altLang="zh-CN" b="1" dirty="0">
              <a:solidFill>
                <a:srgbClr val="000090"/>
              </a:solidFill>
              <a:latin typeface="Times New Roman" charset="0"/>
              <a:ea typeface="ＭＳ Ｐゴシック" charset="0"/>
              <a:cs typeface="Times New Roman" charset="0"/>
            </a:endParaRPr>
          </a:p>
          <a:p>
            <a:pPr marL="857250" lvl="2" indent="-449263" eaLnBrk="1" hangingPunct="1">
              <a:lnSpc>
                <a:spcPts val="4000"/>
              </a:lnSpc>
              <a:buSzPct val="70000"/>
              <a:buFont typeface="Wingdings" charset="0"/>
              <a:buChar char="Ø"/>
            </a:pPr>
            <a:r>
              <a:rPr lang="en-US" altLang="zh-CN" dirty="0" err="1">
                <a:solidFill>
                  <a:srgbClr val="000090"/>
                </a:solidFill>
                <a:latin typeface="Times New Roman" charset="0"/>
                <a:ea typeface="ＭＳ Ｐゴシック" charset="0"/>
                <a:cs typeface="Times New Roman" charset="0"/>
              </a:rPr>
              <a:t>Metodología</a:t>
            </a:r>
            <a:r>
              <a:rPr lang="en-US" altLang="zh-CN" dirty="0">
                <a:solidFill>
                  <a:srgbClr val="000090"/>
                </a:solidFill>
                <a:latin typeface="Times New Roman" charset="0"/>
                <a:ea typeface="ＭＳ Ｐゴシック" charset="0"/>
                <a:cs typeface="Times New Roman" charset="0"/>
              </a:rPr>
              <a:t> de </a:t>
            </a:r>
            <a:r>
              <a:rPr lang="en-US" altLang="zh-CN" dirty="0" err="1">
                <a:solidFill>
                  <a:srgbClr val="000090"/>
                </a:solidFill>
                <a:latin typeface="Times New Roman" charset="0"/>
                <a:ea typeface="ＭＳ Ｐゴシック" charset="0"/>
                <a:cs typeface="Times New Roman" charset="0"/>
              </a:rPr>
              <a:t>programación</a:t>
            </a:r>
            <a:r>
              <a:rPr lang="en-US" altLang="zh-CN" dirty="0">
                <a:solidFill>
                  <a:srgbClr val="000090"/>
                </a:solidFill>
                <a:latin typeface="Times New Roman" charset="0"/>
                <a:ea typeface="ＭＳ Ｐゴシック" charset="0"/>
                <a:cs typeface="Times New Roman" charset="0"/>
              </a:rPr>
              <a:t>: se </a:t>
            </a:r>
            <a:r>
              <a:rPr lang="en-US" altLang="zh-CN" dirty="0" err="1">
                <a:solidFill>
                  <a:srgbClr val="000090"/>
                </a:solidFill>
                <a:latin typeface="Times New Roman" charset="0"/>
                <a:ea typeface="ＭＳ Ｐゴシック" charset="0"/>
                <a:cs typeface="Times New Roman" charset="0"/>
              </a:rPr>
              <a:t>ocupa</a:t>
            </a:r>
            <a:r>
              <a:rPr lang="en-US" altLang="zh-CN" dirty="0">
                <a:solidFill>
                  <a:srgbClr val="000090"/>
                </a:solidFill>
                <a:latin typeface="Times New Roman" charset="0"/>
                <a:ea typeface="ＭＳ Ｐゴシック" charset="0"/>
                <a:cs typeface="Times New Roman" charset="0"/>
              </a:rPr>
              <a:t> del </a:t>
            </a:r>
            <a:r>
              <a:rPr lang="en-US" altLang="zh-CN" dirty="0" err="1">
                <a:solidFill>
                  <a:srgbClr val="000090"/>
                </a:solidFill>
                <a:latin typeface="Times New Roman" charset="0"/>
                <a:ea typeface="ＭＳ Ｐゴシック" charset="0"/>
                <a:cs typeface="Times New Roman" charset="0"/>
              </a:rPr>
              <a:t>análisis</a:t>
            </a:r>
            <a:r>
              <a:rPr lang="en-US" altLang="zh-CN" dirty="0">
                <a:solidFill>
                  <a:srgbClr val="000090"/>
                </a:solidFill>
                <a:latin typeface="Times New Roman" charset="0"/>
                <a:ea typeface="ＭＳ Ｐゴシック" charset="0"/>
                <a:cs typeface="Times New Roman" charset="0"/>
              </a:rPr>
              <a:t>, </a:t>
            </a:r>
            <a:r>
              <a:rPr lang="en-US" altLang="zh-CN" dirty="0" err="1">
                <a:solidFill>
                  <a:srgbClr val="000090"/>
                </a:solidFill>
                <a:latin typeface="Times New Roman" charset="0"/>
                <a:ea typeface="ＭＳ Ｐゴシック" charset="0"/>
                <a:cs typeface="Times New Roman" charset="0"/>
              </a:rPr>
              <a:t>diseño</a:t>
            </a:r>
            <a:r>
              <a:rPr lang="en-US" altLang="zh-CN" dirty="0">
                <a:solidFill>
                  <a:srgbClr val="000090"/>
                </a:solidFill>
                <a:latin typeface="Times New Roman" charset="0"/>
                <a:ea typeface="ＭＳ Ｐゴシック" charset="0"/>
                <a:cs typeface="Times New Roman" charset="0"/>
              </a:rPr>
              <a:t> e </a:t>
            </a:r>
            <a:r>
              <a:rPr lang="en-US" altLang="zh-CN" dirty="0" err="1">
                <a:solidFill>
                  <a:srgbClr val="000090"/>
                </a:solidFill>
                <a:latin typeface="Times New Roman" charset="0"/>
                <a:ea typeface="ＭＳ Ｐゴシック" charset="0"/>
                <a:cs typeface="Times New Roman" charset="0"/>
              </a:rPr>
              <a:t>implementación</a:t>
            </a:r>
            <a:r>
              <a:rPr lang="en-US" altLang="zh-CN" dirty="0">
                <a:solidFill>
                  <a:srgbClr val="000090"/>
                </a:solidFill>
                <a:latin typeface="Times New Roman" charset="0"/>
                <a:ea typeface="ＭＳ Ｐゴシック" charset="0"/>
                <a:cs typeface="Times New Roman" charset="0"/>
              </a:rPr>
              <a:t> de </a:t>
            </a:r>
            <a:r>
              <a:rPr lang="en-US" altLang="zh-CN" dirty="0" err="1">
                <a:solidFill>
                  <a:srgbClr val="000090"/>
                </a:solidFill>
                <a:latin typeface="Times New Roman" charset="0"/>
                <a:ea typeface="ＭＳ Ｐゴシック" charset="0"/>
                <a:cs typeface="Times New Roman" charset="0"/>
              </a:rPr>
              <a:t>programas</a:t>
            </a:r>
            <a:r>
              <a:rPr lang="en-US" altLang="zh-CN" dirty="0">
                <a:solidFill>
                  <a:srgbClr val="000090"/>
                </a:solidFill>
                <a:latin typeface="Times New Roman" charset="0"/>
                <a:ea typeface="ＭＳ Ｐゴシック" charset="0"/>
                <a:cs typeface="Times New Roman" charset="0"/>
              </a:rPr>
              <a:t>. </a:t>
            </a:r>
            <a:r>
              <a:rPr lang="en-US" altLang="zh-CN" dirty="0" err="1">
                <a:solidFill>
                  <a:srgbClr val="000090"/>
                </a:solidFill>
                <a:latin typeface="Times New Roman" charset="0"/>
                <a:ea typeface="ＭＳ Ｐゴシック" charset="0"/>
                <a:cs typeface="Times New Roman" charset="0"/>
              </a:rPr>
              <a:t>Por</a:t>
            </a:r>
            <a:r>
              <a:rPr lang="en-US" altLang="zh-CN" dirty="0">
                <a:solidFill>
                  <a:srgbClr val="000090"/>
                </a:solidFill>
                <a:latin typeface="Times New Roman" charset="0"/>
                <a:ea typeface="ＭＳ Ｐゴシック" charset="0"/>
                <a:cs typeface="Times New Roman" charset="0"/>
              </a:rPr>
              <a:t> </a:t>
            </a:r>
            <a:r>
              <a:rPr lang="en-US" altLang="zh-CN" dirty="0" err="1">
                <a:solidFill>
                  <a:srgbClr val="000090"/>
                </a:solidFill>
                <a:latin typeface="Times New Roman" charset="0"/>
                <a:ea typeface="ＭＳ Ｐゴシック" charset="0"/>
                <a:cs typeface="Times New Roman" charset="0"/>
              </a:rPr>
              <a:t>ejemplo</a:t>
            </a:r>
            <a:r>
              <a:rPr lang="en-US" altLang="zh-CN" dirty="0">
                <a:solidFill>
                  <a:srgbClr val="000090"/>
                </a:solidFill>
                <a:latin typeface="Times New Roman" charset="0"/>
                <a:ea typeface="ＭＳ Ｐゴシック" charset="0"/>
                <a:cs typeface="Times New Roman" charset="0"/>
              </a:rPr>
              <a:t>, </a:t>
            </a:r>
            <a:r>
              <a:rPr lang="en-US" altLang="zh-CN" dirty="0" err="1">
                <a:solidFill>
                  <a:srgbClr val="000090"/>
                </a:solidFill>
                <a:latin typeface="Times New Roman" charset="0"/>
                <a:ea typeface="ＭＳ Ｐゴシック" charset="0"/>
                <a:cs typeface="Times New Roman" charset="0"/>
              </a:rPr>
              <a:t>una</a:t>
            </a:r>
            <a:r>
              <a:rPr lang="en-US" altLang="zh-CN" dirty="0">
                <a:solidFill>
                  <a:srgbClr val="000090"/>
                </a:solidFill>
                <a:latin typeface="Times New Roman" charset="0"/>
                <a:ea typeface="ＭＳ Ｐゴシック" charset="0"/>
                <a:cs typeface="Times New Roman" charset="0"/>
              </a:rPr>
              <a:t> </a:t>
            </a:r>
            <a:r>
              <a:rPr lang="en-US" altLang="zh-CN" dirty="0" err="1">
                <a:solidFill>
                  <a:srgbClr val="000090"/>
                </a:solidFill>
                <a:latin typeface="Times New Roman" charset="0"/>
                <a:ea typeface="ＭＳ Ｐゴシック" charset="0"/>
                <a:cs typeface="Times New Roman" charset="0"/>
              </a:rPr>
              <a:t>importante</a:t>
            </a:r>
            <a:r>
              <a:rPr lang="en-US" altLang="zh-CN" dirty="0">
                <a:solidFill>
                  <a:srgbClr val="000090"/>
                </a:solidFill>
                <a:latin typeface="Times New Roman" charset="0"/>
                <a:ea typeface="ＭＳ Ｐゴシック" charset="0"/>
                <a:cs typeface="Times New Roman" charset="0"/>
              </a:rPr>
              <a:t> </a:t>
            </a:r>
            <a:r>
              <a:rPr lang="en-US" altLang="zh-CN" dirty="0" err="1">
                <a:solidFill>
                  <a:srgbClr val="000090"/>
                </a:solidFill>
                <a:latin typeface="Times New Roman" charset="0"/>
                <a:ea typeface="ＭＳ Ｐゴシック" charset="0"/>
                <a:cs typeface="Times New Roman" charset="0"/>
              </a:rPr>
              <a:t>metodología</a:t>
            </a:r>
            <a:r>
              <a:rPr lang="en-US" altLang="zh-CN" dirty="0">
                <a:solidFill>
                  <a:srgbClr val="000090"/>
                </a:solidFill>
                <a:latin typeface="Times New Roman" charset="0"/>
                <a:ea typeface="ＭＳ Ｐゴシック" charset="0"/>
                <a:cs typeface="Times New Roman" charset="0"/>
              </a:rPr>
              <a:t> </a:t>
            </a:r>
            <a:r>
              <a:rPr lang="en-US" altLang="zh-CN" dirty="0" err="1">
                <a:solidFill>
                  <a:srgbClr val="000090"/>
                </a:solidFill>
                <a:latin typeface="Times New Roman" charset="0"/>
                <a:ea typeface="ＭＳ Ｐゴシック" charset="0"/>
                <a:cs typeface="Times New Roman" charset="0"/>
              </a:rPr>
              <a:t>involucra</a:t>
            </a:r>
            <a:r>
              <a:rPr lang="en-US" altLang="zh-CN" dirty="0">
                <a:solidFill>
                  <a:srgbClr val="000090"/>
                </a:solidFill>
                <a:latin typeface="Times New Roman" charset="0"/>
                <a:ea typeface="ＭＳ Ｐゴシック" charset="0"/>
                <a:cs typeface="Times New Roman" charset="0"/>
              </a:rPr>
              <a:t> lo </a:t>
            </a:r>
            <a:r>
              <a:rPr lang="en-US" altLang="zh-CN" dirty="0" err="1">
                <a:solidFill>
                  <a:srgbClr val="000090"/>
                </a:solidFill>
                <a:latin typeface="Times New Roman" charset="0"/>
                <a:ea typeface="ＭＳ Ｐゴシック" charset="0"/>
                <a:cs typeface="Times New Roman" charset="0"/>
              </a:rPr>
              <a:t>que</a:t>
            </a:r>
            <a:r>
              <a:rPr lang="en-US" altLang="zh-CN" dirty="0">
                <a:solidFill>
                  <a:srgbClr val="000090"/>
                </a:solidFill>
                <a:latin typeface="Times New Roman" charset="0"/>
                <a:ea typeface="ＭＳ Ｐゴシック" charset="0"/>
                <a:cs typeface="Times New Roman" charset="0"/>
              </a:rPr>
              <a:t> se </a:t>
            </a:r>
            <a:r>
              <a:rPr lang="en-US" altLang="zh-CN" dirty="0" err="1">
                <a:solidFill>
                  <a:srgbClr val="000090"/>
                </a:solidFill>
                <a:latin typeface="Times New Roman" charset="0"/>
                <a:ea typeface="ＭＳ Ｐゴシック" charset="0"/>
                <a:cs typeface="Times New Roman" charset="0"/>
              </a:rPr>
              <a:t>conoce</a:t>
            </a:r>
            <a:r>
              <a:rPr lang="en-US" altLang="zh-CN" dirty="0">
                <a:solidFill>
                  <a:srgbClr val="000090"/>
                </a:solidFill>
                <a:latin typeface="Times New Roman" charset="0"/>
                <a:ea typeface="ＭＳ Ｐゴシック" charset="0"/>
                <a:cs typeface="Times New Roman" charset="0"/>
              </a:rPr>
              <a:t> </a:t>
            </a:r>
            <a:r>
              <a:rPr lang="en-US" altLang="zh-CN" dirty="0" err="1">
                <a:solidFill>
                  <a:srgbClr val="000090"/>
                </a:solidFill>
                <a:latin typeface="Times New Roman" charset="0"/>
                <a:ea typeface="ＭＳ Ｐゴシック" charset="0"/>
                <a:cs typeface="Times New Roman" charset="0"/>
              </a:rPr>
              <a:t>como</a:t>
            </a:r>
            <a:r>
              <a:rPr lang="en-US" altLang="zh-CN" dirty="0">
                <a:solidFill>
                  <a:srgbClr val="000090"/>
                </a:solidFill>
                <a:latin typeface="Times New Roman" charset="0"/>
                <a:ea typeface="ＭＳ Ｐゴシック" charset="0"/>
                <a:cs typeface="Times New Roman" charset="0"/>
              </a:rPr>
              <a:t> un </a:t>
            </a:r>
            <a:r>
              <a:rPr lang="en-US" altLang="zh-CN" dirty="0" err="1">
                <a:solidFill>
                  <a:srgbClr val="000090"/>
                </a:solidFill>
                <a:latin typeface="Times New Roman" charset="0"/>
                <a:ea typeface="ＭＳ Ｐゴシック" charset="0"/>
                <a:cs typeface="Times New Roman" charset="0"/>
              </a:rPr>
              <a:t>enfoque</a:t>
            </a:r>
            <a:r>
              <a:rPr lang="en-US" altLang="zh-CN" dirty="0">
                <a:solidFill>
                  <a:srgbClr val="000090"/>
                </a:solidFill>
                <a:latin typeface="Times New Roman" charset="0"/>
                <a:ea typeface="ＭＳ Ｐゴシック" charset="0"/>
                <a:cs typeface="Times New Roman" charset="0"/>
              </a:rPr>
              <a:t> </a:t>
            </a:r>
            <a:r>
              <a:rPr lang="en-US" altLang="zh-CN" dirty="0" smtClean="0">
                <a:solidFill>
                  <a:srgbClr val="000090"/>
                </a:solidFill>
                <a:latin typeface="Times New Roman" charset="0"/>
                <a:ea typeface="ＭＳ Ｐゴシック" charset="0"/>
                <a:cs typeface="Times New Roman" charset="0"/>
              </a:rPr>
              <a:t>”top down" </a:t>
            </a:r>
            <a:r>
              <a:rPr lang="en-US" altLang="zh-CN" dirty="0" err="1">
                <a:solidFill>
                  <a:srgbClr val="000090"/>
                </a:solidFill>
                <a:latin typeface="Times New Roman" charset="0"/>
                <a:ea typeface="ＭＳ Ｐゴシック" charset="0"/>
                <a:cs typeface="Times New Roman" charset="0"/>
              </a:rPr>
              <a:t>para</a:t>
            </a:r>
            <a:r>
              <a:rPr lang="en-US" altLang="zh-CN" dirty="0">
                <a:solidFill>
                  <a:srgbClr val="000090"/>
                </a:solidFill>
                <a:latin typeface="Times New Roman" charset="0"/>
                <a:ea typeface="ＭＳ Ｐゴシック" charset="0"/>
                <a:cs typeface="Times New Roman" charset="0"/>
              </a:rPr>
              <a:t> el </a:t>
            </a:r>
            <a:r>
              <a:rPr lang="en-US" altLang="zh-CN" dirty="0" err="1">
                <a:solidFill>
                  <a:srgbClr val="000090"/>
                </a:solidFill>
                <a:latin typeface="Times New Roman" charset="0"/>
                <a:ea typeface="ＭＳ Ｐゴシック" charset="0"/>
                <a:cs typeface="Times New Roman" charset="0"/>
              </a:rPr>
              <a:t>análisis</a:t>
            </a:r>
            <a:r>
              <a:rPr lang="en-US" altLang="zh-CN" dirty="0">
                <a:solidFill>
                  <a:srgbClr val="000090"/>
                </a:solidFill>
                <a:latin typeface="Times New Roman" charset="0"/>
                <a:ea typeface="ＭＳ Ｐゴシック" charset="0"/>
                <a:cs typeface="Times New Roman" charset="0"/>
              </a:rPr>
              <a:t>, </a:t>
            </a:r>
            <a:r>
              <a:rPr lang="en-US" altLang="zh-CN" dirty="0" err="1">
                <a:solidFill>
                  <a:srgbClr val="000090"/>
                </a:solidFill>
                <a:latin typeface="Times New Roman" charset="0"/>
                <a:ea typeface="ＭＳ Ｐゴシック" charset="0"/>
                <a:cs typeface="Times New Roman" charset="0"/>
              </a:rPr>
              <a:t>diseño</a:t>
            </a:r>
            <a:r>
              <a:rPr lang="en-US" altLang="zh-CN" dirty="0">
                <a:solidFill>
                  <a:srgbClr val="000090"/>
                </a:solidFill>
                <a:latin typeface="Times New Roman" charset="0"/>
                <a:ea typeface="ＭＳ Ｐゴシック" charset="0"/>
                <a:cs typeface="Times New Roman" charset="0"/>
              </a:rPr>
              <a:t> e </a:t>
            </a:r>
            <a:r>
              <a:rPr lang="en-US" altLang="zh-CN" dirty="0" err="1">
                <a:solidFill>
                  <a:srgbClr val="000090"/>
                </a:solidFill>
                <a:latin typeface="Times New Roman" charset="0"/>
                <a:ea typeface="ＭＳ Ｐゴシック" charset="0"/>
                <a:cs typeface="Times New Roman" charset="0"/>
              </a:rPr>
              <a:t>implementación</a:t>
            </a:r>
            <a:r>
              <a:rPr lang="en-US" altLang="zh-CN" dirty="0">
                <a:solidFill>
                  <a:srgbClr val="000090"/>
                </a:solidFill>
                <a:latin typeface="Times New Roman" charset="0"/>
                <a:ea typeface="ＭＳ Ｐゴシック" charset="0"/>
                <a:cs typeface="Times New Roman" charset="0"/>
              </a:rPr>
              <a:t>.</a:t>
            </a:r>
          </a:p>
        </p:txBody>
      </p:sp>
      <p:sp>
        <p:nvSpPr>
          <p:cNvPr id="6" name="灯片编号占位符 3"/>
          <p:cNvSpPr>
            <a:spLocks noGrp="1"/>
          </p:cNvSpPr>
          <p:nvPr>
            <p:ph type="sldNum" sz="quarter" idx="12"/>
          </p:nvPr>
        </p:nvSpPr>
        <p:spPr/>
        <p:txBody>
          <a:bodyPr/>
          <a:lstStyle>
            <a:lvl1pPr algn="ctr">
              <a:defRPr sz="2400">
                <a:solidFill>
                  <a:schemeClr val="tx1"/>
                </a:solidFill>
                <a:latin typeface="Arial" charset="0"/>
                <a:ea typeface="黑体" charset="0"/>
                <a:cs typeface="黑体" charset="0"/>
              </a:defRPr>
            </a:lvl1pPr>
            <a:lvl2pPr marL="742950" indent="-285750" algn="ctr">
              <a:defRPr sz="2400">
                <a:solidFill>
                  <a:schemeClr val="tx1"/>
                </a:solidFill>
                <a:latin typeface="Arial" charset="0"/>
                <a:ea typeface="黑体" charset="0"/>
                <a:cs typeface="黑体" charset="0"/>
              </a:defRPr>
            </a:lvl2pPr>
            <a:lvl3pPr marL="1143000" indent="-228600" algn="ctr">
              <a:defRPr sz="2400">
                <a:solidFill>
                  <a:schemeClr val="tx1"/>
                </a:solidFill>
                <a:latin typeface="Arial" charset="0"/>
                <a:ea typeface="黑体" charset="0"/>
                <a:cs typeface="黑体" charset="0"/>
              </a:defRPr>
            </a:lvl3pPr>
            <a:lvl4pPr marL="1600200" indent="-228600" algn="ctr">
              <a:defRPr sz="2400">
                <a:solidFill>
                  <a:schemeClr val="tx1"/>
                </a:solidFill>
                <a:latin typeface="Arial" charset="0"/>
                <a:ea typeface="黑体" charset="0"/>
                <a:cs typeface="黑体" charset="0"/>
              </a:defRPr>
            </a:lvl4pPr>
            <a:lvl5pPr marL="2057400" indent="-228600" algn="ctr">
              <a:defRPr sz="2400">
                <a:solidFill>
                  <a:schemeClr val="tx1"/>
                </a:solidFill>
                <a:latin typeface="Arial" charset="0"/>
                <a:ea typeface="黑体" charset="0"/>
                <a:cs typeface="黑体" charset="0"/>
              </a:defRPr>
            </a:lvl5pPr>
            <a:lvl6pPr marL="2514600" indent="-228600" algn="ctr" eaLnBrk="0" fontAlgn="base" hangingPunct="0">
              <a:spcBef>
                <a:spcPct val="0"/>
              </a:spcBef>
              <a:spcAft>
                <a:spcPct val="0"/>
              </a:spcAft>
              <a:defRPr sz="2400">
                <a:solidFill>
                  <a:schemeClr val="tx1"/>
                </a:solidFill>
                <a:latin typeface="Arial" charset="0"/>
                <a:ea typeface="黑体" charset="0"/>
                <a:cs typeface="黑体" charset="0"/>
              </a:defRPr>
            </a:lvl6pPr>
            <a:lvl7pPr marL="2971800" indent="-228600" algn="ctr" eaLnBrk="0" fontAlgn="base" hangingPunct="0">
              <a:spcBef>
                <a:spcPct val="0"/>
              </a:spcBef>
              <a:spcAft>
                <a:spcPct val="0"/>
              </a:spcAft>
              <a:defRPr sz="2400">
                <a:solidFill>
                  <a:schemeClr val="tx1"/>
                </a:solidFill>
                <a:latin typeface="Arial" charset="0"/>
                <a:ea typeface="黑体" charset="0"/>
                <a:cs typeface="黑体" charset="0"/>
              </a:defRPr>
            </a:lvl7pPr>
            <a:lvl8pPr marL="3429000" indent="-228600" algn="ctr" eaLnBrk="0" fontAlgn="base" hangingPunct="0">
              <a:spcBef>
                <a:spcPct val="0"/>
              </a:spcBef>
              <a:spcAft>
                <a:spcPct val="0"/>
              </a:spcAft>
              <a:defRPr sz="2400">
                <a:solidFill>
                  <a:schemeClr val="tx1"/>
                </a:solidFill>
                <a:latin typeface="Arial" charset="0"/>
                <a:ea typeface="黑体" charset="0"/>
                <a:cs typeface="黑体" charset="0"/>
              </a:defRPr>
            </a:lvl8pPr>
            <a:lvl9pPr marL="3886200" indent="-228600" algn="ctr" eaLnBrk="0" fontAlgn="base" hangingPunct="0">
              <a:spcBef>
                <a:spcPct val="0"/>
              </a:spcBef>
              <a:spcAft>
                <a:spcPct val="0"/>
              </a:spcAft>
              <a:defRPr sz="2400">
                <a:solidFill>
                  <a:schemeClr val="tx1"/>
                </a:solidFill>
                <a:latin typeface="Arial" charset="0"/>
                <a:ea typeface="黑体" charset="0"/>
                <a:cs typeface="黑体" charset="0"/>
              </a:defRPr>
            </a:lvl9pPr>
          </a:lstStyle>
          <a:p>
            <a:pPr algn="r"/>
            <a:fld id="{B1BE2EBC-869C-BE46-B973-9D8DB909C557}" type="slidenum">
              <a:rPr lang="zh-CN" altLang="en-US" sz="1400">
                <a:ea typeface="宋体" charset="0"/>
                <a:cs typeface="宋体" charset="0"/>
              </a:rPr>
              <a:pPr algn="r"/>
              <a:t>16</a:t>
            </a:fld>
            <a:endParaRPr lang="en-US" altLang="zh-CN" sz="1400">
              <a:ea typeface="宋体" charset="0"/>
              <a:cs typeface="宋体" charset="0"/>
            </a:endParaRPr>
          </a:p>
        </p:txBody>
      </p:sp>
      <p:pic>
        <p:nvPicPr>
          <p:cNvPr id="15364" name="Picture 4" descr="mhtml:file://C:\Users\tf-yao\Desktop\Programming%20Methodology.mht!http://www.cs.trinity.edu/About/The_Courses/cs301/07.programming.methodology/07.prog.meth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356992"/>
            <a:ext cx="3535363"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ítulo 1"/>
          <p:cNvSpPr>
            <a:spLocks noGrp="1"/>
          </p:cNvSpPr>
          <p:nvPr>
            <p:ph type="title"/>
          </p:nvPr>
        </p:nvSpPr>
        <p:spPr>
          <a:xfrm>
            <a:off x="467544" y="5373216"/>
            <a:ext cx="8183880" cy="1051560"/>
          </a:xfrm>
        </p:spPr>
        <p:txBody>
          <a:bodyPr>
            <a:normAutofit fontScale="90000"/>
          </a:bodyPr>
          <a:lstStyle/>
          <a:p>
            <a:pPr lvl="2" eaLnBrk="1" hangingPunct="1"/>
            <a:r>
              <a:rPr lang="en-US" altLang="zh-CN" kern="1200" dirty="0">
                <a:effectLst>
                  <a:outerShdw blurRad="53975" dist="22860" dir="5400000" algn="tl" rotWithShape="0">
                    <a:srgbClr val="000000">
                      <a:alpha val="55000"/>
                    </a:srgbClr>
                  </a:outerShdw>
                </a:effectLst>
                <a:ea typeface="宋体" charset="0"/>
                <a:cs typeface="+mj-cs"/>
              </a:rPr>
              <a:t>Areas de la </a:t>
            </a:r>
            <a:r>
              <a:rPr lang="en-US" altLang="zh-CN" kern="1200" dirty="0" err="1">
                <a:effectLst>
                  <a:outerShdw blurRad="53975" dist="22860" dir="5400000" algn="tl" rotWithShape="0">
                    <a:srgbClr val="000000">
                      <a:alpha val="55000"/>
                    </a:srgbClr>
                  </a:outerShdw>
                </a:effectLst>
                <a:ea typeface="宋体" charset="0"/>
                <a:cs typeface="+mj-cs"/>
              </a:rPr>
              <a:t>Ciencia</a:t>
            </a:r>
            <a:r>
              <a:rPr lang="en-US" altLang="zh-CN" kern="1200" dirty="0">
                <a:effectLst>
                  <a:outerShdw blurRad="53975" dist="22860" dir="5400000" algn="tl" rotWithShape="0">
                    <a:srgbClr val="000000">
                      <a:alpha val="55000"/>
                    </a:srgbClr>
                  </a:outerShdw>
                </a:effectLst>
                <a:ea typeface="宋体" charset="0"/>
                <a:cs typeface="+mj-cs"/>
              </a:rPr>
              <a:t> de </a:t>
            </a:r>
            <a:r>
              <a:rPr lang="en-US" altLang="zh-CN" kern="1200" dirty="0" err="1" smtClean="0">
                <a:effectLst>
                  <a:outerShdw blurRad="53975" dist="22860" dir="5400000" algn="tl" rotWithShape="0">
                    <a:srgbClr val="000000">
                      <a:alpha val="55000"/>
                    </a:srgbClr>
                  </a:outerShdw>
                </a:effectLst>
                <a:ea typeface="宋体" charset="0"/>
                <a:cs typeface="+mj-cs"/>
              </a:rPr>
              <a:t>computación</a:t>
            </a:r>
            <a:r>
              <a:rPr lang="en-US" altLang="zh-CN" kern="1200" dirty="0" smtClean="0">
                <a:effectLst>
                  <a:outerShdw blurRad="53975" dist="22860" dir="5400000" algn="tl" rotWithShape="0">
                    <a:srgbClr val="000000">
                      <a:alpha val="55000"/>
                    </a:srgbClr>
                  </a:outerShdw>
                </a:effectLst>
                <a:ea typeface="宋体" charset="0"/>
                <a:cs typeface="+mj-cs"/>
              </a:rPr>
              <a:t> (CC)</a:t>
            </a:r>
            <a:endParaRPr lang="en-AU" kern="1200" dirty="0">
              <a:effectLst>
                <a:outerShdw blurRad="53975" dist="22860" dir="5400000" algn="tl" rotWithShape="0">
                  <a:srgbClr val="000000">
                    <a:alpha val="55000"/>
                  </a:srgbClr>
                </a:outerShdw>
              </a:effectLst>
              <a:ea typeface="宋体" charset="0"/>
              <a:cs typeface="+mj-cs"/>
            </a:endParaRPr>
          </a:p>
        </p:txBody>
      </p:sp>
    </p:spTree>
    <p:extLst>
      <p:ext uri="{BB962C8B-B14F-4D97-AF65-F5344CB8AC3E}">
        <p14:creationId xmlns:p14="http://schemas.microsoft.com/office/powerpoint/2010/main" val="12956898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59"/>
          <p:cNvSpPr>
            <a:spLocks noGrp="1" noChangeArrowheads="1"/>
          </p:cNvSpPr>
          <p:nvPr>
            <p:ph idx="1"/>
          </p:nvPr>
        </p:nvSpPr>
        <p:spPr/>
        <p:txBody>
          <a:bodyPr/>
          <a:lstStyle/>
          <a:p>
            <a:pPr marL="57150" indent="0" eaLnBrk="1" hangingPunct="1">
              <a:lnSpc>
                <a:spcPts val="4000"/>
              </a:lnSpc>
              <a:buSzPct val="70000"/>
              <a:buNone/>
            </a:pPr>
            <a:r>
              <a:rPr lang="en-US" altLang="zh-CN" sz="2000" b="1" dirty="0" err="1">
                <a:solidFill>
                  <a:srgbClr val="000090"/>
                </a:solidFill>
                <a:latin typeface="Times New Roman" charset="0"/>
                <a:ea typeface="ＭＳ Ｐゴシック" charset="0"/>
                <a:cs typeface="Times New Roman" charset="0"/>
              </a:rPr>
              <a:t>Lenguajes</a:t>
            </a:r>
            <a:r>
              <a:rPr lang="en-US" altLang="zh-CN" sz="2000" b="1" dirty="0">
                <a:solidFill>
                  <a:srgbClr val="000090"/>
                </a:solidFill>
                <a:latin typeface="Times New Roman" charset="0"/>
                <a:ea typeface="ＭＳ Ｐゴシック" charset="0"/>
                <a:cs typeface="Times New Roman" charset="0"/>
              </a:rPr>
              <a:t> de </a:t>
            </a:r>
            <a:r>
              <a:rPr lang="en-US" altLang="zh-CN" sz="2000" b="1" dirty="0" err="1">
                <a:solidFill>
                  <a:srgbClr val="000090"/>
                </a:solidFill>
                <a:latin typeface="Times New Roman" charset="0"/>
                <a:ea typeface="ＭＳ Ｐゴシック" charset="0"/>
                <a:cs typeface="Times New Roman" charset="0"/>
              </a:rPr>
              <a:t>programación</a:t>
            </a:r>
            <a:r>
              <a:rPr lang="en-US" altLang="zh-CN" sz="2000" b="1" dirty="0">
                <a:solidFill>
                  <a:srgbClr val="000090"/>
                </a:solidFill>
                <a:latin typeface="Times New Roman" charset="0"/>
                <a:ea typeface="ＭＳ Ｐゴシック" charset="0"/>
                <a:cs typeface="Times New Roman" charset="0"/>
              </a:rPr>
              <a:t>: </a:t>
            </a:r>
            <a:r>
              <a:rPr lang="en-US" altLang="zh-CN" sz="2000" dirty="0">
                <a:solidFill>
                  <a:srgbClr val="000090"/>
                </a:solidFill>
                <a:latin typeface="Times New Roman" charset="0"/>
                <a:ea typeface="ＭＳ Ｐゴシック" charset="0"/>
                <a:cs typeface="Times New Roman" charset="0"/>
              </a:rPr>
              <a:t>un </a:t>
            </a:r>
            <a:r>
              <a:rPr lang="en-US" altLang="zh-CN" sz="2000" dirty="0" err="1">
                <a:solidFill>
                  <a:srgbClr val="000090"/>
                </a:solidFill>
                <a:latin typeface="Times New Roman" charset="0"/>
                <a:ea typeface="ＭＳ Ｐゴシック" charset="0"/>
                <a:cs typeface="Times New Roman" charset="0"/>
              </a:rPr>
              <a:t>lenguaje</a:t>
            </a:r>
            <a:r>
              <a:rPr lang="en-US" altLang="zh-CN" sz="2000" dirty="0">
                <a:solidFill>
                  <a:srgbClr val="000090"/>
                </a:solidFill>
                <a:latin typeface="Times New Roman" charset="0"/>
                <a:ea typeface="ＭＳ Ｐゴシック" charset="0"/>
                <a:cs typeface="Times New Roman" charset="0"/>
              </a:rPr>
              <a:t> formal </a:t>
            </a:r>
            <a:r>
              <a:rPr lang="en-US" altLang="zh-CN" sz="2000" dirty="0" err="1">
                <a:solidFill>
                  <a:srgbClr val="000090"/>
                </a:solidFill>
                <a:latin typeface="Times New Roman" charset="0"/>
                <a:ea typeface="ＭＳ Ｐゴシック" charset="0"/>
                <a:cs typeface="Times New Roman" charset="0"/>
              </a:rPr>
              <a:t>dotado</a:t>
            </a:r>
            <a:r>
              <a:rPr lang="en-US" altLang="zh-CN" sz="2000" dirty="0">
                <a:solidFill>
                  <a:srgbClr val="000090"/>
                </a:solidFill>
                <a:latin typeface="Times New Roman" charset="0"/>
                <a:ea typeface="ＭＳ Ｐゴシック" charset="0"/>
                <a:cs typeface="Times New Roman" charset="0"/>
              </a:rPr>
              <a:t> de </a:t>
            </a:r>
            <a:r>
              <a:rPr lang="en-US" altLang="zh-CN" sz="2000" dirty="0" err="1">
                <a:solidFill>
                  <a:srgbClr val="000090"/>
                </a:solidFill>
                <a:latin typeface="Times New Roman" charset="0"/>
                <a:ea typeface="ＭＳ Ｐゴシック" charset="0"/>
                <a:cs typeface="Times New Roman" charset="0"/>
              </a:rPr>
              <a:t>semántica</a:t>
            </a:r>
            <a:r>
              <a:rPr lang="en-US" altLang="zh-CN" sz="2000" dirty="0">
                <a:solidFill>
                  <a:srgbClr val="000090"/>
                </a:solidFill>
                <a:latin typeface="Times New Roman" charset="0"/>
                <a:ea typeface="ＭＳ Ｐゴシック" charset="0"/>
                <a:cs typeface="Times New Roman" charset="0"/>
              </a:rPr>
              <a:t> </a:t>
            </a:r>
            <a:r>
              <a:rPr lang="en-US" altLang="zh-CN" sz="2000" dirty="0" err="1">
                <a:solidFill>
                  <a:srgbClr val="000090"/>
                </a:solidFill>
                <a:latin typeface="Times New Roman" charset="0"/>
                <a:ea typeface="ＭＳ Ｐゴシック" charset="0"/>
                <a:cs typeface="Times New Roman" charset="0"/>
              </a:rPr>
              <a:t>que</a:t>
            </a:r>
            <a:r>
              <a:rPr lang="en-US" altLang="zh-CN" sz="2000" dirty="0">
                <a:solidFill>
                  <a:srgbClr val="000090"/>
                </a:solidFill>
                <a:latin typeface="Times New Roman" charset="0"/>
                <a:ea typeface="ＭＳ Ｐゴシック" charset="0"/>
                <a:cs typeface="Times New Roman" charset="0"/>
              </a:rPr>
              <a:t> se </a:t>
            </a:r>
            <a:r>
              <a:rPr lang="en-US" altLang="zh-CN" sz="2000" dirty="0" err="1" smtClean="0">
                <a:solidFill>
                  <a:srgbClr val="000090"/>
                </a:solidFill>
                <a:latin typeface="Times New Roman" charset="0"/>
                <a:ea typeface="ＭＳ Ｐゴシック" charset="0"/>
                <a:cs typeface="Times New Roman" charset="0"/>
              </a:rPr>
              <a:t>puede</a:t>
            </a:r>
            <a:r>
              <a:rPr lang="en-US" altLang="zh-CN" sz="2000" dirty="0" smtClean="0">
                <a:solidFill>
                  <a:srgbClr val="000090"/>
                </a:solidFill>
                <a:latin typeface="Times New Roman" charset="0"/>
                <a:ea typeface="ＭＳ Ｐゴシック" charset="0"/>
                <a:cs typeface="Times New Roman" charset="0"/>
              </a:rPr>
              <a:t> </a:t>
            </a:r>
            <a:r>
              <a:rPr lang="en-US" altLang="zh-CN" sz="2000" dirty="0" err="1">
                <a:solidFill>
                  <a:srgbClr val="000090"/>
                </a:solidFill>
                <a:latin typeface="Times New Roman" charset="0"/>
                <a:ea typeface="ＭＳ Ｐゴシック" charset="0"/>
                <a:cs typeface="Times New Roman" charset="0"/>
              </a:rPr>
              <a:t>utilizar</a:t>
            </a:r>
            <a:r>
              <a:rPr lang="en-US" altLang="zh-CN" sz="2000" dirty="0">
                <a:solidFill>
                  <a:srgbClr val="000090"/>
                </a:solidFill>
                <a:latin typeface="Times New Roman" charset="0"/>
                <a:ea typeface="ＭＳ Ｐゴシック" charset="0"/>
                <a:cs typeface="Times New Roman" charset="0"/>
              </a:rPr>
              <a:t> </a:t>
            </a:r>
            <a:r>
              <a:rPr lang="en-US" altLang="zh-CN" sz="2000" dirty="0" err="1">
                <a:solidFill>
                  <a:srgbClr val="000090"/>
                </a:solidFill>
                <a:latin typeface="Times New Roman" charset="0"/>
                <a:ea typeface="ＭＳ Ｐゴシック" charset="0"/>
                <a:cs typeface="Times New Roman" charset="0"/>
              </a:rPr>
              <a:t>para</a:t>
            </a:r>
            <a:r>
              <a:rPr lang="en-US" altLang="zh-CN" sz="2000" dirty="0">
                <a:solidFill>
                  <a:srgbClr val="000090"/>
                </a:solidFill>
                <a:latin typeface="Times New Roman" charset="0"/>
                <a:ea typeface="ＭＳ Ｐゴシック" charset="0"/>
                <a:cs typeface="Times New Roman" charset="0"/>
              </a:rPr>
              <a:t> </a:t>
            </a:r>
            <a:r>
              <a:rPr lang="en-US" altLang="zh-CN" sz="2000" dirty="0" err="1">
                <a:solidFill>
                  <a:srgbClr val="000090"/>
                </a:solidFill>
                <a:latin typeface="Times New Roman" charset="0"/>
                <a:ea typeface="ＭＳ Ｐゴシック" charset="0"/>
                <a:cs typeface="Times New Roman" charset="0"/>
              </a:rPr>
              <a:t>controlar</a:t>
            </a:r>
            <a:r>
              <a:rPr lang="en-US" altLang="zh-CN" sz="2000" dirty="0">
                <a:solidFill>
                  <a:srgbClr val="000090"/>
                </a:solidFill>
                <a:latin typeface="Times New Roman" charset="0"/>
                <a:ea typeface="ＭＳ Ｐゴシック" charset="0"/>
                <a:cs typeface="Times New Roman" charset="0"/>
              </a:rPr>
              <a:t> el </a:t>
            </a:r>
            <a:r>
              <a:rPr lang="en-US" altLang="zh-CN" sz="2000" dirty="0" err="1">
                <a:solidFill>
                  <a:srgbClr val="000090"/>
                </a:solidFill>
                <a:latin typeface="Times New Roman" charset="0"/>
                <a:ea typeface="ＭＳ Ｐゴシック" charset="0"/>
                <a:cs typeface="Times New Roman" charset="0"/>
              </a:rPr>
              <a:t>comportamiento</a:t>
            </a:r>
            <a:r>
              <a:rPr lang="en-US" altLang="zh-CN" sz="2000" dirty="0">
                <a:solidFill>
                  <a:srgbClr val="000090"/>
                </a:solidFill>
                <a:latin typeface="Times New Roman" charset="0"/>
                <a:ea typeface="ＭＳ Ｐゴシック" charset="0"/>
                <a:cs typeface="Times New Roman" charset="0"/>
              </a:rPr>
              <a:t> de </a:t>
            </a:r>
            <a:r>
              <a:rPr lang="en-US" altLang="zh-CN" sz="2000" dirty="0" err="1">
                <a:solidFill>
                  <a:srgbClr val="000090"/>
                </a:solidFill>
                <a:latin typeface="Times New Roman" charset="0"/>
                <a:ea typeface="ＭＳ Ｐゴシック" charset="0"/>
                <a:cs typeface="Times New Roman" charset="0"/>
              </a:rPr>
              <a:t>una</a:t>
            </a:r>
            <a:r>
              <a:rPr lang="en-US" altLang="zh-CN" sz="2000" dirty="0">
                <a:solidFill>
                  <a:srgbClr val="000090"/>
                </a:solidFill>
                <a:latin typeface="Times New Roman" charset="0"/>
                <a:ea typeface="ＭＳ Ｐゴシック" charset="0"/>
                <a:cs typeface="Times New Roman" charset="0"/>
              </a:rPr>
              <a:t> </a:t>
            </a:r>
            <a:r>
              <a:rPr lang="en-US" altLang="zh-CN" sz="2000" dirty="0" err="1">
                <a:solidFill>
                  <a:srgbClr val="000090"/>
                </a:solidFill>
                <a:latin typeface="Times New Roman" charset="0"/>
                <a:ea typeface="ＭＳ Ｐゴシック" charset="0"/>
                <a:cs typeface="Times New Roman" charset="0"/>
              </a:rPr>
              <a:t>máquina</a:t>
            </a:r>
            <a:r>
              <a:rPr lang="en-US" altLang="zh-CN" sz="2000" dirty="0">
                <a:solidFill>
                  <a:srgbClr val="000090"/>
                </a:solidFill>
                <a:latin typeface="Times New Roman" charset="0"/>
                <a:ea typeface="ＭＳ Ｐゴシック" charset="0"/>
                <a:cs typeface="Times New Roman" charset="0"/>
              </a:rPr>
              <a:t>, </a:t>
            </a:r>
            <a:r>
              <a:rPr lang="en-US" altLang="zh-CN" sz="2000" dirty="0" err="1">
                <a:solidFill>
                  <a:srgbClr val="000090"/>
                </a:solidFill>
                <a:latin typeface="Times New Roman" charset="0"/>
                <a:ea typeface="ＭＳ Ｐゴシック" charset="0"/>
                <a:cs typeface="Times New Roman" charset="0"/>
              </a:rPr>
              <a:t>particularmente</a:t>
            </a:r>
            <a:r>
              <a:rPr lang="en-US" altLang="zh-CN" sz="2000" dirty="0">
                <a:solidFill>
                  <a:srgbClr val="000090"/>
                </a:solidFill>
                <a:latin typeface="Times New Roman" charset="0"/>
                <a:ea typeface="ＭＳ Ｐゴシック" charset="0"/>
                <a:cs typeface="Times New Roman" charset="0"/>
              </a:rPr>
              <a:t> </a:t>
            </a:r>
            <a:r>
              <a:rPr lang="en-US" altLang="zh-CN" sz="2000" dirty="0" smtClean="0">
                <a:solidFill>
                  <a:srgbClr val="000090"/>
                </a:solidFill>
                <a:latin typeface="Times New Roman" charset="0"/>
                <a:ea typeface="ＭＳ Ｐゴシック" charset="0"/>
                <a:cs typeface="Times New Roman" charset="0"/>
              </a:rPr>
              <a:t>un </a:t>
            </a:r>
            <a:r>
              <a:rPr lang="en-US" altLang="zh-CN" sz="2000" dirty="0" err="1" smtClean="0">
                <a:solidFill>
                  <a:srgbClr val="000090"/>
                </a:solidFill>
                <a:latin typeface="Times New Roman" charset="0"/>
                <a:ea typeface="ＭＳ Ｐゴシック" charset="0"/>
                <a:cs typeface="Times New Roman" charset="0"/>
              </a:rPr>
              <a:t>computador</a:t>
            </a:r>
            <a:r>
              <a:rPr lang="en-US" altLang="zh-CN" sz="2000" dirty="0" smtClean="0">
                <a:solidFill>
                  <a:srgbClr val="000090"/>
                </a:solidFill>
                <a:latin typeface="Times New Roman" charset="0"/>
                <a:ea typeface="ＭＳ Ｐゴシック" charset="0"/>
                <a:cs typeface="Times New Roman" charset="0"/>
              </a:rPr>
              <a:t>, </a:t>
            </a:r>
            <a:r>
              <a:rPr lang="en-US" altLang="zh-CN" sz="2000" dirty="0" err="1">
                <a:solidFill>
                  <a:srgbClr val="000090"/>
                </a:solidFill>
                <a:latin typeface="Times New Roman" charset="0"/>
                <a:ea typeface="ＭＳ Ｐゴシック" charset="0"/>
                <a:cs typeface="Times New Roman" charset="0"/>
              </a:rPr>
              <a:t>para</a:t>
            </a:r>
            <a:r>
              <a:rPr lang="en-US" altLang="zh-CN" sz="2000" dirty="0">
                <a:solidFill>
                  <a:srgbClr val="000090"/>
                </a:solidFill>
                <a:latin typeface="Times New Roman" charset="0"/>
                <a:ea typeface="ＭＳ Ｐゴシック" charset="0"/>
                <a:cs typeface="Times New Roman" charset="0"/>
              </a:rPr>
              <a:t> </a:t>
            </a:r>
            <a:r>
              <a:rPr lang="en-US" altLang="zh-CN" sz="2000" dirty="0" err="1">
                <a:solidFill>
                  <a:srgbClr val="000090"/>
                </a:solidFill>
                <a:latin typeface="Times New Roman" charset="0"/>
                <a:ea typeface="ＭＳ Ｐゴシック" charset="0"/>
                <a:cs typeface="Times New Roman" charset="0"/>
              </a:rPr>
              <a:t>realizar</a:t>
            </a:r>
            <a:r>
              <a:rPr lang="en-US" altLang="zh-CN" sz="2000" dirty="0">
                <a:solidFill>
                  <a:srgbClr val="000090"/>
                </a:solidFill>
                <a:latin typeface="Times New Roman" charset="0"/>
                <a:ea typeface="ＭＳ Ｐゴシック" charset="0"/>
                <a:cs typeface="Times New Roman" charset="0"/>
              </a:rPr>
              <a:t> </a:t>
            </a:r>
            <a:r>
              <a:rPr lang="en-US" altLang="zh-CN" sz="2000" dirty="0" err="1">
                <a:solidFill>
                  <a:srgbClr val="000090"/>
                </a:solidFill>
                <a:latin typeface="Times New Roman" charset="0"/>
                <a:ea typeface="ＭＳ Ｐゴシック" charset="0"/>
                <a:cs typeface="Times New Roman" charset="0"/>
              </a:rPr>
              <a:t>tareas</a:t>
            </a:r>
            <a:r>
              <a:rPr lang="en-US" altLang="zh-CN" sz="2000" dirty="0">
                <a:solidFill>
                  <a:srgbClr val="000090"/>
                </a:solidFill>
                <a:latin typeface="Times New Roman" charset="0"/>
                <a:ea typeface="ＭＳ Ｐゴシック" charset="0"/>
                <a:cs typeface="Times New Roman" charset="0"/>
              </a:rPr>
              <a:t> </a:t>
            </a:r>
            <a:r>
              <a:rPr lang="en-US" altLang="zh-CN" sz="2000" dirty="0" err="1">
                <a:solidFill>
                  <a:srgbClr val="000090"/>
                </a:solidFill>
                <a:latin typeface="Times New Roman" charset="0"/>
                <a:ea typeface="ＭＳ Ｐゴシック" charset="0"/>
                <a:cs typeface="Times New Roman" charset="0"/>
              </a:rPr>
              <a:t>específicas</a:t>
            </a:r>
            <a:r>
              <a:rPr lang="en-US" altLang="zh-CN" sz="2000" dirty="0">
                <a:solidFill>
                  <a:srgbClr val="000090"/>
                </a:solidFill>
                <a:latin typeface="Times New Roman" charset="0"/>
                <a:ea typeface="ＭＳ Ｐゴシック" charset="0"/>
                <a:cs typeface="Times New Roman" charset="0"/>
              </a:rPr>
              <a:t>.</a:t>
            </a:r>
          </a:p>
        </p:txBody>
      </p:sp>
      <p:sp>
        <p:nvSpPr>
          <p:cNvPr id="6" name="灯片编号占位符 3"/>
          <p:cNvSpPr>
            <a:spLocks noGrp="1"/>
          </p:cNvSpPr>
          <p:nvPr>
            <p:ph type="sldNum" sz="quarter" idx="12"/>
          </p:nvPr>
        </p:nvSpPr>
        <p:spPr/>
        <p:txBody>
          <a:bodyPr/>
          <a:lstStyle>
            <a:lvl1pPr algn="ctr">
              <a:defRPr sz="2400">
                <a:solidFill>
                  <a:schemeClr val="tx1"/>
                </a:solidFill>
                <a:latin typeface="Arial" charset="0"/>
                <a:ea typeface="黑体" charset="0"/>
                <a:cs typeface="黑体" charset="0"/>
              </a:defRPr>
            </a:lvl1pPr>
            <a:lvl2pPr marL="742950" indent="-285750" algn="ctr">
              <a:defRPr sz="2400">
                <a:solidFill>
                  <a:schemeClr val="tx1"/>
                </a:solidFill>
                <a:latin typeface="Arial" charset="0"/>
                <a:ea typeface="黑体" charset="0"/>
                <a:cs typeface="黑体" charset="0"/>
              </a:defRPr>
            </a:lvl2pPr>
            <a:lvl3pPr marL="1143000" indent="-228600" algn="ctr">
              <a:defRPr sz="2400">
                <a:solidFill>
                  <a:schemeClr val="tx1"/>
                </a:solidFill>
                <a:latin typeface="Arial" charset="0"/>
                <a:ea typeface="黑体" charset="0"/>
                <a:cs typeface="黑体" charset="0"/>
              </a:defRPr>
            </a:lvl3pPr>
            <a:lvl4pPr marL="1600200" indent="-228600" algn="ctr">
              <a:defRPr sz="2400">
                <a:solidFill>
                  <a:schemeClr val="tx1"/>
                </a:solidFill>
                <a:latin typeface="Arial" charset="0"/>
                <a:ea typeface="黑体" charset="0"/>
                <a:cs typeface="黑体" charset="0"/>
              </a:defRPr>
            </a:lvl4pPr>
            <a:lvl5pPr marL="2057400" indent="-228600" algn="ctr">
              <a:defRPr sz="2400">
                <a:solidFill>
                  <a:schemeClr val="tx1"/>
                </a:solidFill>
                <a:latin typeface="Arial" charset="0"/>
                <a:ea typeface="黑体" charset="0"/>
                <a:cs typeface="黑体" charset="0"/>
              </a:defRPr>
            </a:lvl5pPr>
            <a:lvl6pPr marL="2514600" indent="-228600" algn="ctr" eaLnBrk="0" fontAlgn="base" hangingPunct="0">
              <a:spcBef>
                <a:spcPct val="0"/>
              </a:spcBef>
              <a:spcAft>
                <a:spcPct val="0"/>
              </a:spcAft>
              <a:defRPr sz="2400">
                <a:solidFill>
                  <a:schemeClr val="tx1"/>
                </a:solidFill>
                <a:latin typeface="Arial" charset="0"/>
                <a:ea typeface="黑体" charset="0"/>
                <a:cs typeface="黑体" charset="0"/>
              </a:defRPr>
            </a:lvl6pPr>
            <a:lvl7pPr marL="2971800" indent="-228600" algn="ctr" eaLnBrk="0" fontAlgn="base" hangingPunct="0">
              <a:spcBef>
                <a:spcPct val="0"/>
              </a:spcBef>
              <a:spcAft>
                <a:spcPct val="0"/>
              </a:spcAft>
              <a:defRPr sz="2400">
                <a:solidFill>
                  <a:schemeClr val="tx1"/>
                </a:solidFill>
                <a:latin typeface="Arial" charset="0"/>
                <a:ea typeface="黑体" charset="0"/>
                <a:cs typeface="黑体" charset="0"/>
              </a:defRPr>
            </a:lvl7pPr>
            <a:lvl8pPr marL="3429000" indent="-228600" algn="ctr" eaLnBrk="0" fontAlgn="base" hangingPunct="0">
              <a:spcBef>
                <a:spcPct val="0"/>
              </a:spcBef>
              <a:spcAft>
                <a:spcPct val="0"/>
              </a:spcAft>
              <a:defRPr sz="2400">
                <a:solidFill>
                  <a:schemeClr val="tx1"/>
                </a:solidFill>
                <a:latin typeface="Arial" charset="0"/>
                <a:ea typeface="黑体" charset="0"/>
                <a:cs typeface="黑体" charset="0"/>
              </a:defRPr>
            </a:lvl8pPr>
            <a:lvl9pPr marL="3886200" indent="-228600" algn="ctr" eaLnBrk="0" fontAlgn="base" hangingPunct="0">
              <a:spcBef>
                <a:spcPct val="0"/>
              </a:spcBef>
              <a:spcAft>
                <a:spcPct val="0"/>
              </a:spcAft>
              <a:defRPr sz="2400">
                <a:solidFill>
                  <a:schemeClr val="tx1"/>
                </a:solidFill>
                <a:latin typeface="Arial" charset="0"/>
                <a:ea typeface="黑体" charset="0"/>
                <a:cs typeface="黑体" charset="0"/>
              </a:defRPr>
            </a:lvl9pPr>
          </a:lstStyle>
          <a:p>
            <a:pPr algn="r"/>
            <a:fld id="{71ED4FC8-EED0-A148-BFC2-4F98502B9B72}" type="slidenum">
              <a:rPr lang="zh-CN" altLang="en-US" sz="1400">
                <a:ea typeface="宋体" charset="0"/>
                <a:cs typeface="宋体" charset="0"/>
              </a:rPr>
              <a:pPr algn="r"/>
              <a:t>17</a:t>
            </a:fld>
            <a:endParaRPr lang="en-US" altLang="zh-CN" sz="1400">
              <a:ea typeface="宋体" charset="0"/>
              <a:cs typeface="宋体" charset="0"/>
            </a:endParaRPr>
          </a:p>
        </p:txBody>
      </p:sp>
      <p:pic>
        <p:nvPicPr>
          <p:cNvPr id="16388" name="Picture 2" descr="C:\Users\tf-yao\Desktop\292px-Python_add5_syntax_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708920"/>
            <a:ext cx="2813157" cy="2100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a 6"/>
          <p:cNvGraphicFramePr>
            <a:graphicFrameLocks noGrp="1"/>
          </p:cNvGraphicFramePr>
          <p:nvPr>
            <p:extLst>
              <p:ext uri="{D42A27DB-BD31-4B8C-83A1-F6EECF244321}">
                <p14:modId xmlns:p14="http://schemas.microsoft.com/office/powerpoint/2010/main" val="2278869669"/>
              </p:ext>
            </p:extLst>
          </p:nvPr>
        </p:nvGraphicFramePr>
        <p:xfrm>
          <a:off x="4211960" y="2276872"/>
          <a:ext cx="4344144" cy="3698249"/>
        </p:xfrm>
        <a:graphic>
          <a:graphicData uri="http://schemas.openxmlformats.org/drawingml/2006/table">
            <a:tbl>
              <a:tblPr firstRow="1" bandRow="1">
                <a:tableStyleId>{5C22544A-7EE6-4342-B048-85BDC9FD1C3A}</a:tableStyleId>
              </a:tblPr>
              <a:tblGrid>
                <a:gridCol w="808829"/>
                <a:gridCol w="3535315"/>
              </a:tblGrid>
              <a:tr h="318009">
                <a:tc>
                  <a:txBody>
                    <a:bodyPr/>
                    <a:lstStyle/>
                    <a:p>
                      <a:endParaRPr lang="en-AU" sz="1400" dirty="0"/>
                    </a:p>
                  </a:txBody>
                  <a:tcPr/>
                </a:tc>
                <a:tc>
                  <a:txBody>
                    <a:bodyPr/>
                    <a:lstStyle/>
                    <a:p>
                      <a:r>
                        <a:rPr lang="en-AU" sz="1400" dirty="0" smtClean="0"/>
                        <a:t>Los </a:t>
                      </a:r>
                      <a:r>
                        <a:rPr lang="en-AU" sz="1400" dirty="0" err="1" smtClean="0"/>
                        <a:t>lenguajes</a:t>
                      </a:r>
                      <a:r>
                        <a:rPr lang="en-AU" sz="1400" baseline="0" dirty="0" smtClean="0"/>
                        <a:t> de </a:t>
                      </a:r>
                      <a:r>
                        <a:rPr lang="en-AU" sz="1400" baseline="0" dirty="0" err="1" smtClean="0"/>
                        <a:t>programaci</a:t>
                      </a:r>
                      <a:r>
                        <a:rPr lang="en-AU" sz="1400" baseline="0" dirty="0" err="1" smtClean="0"/>
                        <a:t>ón</a:t>
                      </a:r>
                      <a:endParaRPr lang="en-AU" sz="1400" baseline="0" dirty="0" smtClean="0"/>
                    </a:p>
                    <a:p>
                      <a:r>
                        <a:rPr lang="en-AU" sz="1400" baseline="0" dirty="0" err="1" smtClean="0"/>
                        <a:t>más</a:t>
                      </a:r>
                      <a:r>
                        <a:rPr lang="en-AU" sz="1400" baseline="0" dirty="0" smtClean="0"/>
                        <a:t> </a:t>
                      </a:r>
                      <a:r>
                        <a:rPr lang="en-AU" sz="1400" baseline="0" dirty="0" err="1" smtClean="0"/>
                        <a:t>usados</a:t>
                      </a:r>
                      <a:r>
                        <a:rPr lang="en-AU" sz="1400" baseline="0" dirty="0" smtClean="0"/>
                        <a:t> (2015)</a:t>
                      </a:r>
                      <a:endParaRPr lang="en-AU" sz="1400" dirty="0"/>
                    </a:p>
                  </a:txBody>
                  <a:tcPr/>
                </a:tc>
              </a:tr>
              <a:tr h="318009">
                <a:tc>
                  <a:txBody>
                    <a:bodyPr/>
                    <a:lstStyle/>
                    <a:p>
                      <a:r>
                        <a:rPr lang="en-AU" sz="1400" dirty="0" smtClean="0"/>
                        <a:t>1</a:t>
                      </a:r>
                      <a:endParaRPr lang="en-AU" sz="1400" dirty="0"/>
                    </a:p>
                  </a:txBody>
                  <a:tcPr/>
                </a:tc>
                <a:tc>
                  <a:txBody>
                    <a:bodyPr/>
                    <a:lstStyle/>
                    <a:p>
                      <a:r>
                        <a:rPr lang="en-AU" sz="1400" b="1" dirty="0" smtClean="0"/>
                        <a:t>C</a:t>
                      </a:r>
                      <a:endParaRPr lang="en-AU" sz="1400" b="1" dirty="0"/>
                    </a:p>
                  </a:txBody>
                  <a:tcPr/>
                </a:tc>
              </a:tr>
              <a:tr h="318009">
                <a:tc>
                  <a:txBody>
                    <a:bodyPr/>
                    <a:lstStyle/>
                    <a:p>
                      <a:r>
                        <a:rPr lang="en-AU" sz="1400" dirty="0" smtClean="0"/>
                        <a:t>2</a:t>
                      </a:r>
                      <a:endParaRPr lang="en-AU" sz="1400" dirty="0"/>
                    </a:p>
                  </a:txBody>
                  <a:tcPr/>
                </a:tc>
                <a:tc>
                  <a:txBody>
                    <a:bodyPr/>
                    <a:lstStyle/>
                    <a:p>
                      <a:r>
                        <a:rPr lang="en-AU" sz="1400" b="1" dirty="0" smtClean="0"/>
                        <a:t>Java</a:t>
                      </a:r>
                      <a:endParaRPr lang="en-AU" sz="1400" b="1" dirty="0"/>
                    </a:p>
                  </a:txBody>
                  <a:tcPr/>
                </a:tc>
              </a:tr>
              <a:tr h="318009">
                <a:tc>
                  <a:txBody>
                    <a:bodyPr/>
                    <a:lstStyle/>
                    <a:p>
                      <a:r>
                        <a:rPr lang="en-AU" sz="1400" dirty="0" smtClean="0"/>
                        <a:t>3</a:t>
                      </a:r>
                      <a:endParaRPr lang="en-AU" sz="1400" dirty="0"/>
                    </a:p>
                  </a:txBody>
                  <a:tcPr/>
                </a:tc>
                <a:tc>
                  <a:txBody>
                    <a:bodyPr/>
                    <a:lstStyle/>
                    <a:p>
                      <a:r>
                        <a:rPr lang="en-AU" sz="1400" b="1" dirty="0" smtClean="0"/>
                        <a:t>C++</a:t>
                      </a:r>
                      <a:endParaRPr lang="en-AU" sz="1400" b="1" dirty="0"/>
                    </a:p>
                  </a:txBody>
                  <a:tcPr/>
                </a:tc>
              </a:tr>
              <a:tr h="318009">
                <a:tc>
                  <a:txBody>
                    <a:bodyPr/>
                    <a:lstStyle/>
                    <a:p>
                      <a:r>
                        <a:rPr lang="en-AU" sz="1400" dirty="0" smtClean="0"/>
                        <a:t>4</a:t>
                      </a:r>
                      <a:endParaRPr lang="en-AU" sz="1400" dirty="0"/>
                    </a:p>
                  </a:txBody>
                  <a:tcPr/>
                </a:tc>
                <a:tc>
                  <a:txBody>
                    <a:bodyPr/>
                    <a:lstStyle/>
                    <a:p>
                      <a:r>
                        <a:rPr lang="en-AU" sz="1400" dirty="0" smtClean="0"/>
                        <a:t>Objective-C</a:t>
                      </a:r>
                      <a:endParaRPr lang="en-AU" sz="1400" dirty="0"/>
                    </a:p>
                  </a:txBody>
                  <a:tcPr/>
                </a:tc>
              </a:tr>
              <a:tr h="318009">
                <a:tc>
                  <a:txBody>
                    <a:bodyPr/>
                    <a:lstStyle/>
                    <a:p>
                      <a:r>
                        <a:rPr lang="en-AU" sz="1400" dirty="0" smtClean="0"/>
                        <a:t>5</a:t>
                      </a:r>
                      <a:endParaRPr lang="en-AU" sz="1400" dirty="0"/>
                    </a:p>
                  </a:txBody>
                  <a:tcPr/>
                </a:tc>
                <a:tc>
                  <a:txBody>
                    <a:bodyPr/>
                    <a:lstStyle/>
                    <a:p>
                      <a:r>
                        <a:rPr lang="en-AU" sz="1400" dirty="0" smtClean="0"/>
                        <a:t>C#</a:t>
                      </a:r>
                      <a:endParaRPr lang="en-AU" sz="1400" dirty="0"/>
                    </a:p>
                  </a:txBody>
                  <a:tcPr/>
                </a:tc>
              </a:tr>
              <a:tr h="318009">
                <a:tc>
                  <a:txBody>
                    <a:bodyPr/>
                    <a:lstStyle/>
                    <a:p>
                      <a:r>
                        <a:rPr lang="en-AU" sz="1400" dirty="0" smtClean="0"/>
                        <a:t>6</a:t>
                      </a:r>
                      <a:endParaRPr lang="en-AU" sz="1400" dirty="0"/>
                    </a:p>
                  </a:txBody>
                  <a:tcPr/>
                </a:tc>
                <a:tc>
                  <a:txBody>
                    <a:bodyPr/>
                    <a:lstStyle/>
                    <a:p>
                      <a:r>
                        <a:rPr lang="en-AU" sz="1400" b="1" dirty="0" smtClean="0"/>
                        <a:t>JavaScript</a:t>
                      </a:r>
                      <a:endParaRPr lang="en-AU" sz="1400" b="1" dirty="0"/>
                    </a:p>
                  </a:txBody>
                  <a:tcPr/>
                </a:tc>
              </a:tr>
              <a:tr h="318009">
                <a:tc>
                  <a:txBody>
                    <a:bodyPr/>
                    <a:lstStyle/>
                    <a:p>
                      <a:r>
                        <a:rPr lang="en-AU" sz="1400" dirty="0" smtClean="0"/>
                        <a:t>7</a:t>
                      </a:r>
                      <a:endParaRPr lang="en-AU" sz="1400" dirty="0"/>
                    </a:p>
                  </a:txBody>
                  <a:tcPr/>
                </a:tc>
                <a:tc>
                  <a:txBody>
                    <a:bodyPr/>
                    <a:lstStyle/>
                    <a:p>
                      <a:r>
                        <a:rPr lang="en-AU" sz="1400" b="1" dirty="0" smtClean="0"/>
                        <a:t>PHP</a:t>
                      </a:r>
                    </a:p>
                  </a:txBody>
                  <a:tcPr/>
                </a:tc>
              </a:tr>
              <a:tr h="318009">
                <a:tc>
                  <a:txBody>
                    <a:bodyPr/>
                    <a:lstStyle/>
                    <a:p>
                      <a:r>
                        <a:rPr lang="en-AU" sz="1400" dirty="0" smtClean="0"/>
                        <a:t>8</a:t>
                      </a:r>
                      <a:endParaRPr lang="en-AU" sz="1400" dirty="0"/>
                    </a:p>
                  </a:txBody>
                  <a:tcPr/>
                </a:tc>
                <a:tc>
                  <a:txBody>
                    <a:bodyPr/>
                    <a:lstStyle/>
                    <a:p>
                      <a:r>
                        <a:rPr lang="en-AU" sz="1400" b="1" dirty="0" smtClean="0"/>
                        <a:t>Python</a:t>
                      </a:r>
                      <a:endParaRPr lang="en-AU" sz="1400" b="1" dirty="0"/>
                    </a:p>
                  </a:txBody>
                  <a:tcPr/>
                </a:tc>
              </a:tr>
              <a:tr h="318009">
                <a:tc>
                  <a:txBody>
                    <a:bodyPr/>
                    <a:lstStyle/>
                    <a:p>
                      <a:r>
                        <a:rPr lang="en-AU" sz="1400" dirty="0" smtClean="0"/>
                        <a:t>9</a:t>
                      </a:r>
                      <a:endParaRPr lang="en-AU" sz="1400" dirty="0"/>
                    </a:p>
                  </a:txBody>
                  <a:tcPr/>
                </a:tc>
                <a:tc>
                  <a:txBody>
                    <a:bodyPr/>
                    <a:lstStyle/>
                    <a:p>
                      <a:r>
                        <a:rPr lang="en-AU" sz="1400" dirty="0" err="1" smtClean="0"/>
                        <a:t>VisualBasic</a:t>
                      </a:r>
                      <a:r>
                        <a:rPr lang="en-AU" sz="1400" dirty="0" smtClean="0"/>
                        <a:t> .NET</a:t>
                      </a:r>
                      <a:endParaRPr lang="en-AU" sz="1400" dirty="0"/>
                    </a:p>
                  </a:txBody>
                  <a:tcPr/>
                </a:tc>
              </a:tr>
              <a:tr h="318009">
                <a:tc>
                  <a:txBody>
                    <a:bodyPr/>
                    <a:lstStyle/>
                    <a:p>
                      <a:r>
                        <a:rPr lang="en-AU" sz="1400" dirty="0" smtClean="0"/>
                        <a:t>10</a:t>
                      </a:r>
                      <a:endParaRPr lang="en-AU" sz="1400" dirty="0"/>
                    </a:p>
                  </a:txBody>
                  <a:tcPr/>
                </a:tc>
                <a:tc>
                  <a:txBody>
                    <a:bodyPr/>
                    <a:lstStyle/>
                    <a:p>
                      <a:r>
                        <a:rPr lang="en-AU" sz="1400" dirty="0" smtClean="0"/>
                        <a:t>Visual Basic</a:t>
                      </a:r>
                      <a:endParaRPr lang="en-AU" sz="1400" dirty="0"/>
                    </a:p>
                  </a:txBody>
                  <a:tcPr/>
                </a:tc>
              </a:tr>
            </a:tbl>
          </a:graphicData>
        </a:graphic>
      </p:graphicFrame>
      <p:sp>
        <p:nvSpPr>
          <p:cNvPr id="8" name="Título 1"/>
          <p:cNvSpPr>
            <a:spLocks noGrp="1"/>
          </p:cNvSpPr>
          <p:nvPr>
            <p:ph type="title"/>
          </p:nvPr>
        </p:nvSpPr>
        <p:spPr>
          <a:xfrm>
            <a:off x="467544" y="5373216"/>
            <a:ext cx="8183880" cy="1051560"/>
          </a:xfrm>
        </p:spPr>
        <p:txBody>
          <a:bodyPr>
            <a:normAutofit fontScale="90000"/>
          </a:bodyPr>
          <a:lstStyle/>
          <a:p>
            <a:pPr lvl="2" eaLnBrk="1" hangingPunct="1"/>
            <a:r>
              <a:rPr lang="en-US" altLang="zh-CN" kern="1200" dirty="0">
                <a:effectLst>
                  <a:outerShdw blurRad="53975" dist="22860" dir="5400000" algn="tl" rotWithShape="0">
                    <a:srgbClr val="000000">
                      <a:alpha val="55000"/>
                    </a:srgbClr>
                  </a:outerShdw>
                </a:effectLst>
                <a:ea typeface="宋体" charset="0"/>
                <a:cs typeface="+mj-cs"/>
              </a:rPr>
              <a:t>Areas de la </a:t>
            </a:r>
            <a:r>
              <a:rPr lang="en-US" altLang="zh-CN" kern="1200" dirty="0" err="1">
                <a:effectLst>
                  <a:outerShdw blurRad="53975" dist="22860" dir="5400000" algn="tl" rotWithShape="0">
                    <a:srgbClr val="000000">
                      <a:alpha val="55000"/>
                    </a:srgbClr>
                  </a:outerShdw>
                </a:effectLst>
                <a:ea typeface="宋体" charset="0"/>
                <a:cs typeface="+mj-cs"/>
              </a:rPr>
              <a:t>Ciencia</a:t>
            </a:r>
            <a:r>
              <a:rPr lang="en-US" altLang="zh-CN" kern="1200" dirty="0">
                <a:effectLst>
                  <a:outerShdw blurRad="53975" dist="22860" dir="5400000" algn="tl" rotWithShape="0">
                    <a:srgbClr val="000000">
                      <a:alpha val="55000"/>
                    </a:srgbClr>
                  </a:outerShdw>
                </a:effectLst>
                <a:ea typeface="宋体" charset="0"/>
                <a:cs typeface="+mj-cs"/>
              </a:rPr>
              <a:t> de </a:t>
            </a:r>
            <a:r>
              <a:rPr lang="en-US" altLang="zh-CN" kern="1200" dirty="0" err="1" smtClean="0">
                <a:effectLst>
                  <a:outerShdw blurRad="53975" dist="22860" dir="5400000" algn="tl" rotWithShape="0">
                    <a:srgbClr val="000000">
                      <a:alpha val="55000"/>
                    </a:srgbClr>
                  </a:outerShdw>
                </a:effectLst>
                <a:ea typeface="宋体" charset="0"/>
                <a:cs typeface="+mj-cs"/>
              </a:rPr>
              <a:t>computación</a:t>
            </a:r>
            <a:r>
              <a:rPr lang="en-US" altLang="zh-CN" kern="1200" dirty="0" smtClean="0">
                <a:effectLst>
                  <a:outerShdw blurRad="53975" dist="22860" dir="5400000" algn="tl" rotWithShape="0">
                    <a:srgbClr val="000000">
                      <a:alpha val="55000"/>
                    </a:srgbClr>
                  </a:outerShdw>
                </a:effectLst>
                <a:ea typeface="宋体" charset="0"/>
                <a:cs typeface="+mj-cs"/>
              </a:rPr>
              <a:t> (CC)</a:t>
            </a:r>
            <a:endParaRPr lang="en-AU" kern="1200" dirty="0">
              <a:effectLst>
                <a:outerShdw blurRad="53975" dist="22860" dir="5400000" algn="tl" rotWithShape="0">
                  <a:srgbClr val="000000">
                    <a:alpha val="55000"/>
                  </a:srgbClr>
                </a:outerShdw>
              </a:effectLst>
              <a:ea typeface="宋体" charset="0"/>
              <a:cs typeface="+mj-cs"/>
            </a:endParaRPr>
          </a:p>
        </p:txBody>
      </p:sp>
    </p:spTree>
    <p:extLst>
      <p:ext uri="{BB962C8B-B14F-4D97-AF65-F5344CB8AC3E}">
        <p14:creationId xmlns:p14="http://schemas.microsoft.com/office/powerpoint/2010/main" val="28762163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59"/>
          <p:cNvSpPr>
            <a:spLocks noGrp="1" noChangeArrowheads="1"/>
          </p:cNvSpPr>
          <p:nvPr>
            <p:ph idx="1"/>
          </p:nvPr>
        </p:nvSpPr>
        <p:spPr>
          <a:xfrm>
            <a:off x="502920" y="530352"/>
            <a:ext cx="5365224" cy="4187952"/>
          </a:xfrm>
        </p:spPr>
        <p:txBody>
          <a:bodyPr/>
          <a:lstStyle/>
          <a:p>
            <a:pPr marL="0" indent="-112713" eaLnBrk="1" hangingPunct="1">
              <a:lnSpc>
                <a:spcPts val="4000"/>
              </a:lnSpc>
              <a:buSzPct val="70000"/>
              <a:buNone/>
            </a:pPr>
            <a:r>
              <a:rPr lang="en-US" altLang="zh-CN" sz="2000" b="1" dirty="0" err="1" smtClean="0">
                <a:solidFill>
                  <a:srgbClr val="000090"/>
                </a:solidFill>
                <a:latin typeface="Times New Roman" charset="0"/>
                <a:ea typeface="ＭＳ Ｐゴシック" charset="0"/>
                <a:cs typeface="Times New Roman" charset="0"/>
              </a:rPr>
              <a:t>Elementos</a:t>
            </a:r>
            <a:r>
              <a:rPr lang="en-US" altLang="zh-CN" sz="2000" b="1" dirty="0" smtClean="0">
                <a:solidFill>
                  <a:srgbClr val="000090"/>
                </a:solidFill>
                <a:latin typeface="Times New Roman" charset="0"/>
                <a:ea typeface="ＭＳ Ｐゴシック" charset="0"/>
                <a:cs typeface="Times New Roman" charset="0"/>
              </a:rPr>
              <a:t> del </a:t>
            </a:r>
            <a:r>
              <a:rPr lang="en-US" altLang="zh-CN" sz="2000" b="1" dirty="0" err="1" smtClean="0">
                <a:solidFill>
                  <a:srgbClr val="000090"/>
                </a:solidFill>
                <a:latin typeface="Times New Roman" charset="0"/>
                <a:ea typeface="ＭＳ Ｐゴシック" charset="0"/>
                <a:cs typeface="Times New Roman" charset="0"/>
              </a:rPr>
              <a:t>ordenador</a:t>
            </a:r>
            <a:r>
              <a:rPr lang="en-US" altLang="zh-CN" sz="2000" b="1" dirty="0" smtClean="0">
                <a:solidFill>
                  <a:srgbClr val="000090"/>
                </a:solidFill>
                <a:latin typeface="Times New Roman" charset="0"/>
                <a:ea typeface="ＭＳ Ｐゴシック" charset="0"/>
                <a:cs typeface="Times New Roman" charset="0"/>
              </a:rPr>
              <a:t> y </a:t>
            </a:r>
            <a:r>
              <a:rPr lang="en-US" altLang="zh-CN" sz="2000" b="1" dirty="0" err="1" smtClean="0">
                <a:solidFill>
                  <a:srgbClr val="000090"/>
                </a:solidFill>
                <a:latin typeface="Times New Roman" charset="0"/>
                <a:ea typeface="ＭＳ Ｐゴシック" charset="0"/>
                <a:cs typeface="Times New Roman" charset="0"/>
              </a:rPr>
              <a:t>su</a:t>
            </a:r>
            <a:r>
              <a:rPr lang="en-US" altLang="zh-CN" sz="2000" b="1" dirty="0" smtClean="0">
                <a:solidFill>
                  <a:srgbClr val="000090"/>
                </a:solidFill>
                <a:latin typeface="Times New Roman" charset="0"/>
                <a:ea typeface="ＭＳ Ｐゴシック" charset="0"/>
                <a:cs typeface="Times New Roman" charset="0"/>
              </a:rPr>
              <a:t> </a:t>
            </a:r>
            <a:r>
              <a:rPr lang="en-US" altLang="zh-CN" sz="2000" b="1" dirty="0" err="1" smtClean="0">
                <a:solidFill>
                  <a:srgbClr val="000090"/>
                </a:solidFill>
                <a:latin typeface="Times New Roman" charset="0"/>
                <a:ea typeface="ＭＳ Ｐゴシック" charset="0"/>
                <a:cs typeface="Times New Roman" charset="0"/>
              </a:rPr>
              <a:t>arquitectura</a:t>
            </a:r>
            <a:endParaRPr lang="en-US" altLang="zh-CN" sz="2000" b="1" dirty="0" smtClean="0">
              <a:solidFill>
                <a:srgbClr val="000090"/>
              </a:solidFill>
              <a:latin typeface="Times New Roman" charset="0"/>
              <a:ea typeface="ＭＳ Ｐゴシック" charset="0"/>
              <a:cs typeface="Times New Roman" charset="0"/>
            </a:endParaRPr>
          </a:p>
          <a:p>
            <a:pPr marL="336550" indent="-449263" eaLnBrk="1" hangingPunct="1">
              <a:lnSpc>
                <a:spcPts val="4000"/>
              </a:lnSpc>
              <a:buSzPct val="70000"/>
              <a:buFont typeface="Wingdings" charset="0"/>
              <a:buChar char="Ø"/>
            </a:pPr>
            <a:r>
              <a:rPr lang="en-US" altLang="zh-CN" sz="1600" dirty="0" err="1" smtClean="0">
                <a:solidFill>
                  <a:srgbClr val="000090"/>
                </a:solidFill>
                <a:latin typeface="Times New Roman" charset="0"/>
                <a:ea typeface="ＭＳ Ｐゴシック" charset="0"/>
                <a:cs typeface="Times New Roman" charset="0"/>
              </a:rPr>
              <a:t>Lógica</a:t>
            </a:r>
            <a:r>
              <a:rPr lang="en-US" altLang="zh-CN" sz="1600" dirty="0" smtClean="0">
                <a:solidFill>
                  <a:srgbClr val="000090"/>
                </a:solidFill>
                <a:latin typeface="Times New Roman" charset="0"/>
                <a:ea typeface="ＭＳ Ｐゴシック" charset="0"/>
                <a:cs typeface="Times New Roman" charset="0"/>
              </a:rPr>
              <a:t> digital: se </a:t>
            </a:r>
            <a:r>
              <a:rPr lang="en-US" altLang="zh-CN" sz="1600" dirty="0" err="1" smtClean="0">
                <a:solidFill>
                  <a:srgbClr val="000090"/>
                </a:solidFill>
                <a:latin typeface="Times New Roman" charset="0"/>
                <a:ea typeface="ＭＳ Ｐゴシック" charset="0"/>
                <a:cs typeface="Times New Roman" charset="0"/>
              </a:rPr>
              <a:t>pueden</a:t>
            </a:r>
            <a:r>
              <a:rPr lang="en-US" altLang="zh-CN" sz="1600" dirty="0" smtClean="0">
                <a:solidFill>
                  <a:srgbClr val="000090"/>
                </a:solidFill>
                <a:latin typeface="Times New Roman" charset="0"/>
                <a:ea typeface="ＭＳ Ｐゴシック" charset="0"/>
                <a:cs typeface="Times New Roman" charset="0"/>
              </a:rPr>
              <a:t> </a:t>
            </a:r>
            <a:r>
              <a:rPr lang="en-US" altLang="zh-CN" sz="1600" dirty="0" err="1" smtClean="0">
                <a:solidFill>
                  <a:srgbClr val="000090"/>
                </a:solidFill>
                <a:latin typeface="Times New Roman" charset="0"/>
                <a:ea typeface="ＭＳ Ｐゴシック" charset="0"/>
                <a:cs typeface="Times New Roman" charset="0"/>
              </a:rPr>
              <a:t>dividir</a:t>
            </a:r>
            <a:r>
              <a:rPr lang="en-US" altLang="zh-CN" sz="1600" dirty="0" smtClean="0">
                <a:solidFill>
                  <a:srgbClr val="000090"/>
                </a:solidFill>
                <a:latin typeface="Times New Roman" charset="0"/>
                <a:ea typeface="ＭＳ Ｐゴシック" charset="0"/>
                <a:cs typeface="Times New Roman" charset="0"/>
              </a:rPr>
              <a:t> en dos </a:t>
            </a:r>
            <a:r>
              <a:rPr lang="en-US" altLang="zh-CN" sz="1600" dirty="0" err="1" smtClean="0">
                <a:solidFill>
                  <a:srgbClr val="000090"/>
                </a:solidFill>
                <a:latin typeface="Times New Roman" charset="0"/>
                <a:ea typeface="ＭＳ Ｐゴシック" charset="0"/>
                <a:cs typeface="Times New Roman" charset="0"/>
              </a:rPr>
              <a:t>clases</a:t>
            </a:r>
            <a:r>
              <a:rPr lang="en-US" altLang="zh-CN" sz="1600" dirty="0" smtClean="0">
                <a:solidFill>
                  <a:srgbClr val="000090"/>
                </a:solidFill>
                <a:latin typeface="Times New Roman" charset="0"/>
                <a:ea typeface="ＭＳ Ｐゴシック" charset="0"/>
                <a:cs typeface="Times New Roman" charset="0"/>
              </a:rPr>
              <a:t>: </a:t>
            </a:r>
          </a:p>
          <a:p>
            <a:pPr marL="619125" lvl="1" indent="-449263" eaLnBrk="1" hangingPunct="1">
              <a:lnSpc>
                <a:spcPts val="4000"/>
              </a:lnSpc>
              <a:buSzPct val="70000"/>
              <a:buFont typeface="Wingdings" charset="0"/>
              <a:buChar char="Ø"/>
            </a:pPr>
            <a:r>
              <a:rPr lang="en-US" altLang="zh-CN" sz="1400" dirty="0" smtClean="0">
                <a:solidFill>
                  <a:srgbClr val="000090"/>
                </a:solidFill>
                <a:latin typeface="Times New Roman" charset="0"/>
                <a:ea typeface="ＭＳ Ｐゴシック" charset="0"/>
                <a:cs typeface="Times New Roman" charset="0"/>
              </a:rPr>
              <a:t>la </a:t>
            </a:r>
            <a:r>
              <a:rPr lang="en-US" altLang="zh-CN" sz="1400" dirty="0" err="1" smtClean="0">
                <a:solidFill>
                  <a:srgbClr val="000090"/>
                </a:solidFill>
                <a:latin typeface="Times New Roman" charset="0"/>
                <a:ea typeface="ＭＳ Ｐゴシック" charset="0"/>
                <a:cs typeface="Times New Roman" charset="0"/>
              </a:rPr>
              <a:t>lógica</a:t>
            </a:r>
            <a:r>
              <a:rPr lang="en-US" altLang="zh-CN" sz="1400" dirty="0" smtClean="0">
                <a:solidFill>
                  <a:srgbClr val="000090"/>
                </a:solidFill>
                <a:latin typeface="Times New Roman" charset="0"/>
                <a:ea typeface="ＭＳ Ｐゴシック" charset="0"/>
                <a:cs typeface="Times New Roman" charset="0"/>
              </a:rPr>
              <a:t> </a:t>
            </a:r>
            <a:r>
              <a:rPr lang="en-US" altLang="zh-CN" sz="1400" dirty="0" err="1" smtClean="0">
                <a:solidFill>
                  <a:srgbClr val="000090"/>
                </a:solidFill>
                <a:latin typeface="Times New Roman" charset="0"/>
                <a:ea typeface="ＭＳ Ｐゴシック" charset="0"/>
                <a:cs typeface="Times New Roman" charset="0"/>
              </a:rPr>
              <a:t>combinatoria</a:t>
            </a:r>
            <a:r>
              <a:rPr lang="en-US" altLang="zh-CN" sz="1400" dirty="0" smtClean="0">
                <a:solidFill>
                  <a:srgbClr val="000090"/>
                </a:solidFill>
                <a:latin typeface="Times New Roman" charset="0"/>
                <a:ea typeface="ＭＳ Ｐゴシック" charset="0"/>
                <a:cs typeface="Times New Roman" charset="0"/>
              </a:rPr>
              <a:t>, en la </a:t>
            </a:r>
            <a:r>
              <a:rPr lang="en-US" altLang="zh-CN" sz="1400" dirty="0" err="1" smtClean="0">
                <a:solidFill>
                  <a:srgbClr val="000090"/>
                </a:solidFill>
                <a:latin typeface="Times New Roman" charset="0"/>
                <a:ea typeface="ＭＳ Ｐゴシック" charset="0"/>
                <a:cs typeface="Times New Roman" charset="0"/>
              </a:rPr>
              <a:t>que</a:t>
            </a:r>
            <a:r>
              <a:rPr lang="en-US" altLang="zh-CN" sz="1400" dirty="0" smtClean="0">
                <a:solidFill>
                  <a:srgbClr val="000090"/>
                </a:solidFill>
                <a:latin typeface="Times New Roman" charset="0"/>
                <a:ea typeface="ＭＳ Ｐゴシック" charset="0"/>
                <a:cs typeface="Times New Roman" charset="0"/>
              </a:rPr>
              <a:t> </a:t>
            </a:r>
            <a:r>
              <a:rPr lang="en-US" altLang="zh-CN" sz="1400" dirty="0" err="1" smtClean="0">
                <a:solidFill>
                  <a:srgbClr val="000090"/>
                </a:solidFill>
                <a:latin typeface="Times New Roman" charset="0"/>
                <a:ea typeface="ＭＳ Ｐゴシック" charset="0"/>
                <a:cs typeface="Times New Roman" charset="0"/>
              </a:rPr>
              <a:t>las</a:t>
            </a:r>
            <a:r>
              <a:rPr lang="en-US" altLang="zh-CN" sz="1400" dirty="0" smtClean="0">
                <a:solidFill>
                  <a:srgbClr val="000090"/>
                </a:solidFill>
                <a:latin typeface="Times New Roman" charset="0"/>
                <a:ea typeface="ＭＳ Ｐゴシック" charset="0"/>
                <a:cs typeface="Times New Roman" charset="0"/>
              </a:rPr>
              <a:t> </a:t>
            </a:r>
            <a:r>
              <a:rPr lang="en-US" altLang="zh-CN" sz="1400" dirty="0" err="1" smtClean="0">
                <a:solidFill>
                  <a:srgbClr val="000090"/>
                </a:solidFill>
                <a:latin typeface="Times New Roman" charset="0"/>
                <a:ea typeface="ＭＳ Ｐゴシック" charset="0"/>
                <a:cs typeface="Times New Roman" charset="0"/>
              </a:rPr>
              <a:t>salidas</a:t>
            </a:r>
            <a:r>
              <a:rPr lang="en-US" altLang="zh-CN" sz="1400" dirty="0" smtClean="0">
                <a:solidFill>
                  <a:srgbClr val="000090"/>
                </a:solidFill>
                <a:latin typeface="Times New Roman" charset="0"/>
                <a:ea typeface="ＭＳ Ｐゴシック" charset="0"/>
                <a:cs typeface="Times New Roman" charset="0"/>
              </a:rPr>
              <a:t> </a:t>
            </a:r>
            <a:r>
              <a:rPr lang="en-US" altLang="zh-CN" sz="1400" dirty="0" err="1" smtClean="0">
                <a:solidFill>
                  <a:srgbClr val="000090"/>
                </a:solidFill>
                <a:latin typeface="Times New Roman" charset="0"/>
                <a:ea typeface="ＭＳ Ｐゴシック" charset="0"/>
                <a:cs typeface="Times New Roman" charset="0"/>
              </a:rPr>
              <a:t>lógicas</a:t>
            </a:r>
            <a:r>
              <a:rPr lang="en-US" altLang="zh-CN" sz="1400" dirty="0" smtClean="0">
                <a:solidFill>
                  <a:srgbClr val="000090"/>
                </a:solidFill>
                <a:latin typeface="Times New Roman" charset="0"/>
                <a:ea typeface="ＭＳ Ｐゴシック" charset="0"/>
                <a:cs typeface="Times New Roman" charset="0"/>
              </a:rPr>
              <a:t> </a:t>
            </a:r>
            <a:r>
              <a:rPr lang="en-US" altLang="zh-CN" sz="1400" dirty="0" err="1" smtClean="0">
                <a:solidFill>
                  <a:srgbClr val="000090"/>
                </a:solidFill>
                <a:latin typeface="Times New Roman" charset="0"/>
                <a:ea typeface="ＭＳ Ｐゴシック" charset="0"/>
                <a:cs typeface="Times New Roman" charset="0"/>
              </a:rPr>
              <a:t>están</a:t>
            </a:r>
            <a:r>
              <a:rPr lang="en-US" altLang="zh-CN" sz="1400" dirty="0" smtClean="0">
                <a:solidFill>
                  <a:srgbClr val="000090"/>
                </a:solidFill>
                <a:latin typeface="Times New Roman" charset="0"/>
                <a:ea typeface="ＭＳ Ｐゴシック" charset="0"/>
                <a:cs typeface="Times New Roman" charset="0"/>
              </a:rPr>
              <a:t> </a:t>
            </a:r>
            <a:r>
              <a:rPr lang="en-US" altLang="zh-CN" sz="1400" dirty="0" err="1" smtClean="0">
                <a:solidFill>
                  <a:srgbClr val="000090"/>
                </a:solidFill>
                <a:latin typeface="Times New Roman" charset="0"/>
                <a:ea typeface="ＭＳ Ｐゴシック" charset="0"/>
                <a:cs typeface="Times New Roman" charset="0"/>
              </a:rPr>
              <a:t>determinadas</a:t>
            </a:r>
            <a:r>
              <a:rPr lang="en-US" altLang="zh-CN" sz="1400" dirty="0" smtClean="0">
                <a:solidFill>
                  <a:srgbClr val="000090"/>
                </a:solidFill>
                <a:latin typeface="Times New Roman" charset="0"/>
                <a:ea typeface="ＭＳ Ｐゴシック" charset="0"/>
                <a:cs typeface="Times New Roman" charset="0"/>
              </a:rPr>
              <a:t> </a:t>
            </a:r>
            <a:r>
              <a:rPr lang="en-US" altLang="zh-CN" sz="1400" dirty="0" err="1" smtClean="0">
                <a:solidFill>
                  <a:srgbClr val="000090"/>
                </a:solidFill>
                <a:latin typeface="Times New Roman" charset="0"/>
                <a:ea typeface="ＭＳ Ｐゴシック" charset="0"/>
                <a:cs typeface="Times New Roman" charset="0"/>
              </a:rPr>
              <a:t>por</a:t>
            </a:r>
            <a:r>
              <a:rPr lang="en-US" altLang="zh-CN" sz="1400" dirty="0" smtClean="0">
                <a:solidFill>
                  <a:srgbClr val="000090"/>
                </a:solidFill>
                <a:latin typeface="Times New Roman" charset="0"/>
                <a:ea typeface="ＭＳ Ｐゴシック" charset="0"/>
                <a:cs typeface="Times New Roman" charset="0"/>
              </a:rPr>
              <a:t> la </a:t>
            </a:r>
            <a:r>
              <a:rPr lang="en-US" altLang="zh-CN" sz="1400" dirty="0" err="1" smtClean="0">
                <a:solidFill>
                  <a:srgbClr val="000090"/>
                </a:solidFill>
                <a:latin typeface="Times New Roman" charset="0"/>
                <a:ea typeface="ＭＳ Ｐゴシック" charset="0"/>
                <a:cs typeface="Times New Roman" charset="0"/>
              </a:rPr>
              <a:t>función</a:t>
            </a:r>
            <a:r>
              <a:rPr lang="en-US" altLang="zh-CN" sz="1400" dirty="0" smtClean="0">
                <a:solidFill>
                  <a:srgbClr val="000090"/>
                </a:solidFill>
                <a:latin typeface="Times New Roman" charset="0"/>
                <a:ea typeface="ＭＳ Ｐゴシック" charset="0"/>
                <a:cs typeface="Times New Roman" charset="0"/>
              </a:rPr>
              <a:t> </a:t>
            </a:r>
            <a:r>
              <a:rPr lang="en-US" altLang="zh-CN" sz="1400" dirty="0" err="1" smtClean="0">
                <a:solidFill>
                  <a:srgbClr val="000090"/>
                </a:solidFill>
                <a:latin typeface="Times New Roman" charset="0"/>
                <a:ea typeface="ＭＳ Ｐゴシック" charset="0"/>
                <a:cs typeface="Times New Roman" charset="0"/>
              </a:rPr>
              <a:t>lógica</a:t>
            </a:r>
            <a:r>
              <a:rPr lang="en-US" altLang="zh-CN" sz="1400" dirty="0" smtClean="0">
                <a:solidFill>
                  <a:srgbClr val="000090"/>
                </a:solidFill>
                <a:latin typeface="Times New Roman" charset="0"/>
                <a:ea typeface="ＭＳ Ｐゴシック" charset="0"/>
                <a:cs typeface="Times New Roman" charset="0"/>
              </a:rPr>
              <a:t> a </a:t>
            </a:r>
            <a:r>
              <a:rPr lang="en-US" altLang="zh-CN" sz="1400" dirty="0" err="1" smtClean="0">
                <a:solidFill>
                  <a:srgbClr val="000090"/>
                </a:solidFill>
                <a:latin typeface="Times New Roman" charset="0"/>
                <a:ea typeface="ＭＳ Ｐゴシック" charset="0"/>
                <a:cs typeface="Times New Roman" charset="0"/>
              </a:rPr>
              <a:t>ejecutar</a:t>
            </a:r>
            <a:r>
              <a:rPr lang="en-US" altLang="zh-CN" sz="1400" dirty="0" smtClean="0">
                <a:solidFill>
                  <a:srgbClr val="000090"/>
                </a:solidFill>
                <a:latin typeface="Times New Roman" charset="0"/>
                <a:ea typeface="ＭＳ Ｐゴシック" charset="0"/>
                <a:cs typeface="Times New Roman" charset="0"/>
              </a:rPr>
              <a:t> y los </a:t>
            </a:r>
            <a:r>
              <a:rPr lang="en-US" altLang="zh-CN" sz="1400" dirty="0" err="1" smtClean="0">
                <a:solidFill>
                  <a:srgbClr val="000090"/>
                </a:solidFill>
                <a:latin typeface="Times New Roman" charset="0"/>
                <a:ea typeface="ＭＳ Ｐゴシック" charset="0"/>
                <a:cs typeface="Times New Roman" charset="0"/>
              </a:rPr>
              <a:t>estados</a:t>
            </a:r>
            <a:r>
              <a:rPr lang="en-US" altLang="zh-CN" sz="1400" dirty="0" smtClean="0">
                <a:solidFill>
                  <a:srgbClr val="000090"/>
                </a:solidFill>
                <a:latin typeface="Times New Roman" charset="0"/>
                <a:ea typeface="ＭＳ Ｐゴシック" charset="0"/>
                <a:cs typeface="Times New Roman" charset="0"/>
              </a:rPr>
              <a:t> de </a:t>
            </a:r>
            <a:r>
              <a:rPr lang="en-US" altLang="zh-CN" sz="1400" dirty="0" err="1" smtClean="0">
                <a:solidFill>
                  <a:srgbClr val="000090"/>
                </a:solidFill>
                <a:latin typeface="Times New Roman" charset="0"/>
                <a:ea typeface="ＭＳ Ｐゴシック" charset="0"/>
                <a:cs typeface="Times New Roman" charset="0"/>
              </a:rPr>
              <a:t>las</a:t>
            </a:r>
            <a:r>
              <a:rPr lang="en-US" altLang="zh-CN" sz="1400" dirty="0" smtClean="0">
                <a:solidFill>
                  <a:srgbClr val="000090"/>
                </a:solidFill>
                <a:latin typeface="Times New Roman" charset="0"/>
                <a:ea typeface="ＭＳ Ｐゴシック" charset="0"/>
                <a:cs typeface="Times New Roman" charset="0"/>
              </a:rPr>
              <a:t> </a:t>
            </a:r>
            <a:r>
              <a:rPr lang="en-US" altLang="zh-CN" sz="1400" dirty="0" err="1" smtClean="0">
                <a:solidFill>
                  <a:srgbClr val="000090"/>
                </a:solidFill>
                <a:latin typeface="Times New Roman" charset="0"/>
                <a:ea typeface="ＭＳ Ｐゴシック" charset="0"/>
                <a:cs typeface="Times New Roman" charset="0"/>
              </a:rPr>
              <a:t>entradas</a:t>
            </a:r>
            <a:r>
              <a:rPr lang="en-US" altLang="zh-CN" sz="1400" dirty="0" smtClean="0">
                <a:solidFill>
                  <a:srgbClr val="000090"/>
                </a:solidFill>
                <a:latin typeface="Times New Roman" charset="0"/>
                <a:ea typeface="ＭＳ Ｐゴシック" charset="0"/>
                <a:cs typeface="Times New Roman" charset="0"/>
              </a:rPr>
              <a:t> </a:t>
            </a:r>
            <a:r>
              <a:rPr lang="en-US" altLang="zh-CN" sz="1400" dirty="0" err="1" smtClean="0">
                <a:solidFill>
                  <a:srgbClr val="000090"/>
                </a:solidFill>
                <a:latin typeface="Times New Roman" charset="0"/>
                <a:ea typeface="ＭＳ Ｐゴシック" charset="0"/>
                <a:cs typeface="Times New Roman" charset="0"/>
              </a:rPr>
              <a:t>lógicas</a:t>
            </a:r>
            <a:r>
              <a:rPr lang="en-US" altLang="zh-CN" sz="1400" dirty="0" smtClean="0">
                <a:solidFill>
                  <a:srgbClr val="000090"/>
                </a:solidFill>
                <a:latin typeface="Times New Roman" charset="0"/>
                <a:ea typeface="ＭＳ Ｐゴシック" charset="0"/>
                <a:cs typeface="Times New Roman" charset="0"/>
              </a:rPr>
              <a:t> en </a:t>
            </a:r>
            <a:r>
              <a:rPr lang="en-US" altLang="zh-CN" sz="1400" dirty="0" err="1" smtClean="0">
                <a:solidFill>
                  <a:srgbClr val="000090"/>
                </a:solidFill>
                <a:latin typeface="Times New Roman" charset="0"/>
                <a:ea typeface="ＭＳ Ｐゴシック" charset="0"/>
                <a:cs typeface="Times New Roman" charset="0"/>
              </a:rPr>
              <a:t>ese</a:t>
            </a:r>
            <a:r>
              <a:rPr lang="en-US" altLang="zh-CN" sz="1400" dirty="0" smtClean="0">
                <a:solidFill>
                  <a:srgbClr val="000090"/>
                </a:solidFill>
                <a:latin typeface="Times New Roman" charset="0"/>
                <a:ea typeface="ＭＳ Ｐゴシック" charset="0"/>
                <a:cs typeface="Times New Roman" charset="0"/>
              </a:rPr>
              <a:t> </a:t>
            </a:r>
            <a:r>
              <a:rPr lang="en-US" altLang="zh-CN" sz="1400" dirty="0" err="1" smtClean="0">
                <a:solidFill>
                  <a:srgbClr val="000090"/>
                </a:solidFill>
                <a:latin typeface="Times New Roman" charset="0"/>
                <a:ea typeface="ＭＳ Ｐゴシック" charset="0"/>
                <a:cs typeface="Times New Roman" charset="0"/>
              </a:rPr>
              <a:t>momento</a:t>
            </a:r>
            <a:r>
              <a:rPr lang="en-US" altLang="zh-CN" sz="1400" dirty="0" smtClean="0">
                <a:solidFill>
                  <a:srgbClr val="000090"/>
                </a:solidFill>
                <a:latin typeface="Times New Roman" charset="0"/>
                <a:ea typeface="ＭＳ Ｐゴシック" charset="0"/>
                <a:cs typeface="Times New Roman" charset="0"/>
              </a:rPr>
              <a:t> en particular; y</a:t>
            </a:r>
          </a:p>
          <a:p>
            <a:pPr marL="619125" lvl="1" indent="-449263" eaLnBrk="1" hangingPunct="1">
              <a:lnSpc>
                <a:spcPts val="4000"/>
              </a:lnSpc>
              <a:buSzPct val="70000"/>
              <a:buFont typeface="Wingdings" charset="0"/>
              <a:buChar char="Ø"/>
            </a:pPr>
            <a:r>
              <a:rPr lang="en-US" altLang="zh-CN" sz="1400" dirty="0" smtClean="0">
                <a:solidFill>
                  <a:srgbClr val="000090"/>
                </a:solidFill>
                <a:latin typeface="Times New Roman" charset="0"/>
                <a:ea typeface="ＭＳ Ｐゴシック" charset="0"/>
                <a:cs typeface="Times New Roman" charset="0"/>
              </a:rPr>
              <a:t>la </a:t>
            </a:r>
            <a:r>
              <a:rPr lang="en-US" altLang="zh-CN" sz="1400" dirty="0" err="1" smtClean="0">
                <a:solidFill>
                  <a:srgbClr val="000090"/>
                </a:solidFill>
                <a:latin typeface="Times New Roman" charset="0"/>
                <a:ea typeface="ＭＳ Ｐゴシック" charset="0"/>
                <a:cs typeface="Times New Roman" charset="0"/>
              </a:rPr>
              <a:t>lógica</a:t>
            </a:r>
            <a:r>
              <a:rPr lang="en-US" altLang="zh-CN" sz="1400" dirty="0" smtClean="0">
                <a:solidFill>
                  <a:srgbClr val="000090"/>
                </a:solidFill>
                <a:latin typeface="Times New Roman" charset="0"/>
                <a:ea typeface="ＭＳ Ｐゴシック" charset="0"/>
                <a:cs typeface="Times New Roman" charset="0"/>
              </a:rPr>
              <a:t> </a:t>
            </a:r>
            <a:r>
              <a:rPr lang="en-US" altLang="zh-CN" sz="1400" dirty="0" err="1" smtClean="0">
                <a:solidFill>
                  <a:srgbClr val="000090"/>
                </a:solidFill>
                <a:latin typeface="Times New Roman" charset="0"/>
                <a:ea typeface="ＭＳ Ｐゴシック" charset="0"/>
                <a:cs typeface="Times New Roman" charset="0"/>
              </a:rPr>
              <a:t>secuencial</a:t>
            </a:r>
            <a:r>
              <a:rPr lang="en-US" altLang="zh-CN" sz="1400" dirty="0" smtClean="0">
                <a:solidFill>
                  <a:srgbClr val="000090"/>
                </a:solidFill>
                <a:latin typeface="Times New Roman" charset="0"/>
                <a:ea typeface="ＭＳ Ｐゴシック" charset="0"/>
                <a:cs typeface="Times New Roman" charset="0"/>
              </a:rPr>
              <a:t>, en la </a:t>
            </a:r>
            <a:r>
              <a:rPr lang="en-US" altLang="zh-CN" sz="1400" dirty="0" err="1" smtClean="0">
                <a:solidFill>
                  <a:srgbClr val="000090"/>
                </a:solidFill>
                <a:latin typeface="Times New Roman" charset="0"/>
                <a:ea typeface="ＭＳ Ｐゴシック" charset="0"/>
                <a:cs typeface="Times New Roman" charset="0"/>
              </a:rPr>
              <a:t>que</a:t>
            </a:r>
            <a:r>
              <a:rPr lang="en-US" altLang="zh-CN" sz="1400" dirty="0" smtClean="0">
                <a:solidFill>
                  <a:srgbClr val="000090"/>
                </a:solidFill>
                <a:latin typeface="Times New Roman" charset="0"/>
                <a:ea typeface="ＭＳ Ｐゴシック" charset="0"/>
                <a:cs typeface="Times New Roman" charset="0"/>
              </a:rPr>
              <a:t> </a:t>
            </a:r>
            <a:r>
              <a:rPr lang="en-US" altLang="zh-CN" sz="1400" dirty="0" err="1" smtClean="0">
                <a:solidFill>
                  <a:srgbClr val="000090"/>
                </a:solidFill>
                <a:latin typeface="Times New Roman" charset="0"/>
                <a:ea typeface="ＭＳ Ｐゴシック" charset="0"/>
                <a:cs typeface="Times New Roman" charset="0"/>
              </a:rPr>
              <a:t>las</a:t>
            </a:r>
            <a:r>
              <a:rPr lang="en-US" altLang="zh-CN" sz="1400" dirty="0" smtClean="0">
                <a:solidFill>
                  <a:srgbClr val="000090"/>
                </a:solidFill>
                <a:latin typeface="Times New Roman" charset="0"/>
                <a:ea typeface="ＭＳ Ｐゴシック" charset="0"/>
                <a:cs typeface="Times New Roman" charset="0"/>
              </a:rPr>
              <a:t> </a:t>
            </a:r>
            <a:r>
              <a:rPr lang="en-US" altLang="zh-CN" sz="1400" dirty="0" err="1" smtClean="0">
                <a:solidFill>
                  <a:srgbClr val="000090"/>
                </a:solidFill>
                <a:latin typeface="Times New Roman" charset="0"/>
                <a:ea typeface="ＭＳ Ｐゴシック" charset="0"/>
                <a:cs typeface="Times New Roman" charset="0"/>
              </a:rPr>
              <a:t>salidas</a:t>
            </a:r>
            <a:r>
              <a:rPr lang="en-US" altLang="zh-CN" sz="1400" dirty="0" smtClean="0">
                <a:solidFill>
                  <a:srgbClr val="000090"/>
                </a:solidFill>
                <a:latin typeface="Times New Roman" charset="0"/>
                <a:ea typeface="ＭＳ Ｐゴシック" charset="0"/>
                <a:cs typeface="Times New Roman" charset="0"/>
              </a:rPr>
              <a:t> </a:t>
            </a:r>
            <a:r>
              <a:rPr lang="en-US" altLang="zh-CN" sz="1400" dirty="0" err="1" smtClean="0">
                <a:solidFill>
                  <a:srgbClr val="000090"/>
                </a:solidFill>
                <a:latin typeface="Times New Roman" charset="0"/>
                <a:ea typeface="ＭＳ Ｐゴシック" charset="0"/>
                <a:cs typeface="Times New Roman" charset="0"/>
              </a:rPr>
              <a:t>dependen</a:t>
            </a:r>
            <a:r>
              <a:rPr lang="en-US" altLang="zh-CN" sz="1400" dirty="0" smtClean="0">
                <a:solidFill>
                  <a:srgbClr val="000090"/>
                </a:solidFill>
                <a:latin typeface="Times New Roman" charset="0"/>
                <a:ea typeface="ＭＳ Ｐゴシック" charset="0"/>
                <a:cs typeface="Times New Roman" charset="0"/>
              </a:rPr>
              <a:t> </a:t>
            </a:r>
            <a:r>
              <a:rPr lang="en-US" altLang="zh-CN" sz="1400" dirty="0" err="1" smtClean="0">
                <a:solidFill>
                  <a:srgbClr val="000090"/>
                </a:solidFill>
                <a:latin typeface="Times New Roman" charset="0"/>
                <a:ea typeface="ＭＳ Ｐゴシック" charset="0"/>
                <a:cs typeface="Times New Roman" charset="0"/>
              </a:rPr>
              <a:t>también</a:t>
            </a:r>
            <a:r>
              <a:rPr lang="en-US" altLang="zh-CN" sz="1400" dirty="0" smtClean="0">
                <a:solidFill>
                  <a:srgbClr val="000090"/>
                </a:solidFill>
                <a:latin typeface="Times New Roman" charset="0"/>
                <a:ea typeface="ＭＳ Ｐゴシック" charset="0"/>
                <a:cs typeface="Times New Roman" charset="0"/>
              </a:rPr>
              <a:t> de los </a:t>
            </a:r>
            <a:r>
              <a:rPr lang="en-US" altLang="zh-CN" sz="1400" dirty="0" err="1" smtClean="0">
                <a:solidFill>
                  <a:srgbClr val="000090"/>
                </a:solidFill>
                <a:latin typeface="Times New Roman" charset="0"/>
                <a:ea typeface="ＭＳ Ｐゴシック" charset="0"/>
                <a:cs typeface="Times New Roman" charset="0"/>
              </a:rPr>
              <a:t>estados</a:t>
            </a:r>
            <a:r>
              <a:rPr lang="en-US" altLang="zh-CN" sz="1400" dirty="0" smtClean="0">
                <a:solidFill>
                  <a:srgbClr val="000090"/>
                </a:solidFill>
                <a:latin typeface="Times New Roman" charset="0"/>
                <a:ea typeface="ＭＳ Ｐゴシック" charset="0"/>
                <a:cs typeface="Times New Roman" charset="0"/>
              </a:rPr>
              <a:t> </a:t>
            </a:r>
            <a:r>
              <a:rPr lang="en-US" altLang="zh-CN" sz="1400" dirty="0" err="1" smtClean="0">
                <a:solidFill>
                  <a:srgbClr val="000090"/>
                </a:solidFill>
                <a:latin typeface="Times New Roman" charset="0"/>
                <a:ea typeface="ＭＳ Ｐゴシック" charset="0"/>
                <a:cs typeface="Times New Roman" charset="0"/>
              </a:rPr>
              <a:t>anteriores</a:t>
            </a:r>
            <a:r>
              <a:rPr lang="en-US" altLang="zh-CN" sz="1400" dirty="0" smtClean="0">
                <a:solidFill>
                  <a:srgbClr val="000090"/>
                </a:solidFill>
                <a:latin typeface="Times New Roman" charset="0"/>
                <a:ea typeface="ＭＳ Ｐゴシック" charset="0"/>
                <a:cs typeface="Times New Roman" charset="0"/>
              </a:rPr>
              <a:t> de </a:t>
            </a:r>
            <a:r>
              <a:rPr lang="en-US" altLang="zh-CN" sz="1400" dirty="0" err="1" smtClean="0">
                <a:solidFill>
                  <a:srgbClr val="000090"/>
                </a:solidFill>
                <a:latin typeface="Times New Roman" charset="0"/>
                <a:ea typeface="ＭＳ Ｐゴシック" charset="0"/>
                <a:cs typeface="Times New Roman" charset="0"/>
              </a:rPr>
              <a:t>esas</a:t>
            </a:r>
            <a:r>
              <a:rPr lang="en-US" altLang="zh-CN" sz="1400" dirty="0" smtClean="0">
                <a:solidFill>
                  <a:srgbClr val="000090"/>
                </a:solidFill>
                <a:latin typeface="Times New Roman" charset="0"/>
                <a:ea typeface="ＭＳ Ｐゴシック" charset="0"/>
                <a:cs typeface="Times New Roman" charset="0"/>
              </a:rPr>
              <a:t> </a:t>
            </a:r>
            <a:r>
              <a:rPr lang="en-US" altLang="zh-CN" sz="1400" dirty="0" err="1" smtClean="0">
                <a:solidFill>
                  <a:srgbClr val="000090"/>
                </a:solidFill>
                <a:latin typeface="Times New Roman" charset="0"/>
                <a:ea typeface="ＭＳ Ｐゴシック" charset="0"/>
                <a:cs typeface="Times New Roman" charset="0"/>
              </a:rPr>
              <a:t>salidas</a:t>
            </a:r>
            <a:r>
              <a:rPr lang="en-US" altLang="zh-CN" sz="1400" dirty="0" smtClean="0">
                <a:solidFill>
                  <a:srgbClr val="000090"/>
                </a:solidFill>
                <a:latin typeface="Times New Roman" charset="0"/>
                <a:ea typeface="ＭＳ Ｐゴシック" charset="0"/>
                <a:cs typeface="Times New Roman" charset="0"/>
              </a:rPr>
              <a:t>. </a:t>
            </a:r>
          </a:p>
          <a:p>
            <a:pPr marL="619125" lvl="1" indent="-449263" eaLnBrk="1" hangingPunct="1">
              <a:lnSpc>
                <a:spcPts val="4000"/>
              </a:lnSpc>
              <a:buSzPct val="70000"/>
              <a:buFont typeface="Wingdings" charset="0"/>
              <a:buChar char="Ø"/>
            </a:pPr>
            <a:r>
              <a:rPr lang="en-US" altLang="zh-CN" sz="1400" dirty="0" err="1" smtClean="0">
                <a:solidFill>
                  <a:srgbClr val="000090"/>
                </a:solidFill>
                <a:latin typeface="Times New Roman" charset="0"/>
                <a:ea typeface="ＭＳ Ｐゴシック" charset="0"/>
                <a:cs typeface="Times New Roman" charset="0"/>
              </a:rPr>
              <a:t>Ambas</a:t>
            </a:r>
            <a:r>
              <a:rPr lang="en-US" altLang="zh-CN" sz="1400" dirty="0" smtClean="0">
                <a:solidFill>
                  <a:srgbClr val="000090"/>
                </a:solidFill>
                <a:latin typeface="Times New Roman" charset="0"/>
                <a:ea typeface="ＭＳ Ｐゴシック" charset="0"/>
                <a:cs typeface="Times New Roman" charset="0"/>
              </a:rPr>
              <a:t> </a:t>
            </a:r>
            <a:r>
              <a:rPr lang="en-US" altLang="zh-CN" sz="1400" dirty="0" err="1" smtClean="0">
                <a:solidFill>
                  <a:srgbClr val="000090"/>
                </a:solidFill>
                <a:latin typeface="Times New Roman" charset="0"/>
                <a:ea typeface="ＭＳ Ｐゴシック" charset="0"/>
                <a:cs typeface="Times New Roman" charset="0"/>
              </a:rPr>
              <a:t>clases</a:t>
            </a:r>
            <a:r>
              <a:rPr lang="en-US" altLang="zh-CN" sz="1400" dirty="0" smtClean="0">
                <a:solidFill>
                  <a:srgbClr val="000090"/>
                </a:solidFill>
                <a:latin typeface="Times New Roman" charset="0"/>
                <a:ea typeface="ＭＳ Ｐゴシック" charset="0"/>
                <a:cs typeface="Times New Roman" charset="0"/>
              </a:rPr>
              <a:t> de </a:t>
            </a:r>
            <a:r>
              <a:rPr lang="en-US" altLang="zh-CN" sz="1400" dirty="0" err="1" smtClean="0">
                <a:solidFill>
                  <a:srgbClr val="000090"/>
                </a:solidFill>
                <a:latin typeface="Times New Roman" charset="0"/>
                <a:ea typeface="ＭＳ Ｐゴシック" charset="0"/>
                <a:cs typeface="Times New Roman" charset="0"/>
              </a:rPr>
              <a:t>lógica</a:t>
            </a:r>
            <a:r>
              <a:rPr lang="en-US" altLang="zh-CN" sz="1400" dirty="0" smtClean="0">
                <a:solidFill>
                  <a:srgbClr val="000090"/>
                </a:solidFill>
                <a:latin typeface="Times New Roman" charset="0"/>
                <a:ea typeface="ＭＳ Ｐゴシック" charset="0"/>
                <a:cs typeface="Times New Roman" charset="0"/>
              </a:rPr>
              <a:t> se </a:t>
            </a:r>
            <a:r>
              <a:rPr lang="en-US" altLang="zh-CN" sz="1400" dirty="0" err="1" smtClean="0">
                <a:solidFill>
                  <a:srgbClr val="000090"/>
                </a:solidFill>
                <a:latin typeface="Times New Roman" charset="0"/>
                <a:ea typeface="ＭＳ Ｐゴシック" charset="0"/>
                <a:cs typeface="Times New Roman" charset="0"/>
              </a:rPr>
              <a:t>utilizan</a:t>
            </a:r>
            <a:r>
              <a:rPr lang="en-US" altLang="zh-CN" sz="1400" dirty="0" smtClean="0">
                <a:solidFill>
                  <a:srgbClr val="000090"/>
                </a:solidFill>
                <a:latin typeface="Times New Roman" charset="0"/>
                <a:ea typeface="ＭＳ Ｐゴシック" charset="0"/>
                <a:cs typeface="Times New Roman" charset="0"/>
              </a:rPr>
              <a:t> </a:t>
            </a:r>
            <a:r>
              <a:rPr lang="en-US" altLang="zh-CN" sz="1400" dirty="0" err="1" smtClean="0">
                <a:solidFill>
                  <a:srgbClr val="000090"/>
                </a:solidFill>
                <a:latin typeface="Times New Roman" charset="0"/>
                <a:ea typeface="ＭＳ Ｐゴシック" charset="0"/>
                <a:cs typeface="Times New Roman" charset="0"/>
              </a:rPr>
              <a:t>ampliamente</a:t>
            </a:r>
            <a:r>
              <a:rPr lang="en-US" altLang="zh-CN" sz="1400" dirty="0" smtClean="0">
                <a:solidFill>
                  <a:srgbClr val="000090"/>
                </a:solidFill>
                <a:latin typeface="Times New Roman" charset="0"/>
                <a:ea typeface="ＭＳ Ｐゴシック" charset="0"/>
                <a:cs typeface="Times New Roman" charset="0"/>
              </a:rPr>
              <a:t> en </a:t>
            </a:r>
            <a:r>
              <a:rPr lang="en-US" altLang="zh-CN" sz="1400" dirty="0" err="1" smtClean="0">
                <a:solidFill>
                  <a:srgbClr val="000090"/>
                </a:solidFill>
                <a:latin typeface="Times New Roman" charset="0"/>
                <a:ea typeface="ＭＳ Ｐゴシック" charset="0"/>
                <a:cs typeface="Times New Roman" charset="0"/>
              </a:rPr>
              <a:t>todos</a:t>
            </a:r>
            <a:r>
              <a:rPr lang="en-US" altLang="zh-CN" sz="1400" dirty="0" smtClean="0">
                <a:solidFill>
                  <a:srgbClr val="000090"/>
                </a:solidFill>
                <a:latin typeface="Times New Roman" charset="0"/>
                <a:ea typeface="ＭＳ Ｐゴシック" charset="0"/>
                <a:cs typeface="Times New Roman" charset="0"/>
              </a:rPr>
              <a:t> los </a:t>
            </a:r>
            <a:r>
              <a:rPr lang="en-US" altLang="zh-CN" sz="1400" dirty="0" err="1" smtClean="0">
                <a:solidFill>
                  <a:srgbClr val="000090"/>
                </a:solidFill>
                <a:latin typeface="Times New Roman" charset="0"/>
                <a:ea typeface="ＭＳ Ｐゴシック" charset="0"/>
                <a:cs typeface="Times New Roman" charset="0"/>
              </a:rPr>
              <a:t>ordenadores</a:t>
            </a:r>
            <a:r>
              <a:rPr lang="en-US" altLang="zh-CN" sz="1400" dirty="0" smtClean="0">
                <a:solidFill>
                  <a:srgbClr val="000090"/>
                </a:solidFill>
                <a:latin typeface="Times New Roman" charset="0"/>
                <a:ea typeface="ＭＳ Ｐゴシック" charset="0"/>
                <a:cs typeface="Times New Roman" charset="0"/>
              </a:rPr>
              <a:t> </a:t>
            </a:r>
            <a:r>
              <a:rPr lang="en-US" altLang="zh-CN" sz="1400" dirty="0" err="1" smtClean="0">
                <a:solidFill>
                  <a:srgbClr val="000090"/>
                </a:solidFill>
                <a:latin typeface="Times New Roman" charset="0"/>
                <a:ea typeface="ＭＳ Ｐゴシック" charset="0"/>
                <a:cs typeface="Times New Roman" charset="0"/>
              </a:rPr>
              <a:t>digitales</a:t>
            </a:r>
            <a:r>
              <a:rPr lang="en-US" altLang="zh-CN" sz="1400" dirty="0" smtClean="0">
                <a:solidFill>
                  <a:srgbClr val="000090"/>
                </a:solidFill>
                <a:latin typeface="Times New Roman" charset="0"/>
                <a:ea typeface="ＭＳ Ｐゴシック" charset="0"/>
                <a:cs typeface="Times New Roman" charset="0"/>
              </a:rPr>
              <a:t>.</a:t>
            </a:r>
            <a:endParaRPr lang="en-US" altLang="zh-CN" sz="1400" dirty="0">
              <a:solidFill>
                <a:srgbClr val="000090"/>
              </a:solidFill>
              <a:latin typeface="Times New Roman" charset="0"/>
              <a:ea typeface="ＭＳ Ｐゴシック" charset="0"/>
              <a:cs typeface="Times New Roman" charset="0"/>
            </a:endParaRPr>
          </a:p>
        </p:txBody>
      </p:sp>
      <p:sp>
        <p:nvSpPr>
          <p:cNvPr id="5" name="灯片编号占位符 3"/>
          <p:cNvSpPr>
            <a:spLocks noGrp="1"/>
          </p:cNvSpPr>
          <p:nvPr>
            <p:ph type="sldNum" sz="quarter" idx="12"/>
          </p:nvPr>
        </p:nvSpPr>
        <p:spPr/>
        <p:txBody>
          <a:bodyPr/>
          <a:lstStyle>
            <a:lvl1pPr algn="ctr">
              <a:defRPr sz="2400">
                <a:solidFill>
                  <a:schemeClr val="tx1"/>
                </a:solidFill>
                <a:latin typeface="Arial" charset="0"/>
                <a:ea typeface="黑体" charset="0"/>
                <a:cs typeface="黑体" charset="0"/>
              </a:defRPr>
            </a:lvl1pPr>
            <a:lvl2pPr marL="742950" indent="-285750" algn="ctr">
              <a:defRPr sz="2400">
                <a:solidFill>
                  <a:schemeClr val="tx1"/>
                </a:solidFill>
                <a:latin typeface="Arial" charset="0"/>
                <a:ea typeface="黑体" charset="0"/>
                <a:cs typeface="黑体" charset="0"/>
              </a:defRPr>
            </a:lvl2pPr>
            <a:lvl3pPr marL="1143000" indent="-228600" algn="ctr">
              <a:defRPr sz="2400">
                <a:solidFill>
                  <a:schemeClr val="tx1"/>
                </a:solidFill>
                <a:latin typeface="Arial" charset="0"/>
                <a:ea typeface="黑体" charset="0"/>
                <a:cs typeface="黑体" charset="0"/>
              </a:defRPr>
            </a:lvl3pPr>
            <a:lvl4pPr marL="1600200" indent="-228600" algn="ctr">
              <a:defRPr sz="2400">
                <a:solidFill>
                  <a:schemeClr val="tx1"/>
                </a:solidFill>
                <a:latin typeface="Arial" charset="0"/>
                <a:ea typeface="黑体" charset="0"/>
                <a:cs typeface="黑体" charset="0"/>
              </a:defRPr>
            </a:lvl4pPr>
            <a:lvl5pPr marL="2057400" indent="-228600" algn="ctr">
              <a:defRPr sz="2400">
                <a:solidFill>
                  <a:schemeClr val="tx1"/>
                </a:solidFill>
                <a:latin typeface="Arial" charset="0"/>
                <a:ea typeface="黑体" charset="0"/>
                <a:cs typeface="黑体" charset="0"/>
              </a:defRPr>
            </a:lvl5pPr>
            <a:lvl6pPr marL="2514600" indent="-228600" algn="ctr" eaLnBrk="0" fontAlgn="base" hangingPunct="0">
              <a:spcBef>
                <a:spcPct val="0"/>
              </a:spcBef>
              <a:spcAft>
                <a:spcPct val="0"/>
              </a:spcAft>
              <a:defRPr sz="2400">
                <a:solidFill>
                  <a:schemeClr val="tx1"/>
                </a:solidFill>
                <a:latin typeface="Arial" charset="0"/>
                <a:ea typeface="黑体" charset="0"/>
                <a:cs typeface="黑体" charset="0"/>
              </a:defRPr>
            </a:lvl6pPr>
            <a:lvl7pPr marL="2971800" indent="-228600" algn="ctr" eaLnBrk="0" fontAlgn="base" hangingPunct="0">
              <a:spcBef>
                <a:spcPct val="0"/>
              </a:spcBef>
              <a:spcAft>
                <a:spcPct val="0"/>
              </a:spcAft>
              <a:defRPr sz="2400">
                <a:solidFill>
                  <a:schemeClr val="tx1"/>
                </a:solidFill>
                <a:latin typeface="Arial" charset="0"/>
                <a:ea typeface="黑体" charset="0"/>
                <a:cs typeface="黑体" charset="0"/>
              </a:defRPr>
            </a:lvl7pPr>
            <a:lvl8pPr marL="3429000" indent="-228600" algn="ctr" eaLnBrk="0" fontAlgn="base" hangingPunct="0">
              <a:spcBef>
                <a:spcPct val="0"/>
              </a:spcBef>
              <a:spcAft>
                <a:spcPct val="0"/>
              </a:spcAft>
              <a:defRPr sz="2400">
                <a:solidFill>
                  <a:schemeClr val="tx1"/>
                </a:solidFill>
                <a:latin typeface="Arial" charset="0"/>
                <a:ea typeface="黑体" charset="0"/>
                <a:cs typeface="黑体" charset="0"/>
              </a:defRPr>
            </a:lvl8pPr>
            <a:lvl9pPr marL="3886200" indent="-228600" algn="ctr" eaLnBrk="0" fontAlgn="base" hangingPunct="0">
              <a:spcBef>
                <a:spcPct val="0"/>
              </a:spcBef>
              <a:spcAft>
                <a:spcPct val="0"/>
              </a:spcAft>
              <a:defRPr sz="2400">
                <a:solidFill>
                  <a:schemeClr val="tx1"/>
                </a:solidFill>
                <a:latin typeface="Arial" charset="0"/>
                <a:ea typeface="黑体" charset="0"/>
                <a:cs typeface="黑体" charset="0"/>
              </a:defRPr>
            </a:lvl9pPr>
          </a:lstStyle>
          <a:p>
            <a:pPr algn="r"/>
            <a:fld id="{66450BFD-23ED-7043-84D0-7888CC2DB830}" type="slidenum">
              <a:rPr lang="zh-CN" altLang="en-US" sz="1400">
                <a:ea typeface="宋体" charset="0"/>
                <a:cs typeface="宋体" charset="0"/>
              </a:rPr>
              <a:pPr algn="r"/>
              <a:t>18</a:t>
            </a:fld>
            <a:endParaRPr lang="en-US" altLang="zh-CN" sz="1400">
              <a:ea typeface="宋体" charset="0"/>
              <a:cs typeface="宋体" charset="0"/>
            </a:endParaRPr>
          </a:p>
        </p:txBody>
      </p:sp>
      <p:sp>
        <p:nvSpPr>
          <p:cNvPr id="2" name="Título 1"/>
          <p:cNvSpPr>
            <a:spLocks noGrp="1"/>
          </p:cNvSpPr>
          <p:nvPr>
            <p:ph type="title"/>
          </p:nvPr>
        </p:nvSpPr>
        <p:spPr/>
        <p:txBody>
          <a:bodyPr/>
          <a:lstStyle/>
          <a:p>
            <a:endParaRPr lang="en-AU" dirty="0"/>
          </a:p>
        </p:txBody>
      </p:sp>
      <p:graphicFrame>
        <p:nvGraphicFramePr>
          <p:cNvPr id="6" name="Group 51"/>
          <p:cNvGraphicFramePr>
            <a:graphicFrameLocks noGrp="1"/>
          </p:cNvGraphicFramePr>
          <p:nvPr>
            <p:extLst>
              <p:ext uri="{D42A27DB-BD31-4B8C-83A1-F6EECF244321}">
                <p14:modId xmlns:p14="http://schemas.microsoft.com/office/powerpoint/2010/main" val="1746649340"/>
              </p:ext>
            </p:extLst>
          </p:nvPr>
        </p:nvGraphicFramePr>
        <p:xfrm>
          <a:off x="6300192" y="1772816"/>
          <a:ext cx="2179713" cy="2346960"/>
        </p:xfrm>
        <a:graphic>
          <a:graphicData uri="http://schemas.openxmlformats.org/drawingml/2006/table">
            <a:tbl>
              <a:tblPr/>
              <a:tblGrid>
                <a:gridCol w="222407"/>
                <a:gridCol w="254180"/>
                <a:gridCol w="246387"/>
                <a:gridCol w="420836"/>
                <a:gridCol w="1035903"/>
              </a:tblGrid>
              <a:tr h="3567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1" u="none" strike="noStrike" cap="none" normalizeH="0" baseline="0">
                          <a:ln>
                            <a:noFill/>
                          </a:ln>
                          <a:solidFill>
                            <a:schemeClr val="tx1"/>
                          </a:solidFill>
                          <a:effectLst/>
                          <a:latin typeface="Times New Roman" charset="0"/>
                          <a:ea typeface="宋体" charset="0"/>
                          <a:cs typeface="Times New Roman" charset="0"/>
                        </a:rPr>
                        <a:t>A</a:t>
                      </a:r>
                      <a:endParaRPr kumimoji="0" lang="en-US" altLang="zh-CN" sz="1000" b="1" i="0" u="none" strike="noStrike" cap="none" normalizeH="0" baseline="0">
                        <a:ln>
                          <a:noFill/>
                        </a:ln>
                        <a:solidFill>
                          <a:schemeClr val="tx1"/>
                        </a:solidFill>
                        <a:effectLst/>
                        <a:latin typeface="Times New Roman" charset="0"/>
                        <a:ea typeface="宋体" charset="0"/>
                        <a:cs typeface="Times New Roman" charset="0"/>
                      </a:endParaRPr>
                    </a:p>
                  </a:txBody>
                  <a:tcPr anchor="ctr"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1" u="none" strike="noStrike" cap="none" normalizeH="0" baseline="0">
                          <a:ln>
                            <a:noFill/>
                          </a:ln>
                          <a:solidFill>
                            <a:schemeClr val="tx1"/>
                          </a:solidFill>
                          <a:effectLst/>
                          <a:latin typeface="Times New Roman" charset="0"/>
                          <a:ea typeface="宋体" charset="0"/>
                          <a:cs typeface="Times New Roman" charset="0"/>
                        </a:rPr>
                        <a:t>B</a:t>
                      </a:r>
                      <a:endParaRPr kumimoji="0" lang="en-US" altLang="zh-CN" sz="1000" b="1" i="0" u="none" strike="noStrike" cap="none" normalizeH="0" baseline="0">
                        <a:ln>
                          <a:noFill/>
                        </a:ln>
                        <a:solidFill>
                          <a:schemeClr val="tx1"/>
                        </a:solidFill>
                        <a:effectLst/>
                        <a:latin typeface="Times New Roman" charset="0"/>
                        <a:ea typeface="宋体" charset="0"/>
                        <a:cs typeface="Times New Roman" charset="0"/>
                      </a:endParaRPr>
                    </a:p>
                  </a:txBody>
                  <a:tcPr anchor="ctr"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1" u="none" strike="noStrike" cap="none" normalizeH="0" baseline="0">
                          <a:ln>
                            <a:noFill/>
                          </a:ln>
                          <a:solidFill>
                            <a:schemeClr val="tx1"/>
                          </a:solidFill>
                          <a:effectLst/>
                          <a:latin typeface="Times New Roman" charset="0"/>
                          <a:ea typeface="宋体" charset="0"/>
                          <a:cs typeface="Times New Roman" charset="0"/>
                        </a:rPr>
                        <a:t>C</a:t>
                      </a:r>
                      <a:endParaRPr kumimoji="0" lang="en-US" altLang="zh-CN" sz="1000" b="1" i="0" u="none" strike="noStrike" cap="none" normalizeH="0" baseline="0">
                        <a:ln>
                          <a:noFill/>
                        </a:ln>
                        <a:solidFill>
                          <a:schemeClr val="tx1"/>
                        </a:solidFill>
                        <a:effectLst/>
                        <a:latin typeface="Times New Roman" charset="0"/>
                        <a:ea typeface="宋体" charset="0"/>
                        <a:cs typeface="Times New Roman" charset="0"/>
                      </a:endParaRPr>
                    </a:p>
                  </a:txBody>
                  <a:tcPr anchor="ctr"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Times New Roman" charset="0"/>
                          <a:ea typeface="宋体" charset="0"/>
                          <a:cs typeface="Times New Roman" charset="0"/>
                        </a:rPr>
                        <a:t>Result</a:t>
                      </a:r>
                    </a:p>
                  </a:txBody>
                  <a:tcPr anchor="ctr"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Times New Roman" charset="0"/>
                          <a:ea typeface="宋体" charset="0"/>
                          <a:cs typeface="Times New Roman" charset="0"/>
                        </a:rPr>
                        <a:t>Logical Equivalent</a:t>
                      </a:r>
                    </a:p>
                  </a:txBody>
                  <a:tcPr anchor="ctr" horzOverflow="overflow">
                    <a:lnL>
                      <a:noFill/>
                    </a:lnL>
                    <a:lnR>
                      <a:noFill/>
                    </a:lnR>
                    <a:lnT>
                      <a:noFill/>
                    </a:lnT>
                    <a:lnB>
                      <a:noFill/>
                    </a:lnB>
                    <a:lnTlToBr>
                      <a:noFill/>
                    </a:lnTlToBr>
                    <a:lnBlToTr>
                      <a:noFill/>
                    </a:lnBlToTr>
                    <a:solidFill>
                      <a:schemeClr val="accent1"/>
                    </a:solidFill>
                  </a:tcPr>
                </a:tc>
              </a:tr>
              <a:tr h="1984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Times New Roman" charset="0"/>
                          <a:ea typeface="宋体" charset="0"/>
                          <a:cs typeface="Times New Roman" charset="0"/>
                        </a:rPr>
                        <a:t>F</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F</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F</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F</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sym typeface="Symbol" charset="0"/>
                        </a:rPr>
                        <a:t></a:t>
                      </a: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A &amp; </a:t>
                      </a:r>
                      <a:r>
                        <a:rPr kumimoji="0" lang="en-US" altLang="zh-CN" sz="1000" b="0" i="0" u="none" strike="noStrike" cap="none" normalizeH="0" baseline="0">
                          <a:ln>
                            <a:noFill/>
                          </a:ln>
                          <a:solidFill>
                            <a:schemeClr val="tx1"/>
                          </a:solidFill>
                          <a:effectLst/>
                          <a:latin typeface="Times New Roman" charset="0"/>
                          <a:ea typeface="宋体" charset="0"/>
                          <a:cs typeface="Times New Roman" charset="0"/>
                          <a:sym typeface="Symbol" charset="0"/>
                        </a:rPr>
                        <a:t></a:t>
                      </a: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B &amp; </a:t>
                      </a:r>
                      <a:r>
                        <a:rPr kumimoji="0" lang="en-US" altLang="zh-CN" sz="1000" b="0" i="0" u="none" strike="noStrike" cap="none" normalizeH="0" baseline="0">
                          <a:ln>
                            <a:noFill/>
                          </a:ln>
                          <a:solidFill>
                            <a:schemeClr val="tx1"/>
                          </a:solidFill>
                          <a:effectLst/>
                          <a:latin typeface="Times New Roman" charset="0"/>
                          <a:ea typeface="宋体" charset="0"/>
                          <a:cs typeface="Times New Roman" charset="0"/>
                          <a:sym typeface="Symbol" charset="0"/>
                        </a:rPr>
                        <a:t></a:t>
                      </a: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C</a:t>
                      </a:r>
                      <a:endParaRPr kumimoji="0" lang="zh-CN" altLang="en-US" sz="1000" b="0" i="0" u="none" strike="noStrike" cap="none" normalizeH="0" baseline="0">
                        <a:ln>
                          <a:noFill/>
                        </a:ln>
                        <a:solidFill>
                          <a:schemeClr val="tx1"/>
                        </a:solidFill>
                        <a:effectLst/>
                        <a:latin typeface="Times New Roman" charset="0"/>
                        <a:ea typeface="宋体" charset="0"/>
                        <a:cs typeface="Times New Roman" charset="0"/>
                      </a:endParaRPr>
                    </a:p>
                  </a:txBody>
                  <a:tcPr anchor="ctr" horzOverflow="overflow">
                    <a:lnL>
                      <a:noFill/>
                    </a:lnL>
                    <a:lnR>
                      <a:noFill/>
                    </a:lnR>
                    <a:lnT>
                      <a:noFill/>
                    </a:lnT>
                    <a:lnB>
                      <a:noFill/>
                    </a:lnB>
                    <a:lnTlToBr>
                      <a:noFill/>
                    </a:lnTlToBr>
                    <a:lnBlToTr>
                      <a:noFill/>
                    </a:lnBlToTr>
                    <a:solidFill>
                      <a:srgbClr val="94E298"/>
                    </a:solidFill>
                  </a:tcPr>
                </a:tc>
              </a:tr>
              <a:tr h="1984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F</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F</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T</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F</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sym typeface="Symbol" charset="0"/>
                        </a:rPr>
                        <a:t></a:t>
                      </a: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A &amp; </a:t>
                      </a:r>
                      <a:r>
                        <a:rPr kumimoji="0" lang="en-US" altLang="zh-CN" sz="1000" b="0" i="0" u="none" strike="noStrike" cap="none" normalizeH="0" baseline="0">
                          <a:ln>
                            <a:noFill/>
                          </a:ln>
                          <a:solidFill>
                            <a:schemeClr val="tx1"/>
                          </a:solidFill>
                          <a:effectLst/>
                          <a:latin typeface="Times New Roman" charset="0"/>
                          <a:ea typeface="宋体" charset="0"/>
                          <a:cs typeface="Times New Roman" charset="0"/>
                          <a:sym typeface="Symbol" charset="0"/>
                        </a:rPr>
                        <a:t></a:t>
                      </a: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B &amp; C</a:t>
                      </a:r>
                      <a:endParaRPr kumimoji="0" lang="zh-CN" altLang="en-US" sz="1000" b="0" i="0" u="none" strike="noStrike" cap="none" normalizeH="0" baseline="0">
                        <a:ln>
                          <a:noFill/>
                        </a:ln>
                        <a:solidFill>
                          <a:schemeClr val="tx1"/>
                        </a:solidFill>
                        <a:effectLst/>
                        <a:latin typeface="Times New Roman" charset="0"/>
                        <a:ea typeface="宋体" charset="0"/>
                        <a:cs typeface="Times New Roman" charset="0"/>
                      </a:endParaRPr>
                    </a:p>
                  </a:txBody>
                  <a:tcPr anchor="ctr" horzOverflow="overflow">
                    <a:lnL>
                      <a:noFill/>
                    </a:lnL>
                    <a:lnR>
                      <a:noFill/>
                    </a:lnR>
                    <a:lnT>
                      <a:noFill/>
                    </a:lnT>
                    <a:lnB>
                      <a:noFill/>
                    </a:lnB>
                    <a:lnTlToBr>
                      <a:noFill/>
                    </a:lnTlToBr>
                    <a:lnBlToTr>
                      <a:noFill/>
                    </a:lnBlToTr>
                    <a:solidFill>
                      <a:srgbClr val="94E298"/>
                    </a:solidFill>
                  </a:tcPr>
                </a:tc>
              </a:tr>
              <a:tr h="1984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F</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T</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F</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F</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 </a:t>
                      </a:r>
                      <a:r>
                        <a:rPr kumimoji="0" lang="en-US" altLang="zh-CN" sz="1000" b="0" i="0" u="none" strike="noStrike" cap="none" normalizeH="0" baseline="0">
                          <a:ln>
                            <a:noFill/>
                          </a:ln>
                          <a:solidFill>
                            <a:schemeClr val="tx1"/>
                          </a:solidFill>
                          <a:effectLst/>
                          <a:latin typeface="Times New Roman" charset="0"/>
                          <a:ea typeface="宋体" charset="0"/>
                          <a:cs typeface="Times New Roman" charset="0"/>
                          <a:sym typeface="Symbol" charset="0"/>
                        </a:rPr>
                        <a:t></a:t>
                      </a: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A &amp; B &amp; </a:t>
                      </a:r>
                      <a:r>
                        <a:rPr kumimoji="0" lang="en-US" altLang="zh-CN" sz="1000" b="0" i="0" u="none" strike="noStrike" cap="none" normalizeH="0" baseline="0">
                          <a:ln>
                            <a:noFill/>
                          </a:ln>
                          <a:solidFill>
                            <a:schemeClr val="tx1"/>
                          </a:solidFill>
                          <a:effectLst/>
                          <a:latin typeface="Times New Roman" charset="0"/>
                          <a:ea typeface="宋体" charset="0"/>
                          <a:cs typeface="Times New Roman" charset="0"/>
                          <a:sym typeface="Symbol" charset="0"/>
                        </a:rPr>
                        <a:t></a:t>
                      </a: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C</a:t>
                      </a:r>
                      <a:endParaRPr kumimoji="0" lang="zh-CN" altLang="en-US" sz="1000" b="0" i="0" u="none" strike="noStrike" cap="none" normalizeH="0" baseline="0">
                        <a:ln>
                          <a:noFill/>
                        </a:ln>
                        <a:solidFill>
                          <a:schemeClr val="tx1"/>
                        </a:solidFill>
                        <a:effectLst/>
                        <a:latin typeface="Times New Roman" charset="0"/>
                        <a:ea typeface="宋体" charset="0"/>
                        <a:cs typeface="Times New Roman" charset="0"/>
                      </a:endParaRPr>
                    </a:p>
                  </a:txBody>
                  <a:tcPr anchor="ctr" horzOverflow="overflow">
                    <a:lnL>
                      <a:noFill/>
                    </a:lnL>
                    <a:lnR>
                      <a:noFill/>
                    </a:lnR>
                    <a:lnT>
                      <a:noFill/>
                    </a:lnT>
                    <a:lnB>
                      <a:noFill/>
                    </a:lnB>
                    <a:lnTlToBr>
                      <a:noFill/>
                    </a:lnTlToBr>
                    <a:lnBlToTr>
                      <a:noFill/>
                    </a:lnBlToTr>
                    <a:solidFill>
                      <a:srgbClr val="94E298"/>
                    </a:solidFill>
                  </a:tcPr>
                </a:tc>
              </a:tr>
              <a:tr h="1984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F</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T</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T</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charset="0"/>
                          <a:ea typeface="宋体" charset="0"/>
                          <a:cs typeface="Times New Roman" charset="0"/>
                        </a:rPr>
                        <a:t>F</a:t>
                      </a:r>
                      <a:endParaRPr kumimoji="0" lang="en-US" altLang="zh-CN" sz="1000" b="0" i="0" u="none" strike="noStrike" cap="none" normalizeH="0" baseline="0" dirty="0">
                        <a:ln>
                          <a:noFill/>
                        </a:ln>
                        <a:solidFill>
                          <a:schemeClr val="tx1"/>
                        </a:solidFill>
                        <a:effectLst/>
                        <a:latin typeface="Times New Roman" charset="0"/>
                        <a:ea typeface="宋体" charset="0"/>
                        <a:cs typeface="Times New Roman" charset="0"/>
                      </a:endParaRP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 </a:t>
                      </a:r>
                      <a:r>
                        <a:rPr kumimoji="0" lang="en-US" altLang="zh-CN" sz="1000" b="0" i="0" u="none" strike="noStrike" cap="none" normalizeH="0" baseline="0">
                          <a:ln>
                            <a:noFill/>
                          </a:ln>
                          <a:solidFill>
                            <a:schemeClr val="tx1"/>
                          </a:solidFill>
                          <a:effectLst/>
                          <a:latin typeface="Times New Roman" charset="0"/>
                          <a:ea typeface="宋体" charset="0"/>
                          <a:cs typeface="Times New Roman" charset="0"/>
                          <a:sym typeface="Symbol" charset="0"/>
                        </a:rPr>
                        <a:t></a:t>
                      </a: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A &amp; B &amp; C</a:t>
                      </a:r>
                      <a:endParaRPr kumimoji="0" lang="zh-CN" altLang="en-US" sz="1000" b="0" i="0" u="none" strike="noStrike" cap="none" normalizeH="0" baseline="0">
                        <a:ln>
                          <a:noFill/>
                        </a:ln>
                        <a:solidFill>
                          <a:schemeClr val="tx1"/>
                        </a:solidFill>
                        <a:effectLst/>
                        <a:latin typeface="Times New Roman" charset="0"/>
                        <a:ea typeface="宋体" charset="0"/>
                        <a:cs typeface="Times New Roman" charset="0"/>
                      </a:endParaRPr>
                    </a:p>
                  </a:txBody>
                  <a:tcPr anchor="ctr" horzOverflow="overflow">
                    <a:lnL>
                      <a:noFill/>
                    </a:lnL>
                    <a:lnR>
                      <a:noFill/>
                    </a:lnR>
                    <a:lnT>
                      <a:noFill/>
                    </a:lnT>
                    <a:lnB>
                      <a:noFill/>
                    </a:lnB>
                    <a:lnTlToBr>
                      <a:noFill/>
                    </a:lnTlToBr>
                    <a:lnBlToTr>
                      <a:noFill/>
                    </a:lnBlToTr>
                    <a:solidFill>
                      <a:srgbClr val="94E298"/>
                    </a:solidFill>
                  </a:tcPr>
                </a:tc>
              </a:tr>
              <a:tr h="1984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T</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F</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F</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T</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A &amp; </a:t>
                      </a:r>
                      <a:r>
                        <a:rPr kumimoji="0" lang="en-US" altLang="zh-CN" sz="1000" b="0" i="0" u="none" strike="noStrike" cap="none" normalizeH="0" baseline="0">
                          <a:ln>
                            <a:noFill/>
                          </a:ln>
                          <a:solidFill>
                            <a:schemeClr val="tx1"/>
                          </a:solidFill>
                          <a:effectLst/>
                          <a:latin typeface="Times New Roman" charset="0"/>
                          <a:ea typeface="宋体" charset="0"/>
                          <a:cs typeface="Times New Roman" charset="0"/>
                          <a:sym typeface="Symbol" charset="0"/>
                        </a:rPr>
                        <a:t></a:t>
                      </a: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B &amp; </a:t>
                      </a:r>
                      <a:r>
                        <a:rPr kumimoji="0" lang="en-US" altLang="zh-CN" sz="1000" b="0" i="0" u="none" strike="noStrike" cap="none" normalizeH="0" baseline="0">
                          <a:ln>
                            <a:noFill/>
                          </a:ln>
                          <a:solidFill>
                            <a:schemeClr val="tx1"/>
                          </a:solidFill>
                          <a:effectLst/>
                          <a:latin typeface="Times New Roman" charset="0"/>
                          <a:ea typeface="宋体" charset="0"/>
                          <a:cs typeface="Times New Roman" charset="0"/>
                          <a:sym typeface="Symbol" charset="0"/>
                        </a:rPr>
                        <a:t></a:t>
                      </a: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C</a:t>
                      </a:r>
                      <a:endParaRPr kumimoji="0" lang="zh-CN" altLang="en-US" sz="1000" b="0" i="0" u="none" strike="noStrike" cap="none" normalizeH="0" baseline="0">
                        <a:ln>
                          <a:noFill/>
                        </a:ln>
                        <a:solidFill>
                          <a:schemeClr val="tx1"/>
                        </a:solidFill>
                        <a:effectLst/>
                        <a:latin typeface="Times New Roman" charset="0"/>
                        <a:ea typeface="宋体" charset="0"/>
                        <a:cs typeface="Times New Roman" charset="0"/>
                      </a:endParaRPr>
                    </a:p>
                  </a:txBody>
                  <a:tcPr anchor="ctr" horzOverflow="overflow">
                    <a:lnL>
                      <a:noFill/>
                    </a:lnL>
                    <a:lnR>
                      <a:noFill/>
                    </a:lnR>
                    <a:lnT>
                      <a:noFill/>
                    </a:lnT>
                    <a:lnB>
                      <a:noFill/>
                    </a:lnB>
                    <a:lnTlToBr>
                      <a:noFill/>
                    </a:lnTlToBr>
                    <a:lnBlToTr>
                      <a:noFill/>
                    </a:lnBlToTr>
                    <a:solidFill>
                      <a:srgbClr val="94E298"/>
                    </a:solidFill>
                  </a:tcPr>
                </a:tc>
              </a:tr>
              <a:tr h="1984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T</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F</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T</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F</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A &amp; </a:t>
                      </a:r>
                      <a:r>
                        <a:rPr kumimoji="0" lang="en-US" altLang="zh-CN" sz="1000" b="0" i="0" u="none" strike="noStrike" cap="none" normalizeH="0" baseline="0">
                          <a:ln>
                            <a:noFill/>
                          </a:ln>
                          <a:solidFill>
                            <a:schemeClr val="tx1"/>
                          </a:solidFill>
                          <a:effectLst/>
                          <a:latin typeface="Times New Roman" charset="0"/>
                          <a:ea typeface="宋体" charset="0"/>
                          <a:cs typeface="Times New Roman" charset="0"/>
                          <a:sym typeface="Symbol" charset="0"/>
                        </a:rPr>
                        <a:t></a:t>
                      </a: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B &amp; C</a:t>
                      </a:r>
                      <a:endParaRPr kumimoji="0" lang="zh-CN" altLang="en-US" sz="1000" b="0" i="0" u="none" strike="noStrike" cap="none" normalizeH="0" baseline="0">
                        <a:ln>
                          <a:noFill/>
                        </a:ln>
                        <a:solidFill>
                          <a:schemeClr val="tx1"/>
                        </a:solidFill>
                        <a:effectLst/>
                        <a:latin typeface="Times New Roman" charset="0"/>
                        <a:ea typeface="宋体" charset="0"/>
                        <a:cs typeface="Times New Roman" charset="0"/>
                      </a:endParaRPr>
                    </a:p>
                  </a:txBody>
                  <a:tcPr anchor="ctr" horzOverflow="overflow">
                    <a:lnL>
                      <a:noFill/>
                    </a:lnL>
                    <a:lnR>
                      <a:noFill/>
                    </a:lnR>
                    <a:lnT>
                      <a:noFill/>
                    </a:lnT>
                    <a:lnB>
                      <a:noFill/>
                    </a:lnB>
                    <a:lnTlToBr>
                      <a:noFill/>
                    </a:lnTlToBr>
                    <a:lnBlToTr>
                      <a:noFill/>
                    </a:lnBlToTr>
                    <a:solidFill>
                      <a:srgbClr val="94E298"/>
                    </a:solidFill>
                  </a:tcPr>
                </a:tc>
              </a:tr>
              <a:tr h="1984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T</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T</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F</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F</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A &amp; B &amp; </a:t>
                      </a:r>
                      <a:r>
                        <a:rPr kumimoji="0" lang="en-US" altLang="zh-CN" sz="1000" b="0" i="0" u="none" strike="noStrike" cap="none" normalizeH="0" baseline="0">
                          <a:ln>
                            <a:noFill/>
                          </a:ln>
                          <a:solidFill>
                            <a:schemeClr val="tx1"/>
                          </a:solidFill>
                          <a:effectLst/>
                          <a:latin typeface="Times New Roman" charset="0"/>
                          <a:ea typeface="宋体" charset="0"/>
                          <a:cs typeface="Times New Roman" charset="0"/>
                          <a:sym typeface="Symbol" charset="0"/>
                        </a:rPr>
                        <a:t></a:t>
                      </a: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C</a:t>
                      </a:r>
                      <a:endParaRPr kumimoji="0" lang="zh-CN" altLang="en-US" sz="1000" b="0" i="0" u="none" strike="noStrike" cap="none" normalizeH="0" baseline="0">
                        <a:ln>
                          <a:noFill/>
                        </a:ln>
                        <a:solidFill>
                          <a:schemeClr val="tx1"/>
                        </a:solidFill>
                        <a:effectLst/>
                        <a:latin typeface="Times New Roman" charset="0"/>
                        <a:ea typeface="宋体" charset="0"/>
                        <a:cs typeface="Times New Roman" charset="0"/>
                      </a:endParaRPr>
                    </a:p>
                  </a:txBody>
                  <a:tcPr anchor="ctr" horzOverflow="overflow">
                    <a:lnL>
                      <a:noFill/>
                    </a:lnL>
                    <a:lnR>
                      <a:noFill/>
                    </a:lnR>
                    <a:lnT>
                      <a:noFill/>
                    </a:lnT>
                    <a:lnB>
                      <a:noFill/>
                    </a:lnB>
                    <a:lnTlToBr>
                      <a:noFill/>
                    </a:lnTlToBr>
                    <a:lnBlToTr>
                      <a:noFill/>
                    </a:lnBlToTr>
                    <a:solidFill>
                      <a:srgbClr val="94E298"/>
                    </a:solidFill>
                  </a:tcPr>
                </a:tc>
              </a:tr>
              <a:tr h="1984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T</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T</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T</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charset="0"/>
                          <a:ea typeface="宋体" charset="0"/>
                          <a:cs typeface="Times New Roman" charset="0"/>
                        </a:rPr>
                        <a:t>T</a:t>
                      </a:r>
                    </a:p>
                  </a:txBody>
                  <a:tcPr anchor="ctr" horzOverflow="overflow">
                    <a:lnL>
                      <a:noFill/>
                    </a:lnL>
                    <a:lnR>
                      <a:noFill/>
                    </a:lnR>
                    <a:lnT>
                      <a:noFill/>
                    </a:lnT>
                    <a:lnB>
                      <a:noFill/>
                    </a:lnB>
                    <a:lnTlToBr>
                      <a:noFill/>
                    </a:lnTlToBr>
                    <a:lnBlToTr>
                      <a:noFill/>
                    </a:lnBlToTr>
                    <a:solidFill>
                      <a:srgbClr val="94E29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Times New Roman" charset="0"/>
                          <a:ea typeface="宋体" charset="0"/>
                          <a:cs typeface="Times New Roman" charset="0"/>
                        </a:rPr>
                        <a:t>A &amp; B &amp; C</a:t>
                      </a:r>
                      <a:endParaRPr kumimoji="0" lang="zh-CN" altLang="en-US" sz="1000" b="0" i="0" u="none" strike="noStrike" cap="none" normalizeH="0" baseline="0" dirty="0">
                        <a:ln>
                          <a:noFill/>
                        </a:ln>
                        <a:solidFill>
                          <a:schemeClr val="tx1"/>
                        </a:solidFill>
                        <a:effectLst/>
                        <a:latin typeface="Times New Roman" charset="0"/>
                        <a:ea typeface="宋体" charset="0"/>
                        <a:cs typeface="Times New Roman" charset="0"/>
                      </a:endParaRPr>
                    </a:p>
                  </a:txBody>
                  <a:tcPr anchor="ctr" horzOverflow="overflow">
                    <a:lnL>
                      <a:noFill/>
                    </a:lnL>
                    <a:lnR>
                      <a:noFill/>
                    </a:lnR>
                    <a:lnT>
                      <a:noFill/>
                    </a:lnT>
                    <a:lnB>
                      <a:noFill/>
                    </a:lnB>
                    <a:lnTlToBr>
                      <a:noFill/>
                    </a:lnTlToBr>
                    <a:lnBlToTr>
                      <a:noFill/>
                    </a:lnBlToTr>
                    <a:solidFill>
                      <a:srgbClr val="94E298"/>
                    </a:solidFill>
                  </a:tcPr>
                </a:tc>
              </a:tr>
            </a:tbl>
          </a:graphicData>
        </a:graphic>
      </p:graphicFrame>
      <p:sp>
        <p:nvSpPr>
          <p:cNvPr id="7" name="Título 1"/>
          <p:cNvSpPr txBox="1">
            <a:spLocks/>
          </p:cNvSpPr>
          <p:nvPr/>
        </p:nvSpPr>
        <p:spPr>
          <a:xfrm>
            <a:off x="467544" y="5373216"/>
            <a:ext cx="8183880" cy="1051560"/>
          </a:xfrm>
          <a:prstGeom prst="rect">
            <a:avLst/>
          </a:prstGeom>
        </p:spPr>
        <p:txBody>
          <a:bodyPr vert="horz" anchor="b">
            <a:normAutofit fontScale="90000"/>
          </a:bodyPr>
          <a:lst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Arial" pitchFamily="34" charset="0"/>
                <a:ea typeface="+mj-ea"/>
                <a:cs typeface="+mj-cs"/>
              </a:defRPr>
            </a:lvl1pPr>
            <a:lvl2pPr algn="l" rtl="0" eaLnBrk="0" fontAlgn="base" hangingPunct="0">
              <a:spcBef>
                <a:spcPct val="0"/>
              </a:spcBef>
              <a:spcAft>
                <a:spcPct val="0"/>
              </a:spcAft>
              <a:defRPr sz="3600" b="1">
                <a:solidFill>
                  <a:srgbClr val="FF8D3E"/>
                </a:solidFill>
                <a:latin typeface="Arial" charset="0"/>
              </a:defRPr>
            </a:lvl2pPr>
            <a:lvl3pPr algn="l" rtl="0" eaLnBrk="0" fontAlgn="base" hangingPunct="0">
              <a:spcBef>
                <a:spcPct val="0"/>
              </a:spcBef>
              <a:spcAft>
                <a:spcPct val="0"/>
              </a:spcAft>
              <a:defRPr sz="3600" b="1">
                <a:solidFill>
                  <a:srgbClr val="FF8D3E"/>
                </a:solidFill>
                <a:latin typeface="Arial" charset="0"/>
              </a:defRPr>
            </a:lvl3pPr>
            <a:lvl4pPr algn="l" rtl="0" eaLnBrk="0" fontAlgn="base" hangingPunct="0">
              <a:spcBef>
                <a:spcPct val="0"/>
              </a:spcBef>
              <a:spcAft>
                <a:spcPct val="0"/>
              </a:spcAft>
              <a:defRPr sz="3600" b="1">
                <a:solidFill>
                  <a:srgbClr val="FF8D3E"/>
                </a:solidFill>
                <a:latin typeface="Arial" charset="0"/>
              </a:defRPr>
            </a:lvl4pPr>
            <a:lvl5pPr algn="l" rtl="0" eaLnBrk="0" fontAlgn="base" hangingPunct="0">
              <a:spcBef>
                <a:spcPct val="0"/>
              </a:spcBef>
              <a:spcAft>
                <a:spcPct val="0"/>
              </a:spcAft>
              <a:defRPr sz="3600" b="1">
                <a:solidFill>
                  <a:srgbClr val="FF8D3E"/>
                </a:solidFill>
                <a:latin typeface="Arial" charset="0"/>
              </a:defRPr>
            </a:lvl5pPr>
            <a:lvl6pPr marL="457200" algn="l" rtl="0" fontAlgn="base">
              <a:spcBef>
                <a:spcPct val="0"/>
              </a:spcBef>
              <a:spcAft>
                <a:spcPct val="0"/>
              </a:spcAft>
              <a:defRPr sz="3600" b="1">
                <a:solidFill>
                  <a:srgbClr val="FF8D3E"/>
                </a:solidFill>
                <a:latin typeface="Arial" charset="0"/>
              </a:defRPr>
            </a:lvl6pPr>
            <a:lvl7pPr marL="914400" algn="l" rtl="0" fontAlgn="base">
              <a:spcBef>
                <a:spcPct val="0"/>
              </a:spcBef>
              <a:spcAft>
                <a:spcPct val="0"/>
              </a:spcAft>
              <a:defRPr sz="3600" b="1">
                <a:solidFill>
                  <a:srgbClr val="FF8D3E"/>
                </a:solidFill>
                <a:latin typeface="Arial" charset="0"/>
              </a:defRPr>
            </a:lvl7pPr>
            <a:lvl8pPr marL="1371600" algn="l" rtl="0" fontAlgn="base">
              <a:spcBef>
                <a:spcPct val="0"/>
              </a:spcBef>
              <a:spcAft>
                <a:spcPct val="0"/>
              </a:spcAft>
              <a:defRPr sz="3600" b="1">
                <a:solidFill>
                  <a:srgbClr val="FF8D3E"/>
                </a:solidFill>
                <a:latin typeface="Arial" charset="0"/>
              </a:defRPr>
            </a:lvl8pPr>
            <a:lvl9pPr marL="1828800" algn="l" rtl="0" fontAlgn="base">
              <a:spcBef>
                <a:spcPct val="0"/>
              </a:spcBef>
              <a:spcAft>
                <a:spcPct val="0"/>
              </a:spcAft>
              <a:defRPr sz="3600" b="1">
                <a:solidFill>
                  <a:srgbClr val="FF8D3E"/>
                </a:solidFill>
                <a:latin typeface="Arial" charset="0"/>
              </a:defRPr>
            </a:lvl9pPr>
            <a:extLst/>
          </a:lstStyle>
          <a:p>
            <a:pPr lvl="2" eaLnBrk="1" hangingPunct="1"/>
            <a:r>
              <a:rPr lang="en-US" altLang="zh-CN" kern="1200" dirty="0" smtClean="0">
                <a:effectLst>
                  <a:outerShdw blurRad="53975" dist="22860" dir="5400000" algn="tl" rotWithShape="0">
                    <a:srgbClr val="000000">
                      <a:alpha val="55000"/>
                    </a:srgbClr>
                  </a:outerShdw>
                </a:effectLst>
                <a:ea typeface="宋体" charset="0"/>
                <a:cs typeface="+mj-cs"/>
              </a:rPr>
              <a:t>Areas de la </a:t>
            </a:r>
            <a:r>
              <a:rPr lang="en-US" altLang="zh-CN" kern="1200" dirty="0" err="1" smtClean="0">
                <a:effectLst>
                  <a:outerShdw blurRad="53975" dist="22860" dir="5400000" algn="tl" rotWithShape="0">
                    <a:srgbClr val="000000">
                      <a:alpha val="55000"/>
                    </a:srgbClr>
                  </a:outerShdw>
                </a:effectLst>
                <a:ea typeface="宋体" charset="0"/>
                <a:cs typeface="+mj-cs"/>
              </a:rPr>
              <a:t>Ciencia</a:t>
            </a:r>
            <a:r>
              <a:rPr lang="en-US" altLang="zh-CN" kern="1200" dirty="0" smtClean="0">
                <a:effectLst>
                  <a:outerShdw blurRad="53975" dist="22860" dir="5400000" algn="tl" rotWithShape="0">
                    <a:srgbClr val="000000">
                      <a:alpha val="55000"/>
                    </a:srgbClr>
                  </a:outerShdw>
                </a:effectLst>
                <a:ea typeface="宋体" charset="0"/>
                <a:cs typeface="+mj-cs"/>
              </a:rPr>
              <a:t> de </a:t>
            </a:r>
            <a:r>
              <a:rPr lang="en-US" altLang="zh-CN" kern="1200" dirty="0" err="1" smtClean="0">
                <a:effectLst>
                  <a:outerShdw blurRad="53975" dist="22860" dir="5400000" algn="tl" rotWithShape="0">
                    <a:srgbClr val="000000">
                      <a:alpha val="55000"/>
                    </a:srgbClr>
                  </a:outerShdw>
                </a:effectLst>
                <a:ea typeface="宋体" charset="0"/>
                <a:cs typeface="+mj-cs"/>
              </a:rPr>
              <a:t>computación</a:t>
            </a:r>
            <a:endParaRPr lang="en-AU" kern="1200" dirty="0">
              <a:effectLst>
                <a:outerShdw blurRad="53975" dist="22860" dir="5400000" algn="tl" rotWithShape="0">
                  <a:srgbClr val="000000">
                    <a:alpha val="55000"/>
                  </a:srgbClr>
                </a:outerShdw>
              </a:effectLst>
              <a:ea typeface="宋体" charset="0"/>
              <a:cs typeface="+mj-cs"/>
            </a:endParaRPr>
          </a:p>
        </p:txBody>
      </p:sp>
    </p:spTree>
    <p:extLst>
      <p:ext uri="{BB962C8B-B14F-4D97-AF65-F5344CB8AC3E}">
        <p14:creationId xmlns:p14="http://schemas.microsoft.com/office/powerpoint/2010/main" val="15147967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59"/>
          <p:cNvSpPr>
            <a:spLocks noGrp="1" noChangeArrowheads="1"/>
          </p:cNvSpPr>
          <p:nvPr>
            <p:ph idx="1"/>
          </p:nvPr>
        </p:nvSpPr>
        <p:spPr/>
        <p:txBody>
          <a:bodyPr/>
          <a:lstStyle/>
          <a:p>
            <a:pPr marL="1265238" lvl="3" indent="-449263" eaLnBrk="1" hangingPunct="1">
              <a:lnSpc>
                <a:spcPts val="4000"/>
              </a:lnSpc>
              <a:buSzPct val="70000"/>
              <a:buFont typeface="Symbol" charset="0"/>
              <a:buChar char="-"/>
            </a:pPr>
            <a:r>
              <a:rPr lang="en-US" altLang="zh-CN" b="1" dirty="0" err="1" smtClean="0">
                <a:solidFill>
                  <a:srgbClr val="000090"/>
                </a:solidFill>
                <a:latin typeface="Times New Roman" charset="0"/>
                <a:ea typeface="ＭＳ Ｐゴシック" charset="0"/>
                <a:cs typeface="Times New Roman" charset="0"/>
              </a:rPr>
              <a:t>Multiprocesamiento</a:t>
            </a:r>
            <a:r>
              <a:rPr lang="en-US" altLang="zh-CN" dirty="0" smtClean="0">
                <a:solidFill>
                  <a:srgbClr val="000090"/>
                </a:solidFill>
                <a:latin typeface="Times New Roman" charset="0"/>
                <a:ea typeface="ＭＳ Ｐゴシック" charset="0"/>
                <a:cs typeface="Times New Roman" charset="0"/>
              </a:rPr>
              <a:t>: el </a:t>
            </a:r>
            <a:r>
              <a:rPr lang="en-US" altLang="zh-CN" dirty="0" err="1" smtClean="0">
                <a:solidFill>
                  <a:srgbClr val="000090"/>
                </a:solidFill>
                <a:latin typeface="Times New Roman" charset="0"/>
                <a:ea typeface="ＭＳ Ｐゴシック" charset="0"/>
                <a:cs typeface="Times New Roman" charset="0"/>
              </a:rPr>
              <a:t>uso</a:t>
            </a:r>
            <a:r>
              <a:rPr lang="en-US" altLang="zh-CN" dirty="0" smtClean="0">
                <a:solidFill>
                  <a:srgbClr val="000090"/>
                </a:solidFill>
                <a:latin typeface="Times New Roman" charset="0"/>
                <a:ea typeface="ＭＳ Ｐゴシック" charset="0"/>
                <a:cs typeface="Times New Roman" charset="0"/>
              </a:rPr>
              <a:t> de 2 o </a:t>
            </a:r>
            <a:r>
              <a:rPr lang="en-US" altLang="zh-CN" dirty="0" err="1" smtClean="0">
                <a:solidFill>
                  <a:srgbClr val="000090"/>
                </a:solidFill>
                <a:latin typeface="Times New Roman" charset="0"/>
                <a:ea typeface="ＭＳ Ｐゴシック" charset="0"/>
                <a:cs typeface="Times New Roman" charset="0"/>
              </a:rPr>
              <a:t>m</a:t>
            </a:r>
            <a:r>
              <a:rPr lang="en-US" altLang="zh-CN" dirty="0" err="1" smtClean="0">
                <a:solidFill>
                  <a:srgbClr val="000090"/>
                </a:solidFill>
                <a:latin typeface="Times New Roman" charset="0"/>
                <a:ea typeface="ＭＳ Ｐゴシック" charset="0"/>
                <a:cs typeface="Times New Roman" charset="0"/>
              </a:rPr>
              <a:t>ás</a:t>
            </a:r>
            <a:r>
              <a:rPr lang="en-US" altLang="zh-CN" dirty="0" smtClean="0">
                <a:solidFill>
                  <a:srgbClr val="000090"/>
                </a:solidFill>
                <a:latin typeface="Times New Roman" charset="0"/>
                <a:ea typeface="ＭＳ Ｐゴシック" charset="0"/>
                <a:cs typeface="Times New Roman" charset="0"/>
              </a:rPr>
              <a:t> CPUs (</a:t>
            </a:r>
            <a:r>
              <a:rPr lang="en-US" altLang="zh-CN" dirty="0" err="1" smtClean="0">
                <a:solidFill>
                  <a:srgbClr val="000090"/>
                </a:solidFill>
                <a:latin typeface="Times New Roman" charset="0"/>
                <a:ea typeface="ＭＳ Ｐゴシック" charset="0"/>
                <a:cs typeface="Times New Roman" charset="0"/>
              </a:rPr>
              <a:t>unidades</a:t>
            </a:r>
            <a:r>
              <a:rPr lang="en-US" altLang="zh-CN" dirty="0" smtClean="0">
                <a:solidFill>
                  <a:srgbClr val="000090"/>
                </a:solidFill>
                <a:latin typeface="Times New Roman" charset="0"/>
                <a:ea typeface="ＭＳ Ｐゴシック" charset="0"/>
                <a:cs typeface="Times New Roman" charset="0"/>
              </a:rPr>
              <a:t> de </a:t>
            </a:r>
            <a:r>
              <a:rPr lang="en-US" altLang="zh-CN" dirty="0" err="1" smtClean="0">
                <a:solidFill>
                  <a:srgbClr val="000090"/>
                </a:solidFill>
                <a:latin typeface="Times New Roman" charset="0"/>
                <a:ea typeface="ＭＳ Ｐゴシック" charset="0"/>
                <a:cs typeface="Times New Roman" charset="0"/>
              </a:rPr>
              <a:t>procesamiento</a:t>
            </a:r>
            <a:r>
              <a:rPr lang="en-US" altLang="zh-CN" dirty="0" smtClean="0">
                <a:solidFill>
                  <a:srgbClr val="000090"/>
                </a:solidFill>
                <a:latin typeface="Times New Roman" charset="0"/>
                <a:ea typeface="ＭＳ Ｐゴシック" charset="0"/>
                <a:cs typeface="Times New Roman" charset="0"/>
              </a:rPr>
              <a:t> central) </a:t>
            </a:r>
            <a:r>
              <a:rPr lang="en-US" altLang="zh-CN" dirty="0" err="1" smtClean="0">
                <a:solidFill>
                  <a:srgbClr val="000090"/>
                </a:solidFill>
                <a:latin typeface="Times New Roman" charset="0"/>
                <a:ea typeface="ＭＳ Ｐゴシック" charset="0"/>
                <a:cs typeface="Times New Roman" charset="0"/>
              </a:rPr>
              <a:t>dentro</a:t>
            </a:r>
            <a:r>
              <a:rPr lang="en-US" altLang="zh-CN" dirty="0" smtClean="0">
                <a:solidFill>
                  <a:srgbClr val="000090"/>
                </a:solidFill>
                <a:latin typeface="Times New Roman" charset="0"/>
                <a:ea typeface="ＭＳ Ｐゴシック" charset="0"/>
                <a:cs typeface="Times New Roman" charset="0"/>
              </a:rPr>
              <a:t> del </a:t>
            </a:r>
            <a:r>
              <a:rPr lang="en-US" altLang="zh-CN" dirty="0" err="1" smtClean="0">
                <a:solidFill>
                  <a:srgbClr val="000090"/>
                </a:solidFill>
                <a:latin typeface="Times New Roman" charset="0"/>
                <a:ea typeface="ＭＳ Ｐゴシック" charset="0"/>
                <a:cs typeface="Times New Roman" charset="0"/>
              </a:rPr>
              <a:t>mismo</a:t>
            </a:r>
            <a:r>
              <a:rPr lang="en-US" altLang="zh-CN" dirty="0" smtClean="0">
                <a:solidFill>
                  <a:srgbClr val="000090"/>
                </a:solidFill>
                <a:latin typeface="Times New Roman" charset="0"/>
                <a:ea typeface="ＭＳ Ｐゴシック" charset="0"/>
                <a:cs typeface="Times New Roman" charset="0"/>
              </a:rPr>
              <a:t> </a:t>
            </a:r>
            <a:r>
              <a:rPr lang="en-US" altLang="zh-CN" dirty="0" err="1" smtClean="0">
                <a:solidFill>
                  <a:srgbClr val="000090"/>
                </a:solidFill>
                <a:latin typeface="Times New Roman" charset="0"/>
                <a:ea typeface="ＭＳ Ｐゴシック" charset="0"/>
                <a:cs typeface="Times New Roman" charset="0"/>
              </a:rPr>
              <a:t>sistema</a:t>
            </a:r>
            <a:r>
              <a:rPr lang="en-US" altLang="zh-CN" dirty="0" smtClean="0">
                <a:solidFill>
                  <a:srgbClr val="000090"/>
                </a:solidFill>
                <a:latin typeface="Times New Roman" charset="0"/>
                <a:ea typeface="ＭＳ Ｐゴシック" charset="0"/>
                <a:cs typeface="Times New Roman" charset="0"/>
              </a:rPr>
              <a:t> de </a:t>
            </a:r>
            <a:r>
              <a:rPr lang="en-US" altLang="zh-CN" dirty="0" err="1" smtClean="0">
                <a:solidFill>
                  <a:srgbClr val="000090"/>
                </a:solidFill>
                <a:latin typeface="Times New Roman" charset="0"/>
                <a:ea typeface="ＭＳ Ｐゴシック" charset="0"/>
                <a:cs typeface="Times New Roman" charset="0"/>
              </a:rPr>
              <a:t>computación</a:t>
            </a:r>
            <a:r>
              <a:rPr lang="en-US" altLang="zh-CN" dirty="0" smtClean="0">
                <a:solidFill>
                  <a:srgbClr val="000090"/>
                </a:solidFill>
                <a:latin typeface="Times New Roman" charset="0"/>
                <a:ea typeface="ＭＳ Ｐゴシック" charset="0"/>
                <a:cs typeface="Times New Roman" charset="0"/>
              </a:rPr>
              <a:t>.</a:t>
            </a:r>
            <a:endParaRPr lang="en-US" altLang="zh-CN" dirty="0">
              <a:solidFill>
                <a:srgbClr val="000090"/>
              </a:solidFill>
              <a:latin typeface="Times New Roman" charset="0"/>
              <a:ea typeface="ＭＳ Ｐゴシック" charset="0"/>
              <a:cs typeface="Times New Roman" charset="0"/>
            </a:endParaRPr>
          </a:p>
        </p:txBody>
      </p:sp>
      <p:sp>
        <p:nvSpPr>
          <p:cNvPr id="7" name="灯片编号占位符 3"/>
          <p:cNvSpPr>
            <a:spLocks noGrp="1"/>
          </p:cNvSpPr>
          <p:nvPr>
            <p:ph type="sldNum" sz="quarter" idx="12"/>
          </p:nvPr>
        </p:nvSpPr>
        <p:spPr/>
        <p:txBody>
          <a:bodyPr/>
          <a:lstStyle>
            <a:lvl1pPr algn="ctr">
              <a:defRPr sz="2400">
                <a:solidFill>
                  <a:schemeClr val="tx1"/>
                </a:solidFill>
                <a:latin typeface="Arial" charset="0"/>
                <a:ea typeface="黑体" charset="0"/>
                <a:cs typeface="黑体" charset="0"/>
              </a:defRPr>
            </a:lvl1pPr>
            <a:lvl2pPr marL="742950" indent="-285750" algn="ctr">
              <a:defRPr sz="2400">
                <a:solidFill>
                  <a:schemeClr val="tx1"/>
                </a:solidFill>
                <a:latin typeface="Arial" charset="0"/>
                <a:ea typeface="黑体" charset="0"/>
                <a:cs typeface="黑体" charset="0"/>
              </a:defRPr>
            </a:lvl2pPr>
            <a:lvl3pPr marL="1143000" indent="-228600" algn="ctr">
              <a:defRPr sz="2400">
                <a:solidFill>
                  <a:schemeClr val="tx1"/>
                </a:solidFill>
                <a:latin typeface="Arial" charset="0"/>
                <a:ea typeface="黑体" charset="0"/>
                <a:cs typeface="黑体" charset="0"/>
              </a:defRPr>
            </a:lvl3pPr>
            <a:lvl4pPr marL="1600200" indent="-228600" algn="ctr">
              <a:defRPr sz="2400">
                <a:solidFill>
                  <a:schemeClr val="tx1"/>
                </a:solidFill>
                <a:latin typeface="Arial" charset="0"/>
                <a:ea typeface="黑体" charset="0"/>
                <a:cs typeface="黑体" charset="0"/>
              </a:defRPr>
            </a:lvl4pPr>
            <a:lvl5pPr marL="2057400" indent="-228600" algn="ctr">
              <a:defRPr sz="2400">
                <a:solidFill>
                  <a:schemeClr val="tx1"/>
                </a:solidFill>
                <a:latin typeface="Arial" charset="0"/>
                <a:ea typeface="黑体" charset="0"/>
                <a:cs typeface="黑体" charset="0"/>
              </a:defRPr>
            </a:lvl5pPr>
            <a:lvl6pPr marL="2514600" indent="-228600" algn="ctr" eaLnBrk="0" fontAlgn="base" hangingPunct="0">
              <a:spcBef>
                <a:spcPct val="0"/>
              </a:spcBef>
              <a:spcAft>
                <a:spcPct val="0"/>
              </a:spcAft>
              <a:defRPr sz="2400">
                <a:solidFill>
                  <a:schemeClr val="tx1"/>
                </a:solidFill>
                <a:latin typeface="Arial" charset="0"/>
                <a:ea typeface="黑体" charset="0"/>
                <a:cs typeface="黑体" charset="0"/>
              </a:defRPr>
            </a:lvl6pPr>
            <a:lvl7pPr marL="2971800" indent="-228600" algn="ctr" eaLnBrk="0" fontAlgn="base" hangingPunct="0">
              <a:spcBef>
                <a:spcPct val="0"/>
              </a:spcBef>
              <a:spcAft>
                <a:spcPct val="0"/>
              </a:spcAft>
              <a:defRPr sz="2400">
                <a:solidFill>
                  <a:schemeClr val="tx1"/>
                </a:solidFill>
                <a:latin typeface="Arial" charset="0"/>
                <a:ea typeface="黑体" charset="0"/>
                <a:cs typeface="黑体" charset="0"/>
              </a:defRPr>
            </a:lvl7pPr>
            <a:lvl8pPr marL="3429000" indent="-228600" algn="ctr" eaLnBrk="0" fontAlgn="base" hangingPunct="0">
              <a:spcBef>
                <a:spcPct val="0"/>
              </a:spcBef>
              <a:spcAft>
                <a:spcPct val="0"/>
              </a:spcAft>
              <a:defRPr sz="2400">
                <a:solidFill>
                  <a:schemeClr val="tx1"/>
                </a:solidFill>
                <a:latin typeface="Arial" charset="0"/>
                <a:ea typeface="黑体" charset="0"/>
                <a:cs typeface="黑体" charset="0"/>
              </a:defRPr>
            </a:lvl8pPr>
            <a:lvl9pPr marL="3886200" indent="-228600" algn="ctr" eaLnBrk="0" fontAlgn="base" hangingPunct="0">
              <a:spcBef>
                <a:spcPct val="0"/>
              </a:spcBef>
              <a:spcAft>
                <a:spcPct val="0"/>
              </a:spcAft>
              <a:defRPr sz="2400">
                <a:solidFill>
                  <a:schemeClr val="tx1"/>
                </a:solidFill>
                <a:latin typeface="Arial" charset="0"/>
                <a:ea typeface="黑体" charset="0"/>
                <a:cs typeface="黑体" charset="0"/>
              </a:defRPr>
            </a:lvl9pPr>
          </a:lstStyle>
          <a:p>
            <a:pPr algn="r"/>
            <a:fld id="{91091079-FA8F-C144-AF30-31AFFB3F29FE}" type="slidenum">
              <a:rPr lang="zh-CN" altLang="en-US" sz="1400">
                <a:ea typeface="宋体" charset="0"/>
                <a:cs typeface="宋体" charset="0"/>
              </a:rPr>
              <a:pPr algn="r"/>
              <a:t>19</a:t>
            </a:fld>
            <a:endParaRPr lang="en-US" altLang="zh-CN" sz="1400">
              <a:ea typeface="宋体" charset="0"/>
              <a:cs typeface="宋体" charset="0"/>
            </a:endParaRPr>
          </a:p>
        </p:txBody>
      </p:sp>
      <p:pic>
        <p:nvPicPr>
          <p:cNvPr id="20484" name="Picture 3" descr="C:\Users\tf-yao\Desktop\200px-SIMD_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1988840"/>
            <a:ext cx="385762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ítulo 1"/>
          <p:cNvSpPr txBox="1">
            <a:spLocks/>
          </p:cNvSpPr>
          <p:nvPr/>
        </p:nvSpPr>
        <p:spPr>
          <a:xfrm>
            <a:off x="107504" y="5373216"/>
            <a:ext cx="8543920" cy="1051560"/>
          </a:xfrm>
          <a:prstGeom prst="rect">
            <a:avLst/>
          </a:prstGeom>
        </p:spPr>
        <p:txBody>
          <a:bodyPr vert="horz" anchor="b">
            <a:normAutofit fontScale="90000"/>
          </a:bodyPr>
          <a:lst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Arial" pitchFamily="34" charset="0"/>
                <a:ea typeface="+mj-ea"/>
                <a:cs typeface="+mj-cs"/>
              </a:defRPr>
            </a:lvl1pPr>
            <a:lvl2pPr algn="l" rtl="0" eaLnBrk="0" fontAlgn="base" hangingPunct="0">
              <a:spcBef>
                <a:spcPct val="0"/>
              </a:spcBef>
              <a:spcAft>
                <a:spcPct val="0"/>
              </a:spcAft>
              <a:defRPr sz="3600" b="1">
                <a:solidFill>
                  <a:srgbClr val="FF8D3E"/>
                </a:solidFill>
                <a:latin typeface="Arial" charset="0"/>
              </a:defRPr>
            </a:lvl2pPr>
            <a:lvl3pPr algn="l" rtl="0" eaLnBrk="0" fontAlgn="base" hangingPunct="0">
              <a:spcBef>
                <a:spcPct val="0"/>
              </a:spcBef>
              <a:spcAft>
                <a:spcPct val="0"/>
              </a:spcAft>
              <a:defRPr sz="3600" b="1">
                <a:solidFill>
                  <a:srgbClr val="FF8D3E"/>
                </a:solidFill>
                <a:latin typeface="Arial" charset="0"/>
              </a:defRPr>
            </a:lvl3pPr>
            <a:lvl4pPr algn="l" rtl="0" eaLnBrk="0" fontAlgn="base" hangingPunct="0">
              <a:spcBef>
                <a:spcPct val="0"/>
              </a:spcBef>
              <a:spcAft>
                <a:spcPct val="0"/>
              </a:spcAft>
              <a:defRPr sz="3600" b="1">
                <a:solidFill>
                  <a:srgbClr val="FF8D3E"/>
                </a:solidFill>
                <a:latin typeface="Arial" charset="0"/>
              </a:defRPr>
            </a:lvl4pPr>
            <a:lvl5pPr algn="l" rtl="0" eaLnBrk="0" fontAlgn="base" hangingPunct="0">
              <a:spcBef>
                <a:spcPct val="0"/>
              </a:spcBef>
              <a:spcAft>
                <a:spcPct val="0"/>
              </a:spcAft>
              <a:defRPr sz="3600" b="1">
                <a:solidFill>
                  <a:srgbClr val="FF8D3E"/>
                </a:solidFill>
                <a:latin typeface="Arial" charset="0"/>
              </a:defRPr>
            </a:lvl5pPr>
            <a:lvl6pPr marL="457200" algn="l" rtl="0" fontAlgn="base">
              <a:spcBef>
                <a:spcPct val="0"/>
              </a:spcBef>
              <a:spcAft>
                <a:spcPct val="0"/>
              </a:spcAft>
              <a:defRPr sz="3600" b="1">
                <a:solidFill>
                  <a:srgbClr val="FF8D3E"/>
                </a:solidFill>
                <a:latin typeface="Arial" charset="0"/>
              </a:defRPr>
            </a:lvl6pPr>
            <a:lvl7pPr marL="914400" algn="l" rtl="0" fontAlgn="base">
              <a:spcBef>
                <a:spcPct val="0"/>
              </a:spcBef>
              <a:spcAft>
                <a:spcPct val="0"/>
              </a:spcAft>
              <a:defRPr sz="3600" b="1">
                <a:solidFill>
                  <a:srgbClr val="FF8D3E"/>
                </a:solidFill>
                <a:latin typeface="Arial" charset="0"/>
              </a:defRPr>
            </a:lvl7pPr>
            <a:lvl8pPr marL="1371600" algn="l" rtl="0" fontAlgn="base">
              <a:spcBef>
                <a:spcPct val="0"/>
              </a:spcBef>
              <a:spcAft>
                <a:spcPct val="0"/>
              </a:spcAft>
              <a:defRPr sz="3600" b="1">
                <a:solidFill>
                  <a:srgbClr val="FF8D3E"/>
                </a:solidFill>
                <a:latin typeface="Arial" charset="0"/>
              </a:defRPr>
            </a:lvl8pPr>
            <a:lvl9pPr marL="1828800" algn="l" rtl="0" fontAlgn="base">
              <a:spcBef>
                <a:spcPct val="0"/>
              </a:spcBef>
              <a:spcAft>
                <a:spcPct val="0"/>
              </a:spcAft>
              <a:defRPr sz="3600" b="1">
                <a:solidFill>
                  <a:srgbClr val="FF8D3E"/>
                </a:solidFill>
                <a:latin typeface="Arial" charset="0"/>
              </a:defRPr>
            </a:lvl9pPr>
            <a:extLst/>
          </a:lstStyle>
          <a:p>
            <a:pPr lvl="2" eaLnBrk="1" hangingPunct="1"/>
            <a:r>
              <a:rPr lang="en-US" altLang="zh-CN" kern="1200" dirty="0" smtClean="0">
                <a:effectLst>
                  <a:outerShdw blurRad="53975" dist="22860" dir="5400000" algn="tl" rotWithShape="0">
                    <a:srgbClr val="000000">
                      <a:alpha val="55000"/>
                    </a:srgbClr>
                  </a:outerShdw>
                </a:effectLst>
                <a:ea typeface="宋体" charset="0"/>
                <a:cs typeface="+mj-cs"/>
              </a:rPr>
              <a:t>Areas de la </a:t>
            </a:r>
            <a:r>
              <a:rPr lang="en-US" altLang="zh-CN" kern="1200" dirty="0" err="1" smtClean="0">
                <a:effectLst>
                  <a:outerShdw blurRad="53975" dist="22860" dir="5400000" algn="tl" rotWithShape="0">
                    <a:srgbClr val="000000">
                      <a:alpha val="55000"/>
                    </a:srgbClr>
                  </a:outerShdw>
                </a:effectLst>
                <a:ea typeface="宋体" charset="0"/>
                <a:cs typeface="+mj-cs"/>
              </a:rPr>
              <a:t>Ciencia</a:t>
            </a:r>
            <a:r>
              <a:rPr lang="en-US" altLang="zh-CN" kern="1200" dirty="0" smtClean="0">
                <a:effectLst>
                  <a:outerShdw blurRad="53975" dist="22860" dir="5400000" algn="tl" rotWithShape="0">
                    <a:srgbClr val="000000">
                      <a:alpha val="55000"/>
                    </a:srgbClr>
                  </a:outerShdw>
                </a:effectLst>
                <a:ea typeface="宋体" charset="0"/>
                <a:cs typeface="+mj-cs"/>
              </a:rPr>
              <a:t> de </a:t>
            </a:r>
            <a:r>
              <a:rPr lang="en-US" altLang="zh-CN" kern="1200" dirty="0" err="1" smtClean="0">
                <a:effectLst>
                  <a:outerShdw blurRad="53975" dist="22860" dir="5400000" algn="tl" rotWithShape="0">
                    <a:srgbClr val="000000">
                      <a:alpha val="55000"/>
                    </a:srgbClr>
                  </a:outerShdw>
                </a:effectLst>
                <a:ea typeface="宋体" charset="0"/>
                <a:cs typeface="+mj-cs"/>
              </a:rPr>
              <a:t>computación</a:t>
            </a:r>
            <a:r>
              <a:rPr lang="en-US" altLang="zh-CN" kern="1200" dirty="0" smtClean="0">
                <a:effectLst>
                  <a:outerShdw blurRad="53975" dist="22860" dir="5400000" algn="tl" rotWithShape="0">
                    <a:srgbClr val="000000">
                      <a:alpha val="55000"/>
                    </a:srgbClr>
                  </a:outerShdw>
                </a:effectLst>
                <a:ea typeface="宋体" charset="0"/>
                <a:cs typeface="+mj-cs"/>
              </a:rPr>
              <a:t> </a:t>
            </a:r>
            <a:endParaRPr lang="en-AU" kern="1200" dirty="0">
              <a:effectLst>
                <a:outerShdw blurRad="53975" dist="22860" dir="5400000" algn="tl" rotWithShape="0">
                  <a:srgbClr val="000000">
                    <a:alpha val="55000"/>
                  </a:srgbClr>
                </a:outerShdw>
              </a:effectLst>
              <a:ea typeface="宋体" charset="0"/>
              <a:cs typeface="+mj-cs"/>
            </a:endParaRPr>
          </a:p>
        </p:txBody>
      </p:sp>
    </p:spTree>
    <p:extLst>
      <p:ext uri="{BB962C8B-B14F-4D97-AF65-F5344CB8AC3E}">
        <p14:creationId xmlns:p14="http://schemas.microsoft.com/office/powerpoint/2010/main" val="13475042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5445224"/>
            <a:ext cx="8183562" cy="1052512"/>
          </a:xfrm>
        </p:spPr>
        <p:txBody>
          <a:bodyPr/>
          <a:lstStyle/>
          <a:p>
            <a:pPr eaLnBrk="1" fontAlgn="auto" hangingPunct="1">
              <a:spcAft>
                <a:spcPts val="0"/>
              </a:spcAft>
              <a:defRPr/>
            </a:pPr>
            <a:r>
              <a:rPr lang="es-ES" dirty="0" smtClean="0">
                <a:solidFill>
                  <a:schemeClr val="accent1">
                    <a:tint val="88000"/>
                    <a:satMod val="150000"/>
                  </a:schemeClr>
                </a:solidFill>
              </a:rPr>
              <a:t>Profesores</a:t>
            </a:r>
            <a:endParaRPr lang="es-ES" dirty="0">
              <a:solidFill>
                <a:schemeClr val="accent1">
                  <a:tint val="88000"/>
                  <a:satMod val="150000"/>
                </a:schemeClr>
              </a:solidFill>
            </a:endParaRPr>
          </a:p>
        </p:txBody>
      </p:sp>
      <p:sp>
        <p:nvSpPr>
          <p:cNvPr id="3" name="2 Marcador de contenido"/>
          <p:cNvSpPr>
            <a:spLocks noGrp="1"/>
          </p:cNvSpPr>
          <p:nvPr>
            <p:ph idx="1"/>
          </p:nvPr>
        </p:nvSpPr>
        <p:spPr>
          <a:xfrm>
            <a:off x="503238" y="530225"/>
            <a:ext cx="8183562" cy="4613275"/>
          </a:xfrm>
        </p:spPr>
        <p:txBody>
          <a:bodyPr>
            <a:normAutofit fontScale="92500" lnSpcReduction="20000"/>
          </a:bodyPr>
          <a:lstStyle/>
          <a:p>
            <a:pPr marL="265176" indent="-265176" eaLnBrk="1" fontAlgn="auto" hangingPunct="1">
              <a:spcAft>
                <a:spcPts val="0"/>
              </a:spcAft>
              <a:buFont typeface="Wingdings 2"/>
              <a:buChar char=""/>
              <a:defRPr/>
            </a:pPr>
            <a:r>
              <a:rPr lang="es-ES" dirty="0" smtClean="0">
                <a:solidFill>
                  <a:srgbClr val="000099"/>
                </a:solidFill>
              </a:rPr>
              <a:t>Teoría </a:t>
            </a:r>
          </a:p>
          <a:p>
            <a:pPr marL="265176" indent="-265176" eaLnBrk="1" fontAlgn="auto" hangingPunct="1">
              <a:spcAft>
                <a:spcPts val="0"/>
              </a:spcAft>
              <a:buFont typeface="Wingdings 2"/>
              <a:buChar char=""/>
              <a:defRPr/>
            </a:pPr>
            <a:endParaRPr lang="es-ES" dirty="0" smtClean="0">
              <a:solidFill>
                <a:srgbClr val="000099"/>
              </a:solidFill>
            </a:endParaRPr>
          </a:p>
          <a:p>
            <a:pPr marL="548640" lvl="1" indent="-201168" eaLnBrk="1" fontAlgn="auto" hangingPunct="1">
              <a:spcAft>
                <a:spcPts val="0"/>
              </a:spcAft>
              <a:buFont typeface="Verdana"/>
              <a:buChar char="◦"/>
              <a:defRPr/>
            </a:pPr>
            <a:r>
              <a:rPr lang="es-ES" dirty="0" err="1" smtClean="0">
                <a:solidFill>
                  <a:srgbClr val="000099"/>
                </a:solidFill>
              </a:rPr>
              <a:t>Petia</a:t>
            </a:r>
            <a:r>
              <a:rPr lang="es-ES" dirty="0" smtClean="0">
                <a:solidFill>
                  <a:srgbClr val="000099"/>
                </a:solidFill>
              </a:rPr>
              <a:t> </a:t>
            </a:r>
            <a:r>
              <a:rPr lang="es-ES" dirty="0" err="1" smtClean="0">
                <a:solidFill>
                  <a:srgbClr val="000099"/>
                </a:solidFill>
              </a:rPr>
              <a:t>Ivanova</a:t>
            </a:r>
            <a:r>
              <a:rPr lang="es-ES" dirty="0" smtClean="0">
                <a:solidFill>
                  <a:srgbClr val="000099"/>
                </a:solidFill>
              </a:rPr>
              <a:t> </a:t>
            </a:r>
            <a:r>
              <a:rPr lang="es-ES" dirty="0" err="1" smtClean="0">
                <a:solidFill>
                  <a:srgbClr val="000099"/>
                </a:solidFill>
              </a:rPr>
              <a:t>Radeva</a:t>
            </a:r>
            <a:r>
              <a:rPr lang="es-ES" dirty="0" smtClean="0">
                <a:solidFill>
                  <a:srgbClr val="000099"/>
                </a:solidFill>
              </a:rPr>
              <a:t> (petia.ivanova@ub.edu)</a:t>
            </a:r>
          </a:p>
          <a:p>
            <a:pPr marL="548640" lvl="1" indent="-201168" eaLnBrk="1" fontAlgn="auto" hangingPunct="1">
              <a:spcAft>
                <a:spcPts val="0"/>
              </a:spcAft>
              <a:buFont typeface="Verdana"/>
              <a:buChar char="◦"/>
              <a:defRPr/>
            </a:pPr>
            <a:r>
              <a:rPr lang="es-ES" dirty="0" smtClean="0">
                <a:solidFill>
                  <a:srgbClr val="000099"/>
                </a:solidFill>
              </a:rPr>
              <a:t>Tutorías: jueves de 12 a 14h, </a:t>
            </a:r>
          </a:p>
          <a:p>
            <a:pPr marL="548640" lvl="1" indent="-201168" eaLnBrk="1" fontAlgn="auto" hangingPunct="1">
              <a:spcAft>
                <a:spcPts val="0"/>
              </a:spcAft>
              <a:buFont typeface="Verdana"/>
              <a:buChar char="◦"/>
              <a:defRPr/>
            </a:pPr>
            <a:r>
              <a:rPr lang="es-ES" dirty="0" smtClean="0">
                <a:solidFill>
                  <a:srgbClr val="000099"/>
                </a:solidFill>
              </a:rPr>
              <a:t>Despacho (2) al II piso, al lado de IMUB</a:t>
            </a:r>
          </a:p>
          <a:p>
            <a:pPr marL="548640" lvl="1" indent="-201168" eaLnBrk="1" fontAlgn="auto" hangingPunct="1">
              <a:spcAft>
                <a:spcPts val="0"/>
              </a:spcAft>
              <a:buFont typeface="Verdana"/>
              <a:buChar char="◦"/>
              <a:defRPr/>
            </a:pPr>
            <a:endParaRPr lang="es-ES" dirty="0" smtClean="0">
              <a:solidFill>
                <a:srgbClr val="000099"/>
              </a:solidFill>
            </a:endParaRPr>
          </a:p>
          <a:p>
            <a:pPr marL="548640" lvl="1" indent="-201168" eaLnBrk="1" fontAlgn="auto" hangingPunct="1">
              <a:spcAft>
                <a:spcPts val="0"/>
              </a:spcAft>
              <a:buFont typeface="Verdana"/>
              <a:buChar char="◦"/>
              <a:defRPr/>
            </a:pPr>
            <a:endParaRPr lang="es-ES" dirty="0" smtClean="0">
              <a:solidFill>
                <a:srgbClr val="000099"/>
              </a:solidFill>
            </a:endParaRPr>
          </a:p>
          <a:p>
            <a:pPr marL="265176" indent="-265176" eaLnBrk="1" fontAlgn="auto" hangingPunct="1">
              <a:spcAft>
                <a:spcPts val="0"/>
              </a:spcAft>
              <a:buFont typeface="Wingdings 2"/>
              <a:buChar char=""/>
              <a:defRPr/>
            </a:pPr>
            <a:r>
              <a:rPr lang="es-ES" dirty="0" smtClean="0">
                <a:solidFill>
                  <a:srgbClr val="000099"/>
                </a:solidFill>
              </a:rPr>
              <a:t>Prácticas </a:t>
            </a:r>
          </a:p>
          <a:p>
            <a:pPr marL="548640" lvl="1" indent="-201168" eaLnBrk="1" fontAlgn="auto" hangingPunct="1">
              <a:spcAft>
                <a:spcPts val="0"/>
              </a:spcAft>
              <a:buFont typeface="Verdana" pitchFamily="34" charset="0"/>
              <a:buNone/>
              <a:defRPr/>
            </a:pPr>
            <a:endParaRPr lang="es-ES" dirty="0" smtClean="0">
              <a:solidFill>
                <a:srgbClr val="000099"/>
              </a:solidFill>
            </a:endParaRPr>
          </a:p>
          <a:p>
            <a:pPr marL="548640" lvl="1" indent="-201168" eaLnBrk="1" fontAlgn="auto" hangingPunct="1">
              <a:spcAft>
                <a:spcPts val="0"/>
              </a:spcAft>
              <a:buFont typeface="Verdana"/>
              <a:buChar char="◦"/>
              <a:defRPr/>
            </a:pPr>
            <a:r>
              <a:rPr lang="es-ES" dirty="0" smtClean="0">
                <a:solidFill>
                  <a:srgbClr val="000099"/>
                </a:solidFill>
              </a:rPr>
              <a:t>María </a:t>
            </a:r>
            <a:r>
              <a:rPr lang="es-ES" dirty="0" err="1">
                <a:solidFill>
                  <a:srgbClr val="000099"/>
                </a:solidFill>
              </a:rPr>
              <a:t>Salamó</a:t>
            </a:r>
            <a:r>
              <a:rPr lang="es-ES" dirty="0">
                <a:solidFill>
                  <a:srgbClr val="000099"/>
                </a:solidFill>
              </a:rPr>
              <a:t> &lt;maria@maia.ub.es&gt;</a:t>
            </a:r>
          </a:p>
          <a:p>
            <a:pPr marL="347472" lvl="1" indent="0" eaLnBrk="1" fontAlgn="auto" hangingPunct="1">
              <a:spcAft>
                <a:spcPts val="0"/>
              </a:spcAft>
              <a:buNone/>
              <a:defRPr/>
            </a:pPr>
            <a:endParaRPr lang="es-ES" dirty="0" smtClean="0">
              <a:solidFill>
                <a:srgbClr val="000099"/>
              </a:solidFill>
            </a:endParaRPr>
          </a:p>
          <a:p>
            <a:pPr marL="548640" lvl="1" indent="-201168" eaLnBrk="1" fontAlgn="auto" hangingPunct="1">
              <a:spcAft>
                <a:spcPts val="0"/>
              </a:spcAft>
              <a:buFont typeface="Verdana"/>
              <a:buChar char="◦"/>
              <a:defRPr/>
            </a:pPr>
            <a:r>
              <a:rPr lang="es-ES" dirty="0">
                <a:solidFill>
                  <a:srgbClr val="000099"/>
                </a:solidFill>
              </a:rPr>
              <a:t>Pere </a:t>
            </a:r>
            <a:r>
              <a:rPr lang="es-ES" dirty="0" smtClean="0">
                <a:solidFill>
                  <a:srgbClr val="000099"/>
                </a:solidFill>
              </a:rPr>
              <a:t>Hierro &lt;</a:t>
            </a:r>
            <a:r>
              <a:rPr lang="es-ES" dirty="0" err="1" smtClean="0">
                <a:solidFill>
                  <a:srgbClr val="000099"/>
                </a:solidFill>
              </a:rPr>
              <a:t>pere.hierro@ub.edu</a:t>
            </a:r>
            <a:r>
              <a:rPr lang="es-ES" dirty="0" smtClean="0">
                <a:solidFill>
                  <a:srgbClr val="000099"/>
                </a:solidFill>
              </a:rPr>
              <a:t>&gt;</a:t>
            </a:r>
          </a:p>
          <a:p>
            <a:pPr marL="548640" lvl="1" indent="-201168" eaLnBrk="1" fontAlgn="auto" hangingPunct="1">
              <a:spcAft>
                <a:spcPts val="0"/>
              </a:spcAft>
              <a:buFont typeface="Verdana"/>
              <a:buChar char="◦"/>
              <a:defRPr/>
            </a:pPr>
            <a:endParaRPr lang="es-ES" dirty="0">
              <a:solidFill>
                <a:srgbClr val="000099"/>
              </a:solidFill>
            </a:endParaRPr>
          </a:p>
          <a:p>
            <a:pPr marL="548640" lvl="1" indent="-201168" eaLnBrk="1" fontAlgn="auto" hangingPunct="1">
              <a:spcAft>
                <a:spcPts val="0"/>
              </a:spcAft>
              <a:buFont typeface="Verdana"/>
              <a:buChar char="◦"/>
              <a:defRPr/>
            </a:pPr>
            <a:r>
              <a:rPr lang="es-ES" dirty="0" smtClean="0">
                <a:solidFill>
                  <a:srgbClr val="000099"/>
                </a:solidFill>
              </a:rPr>
              <a:t>Santi Seguí </a:t>
            </a:r>
            <a:r>
              <a:rPr lang="es-ES" dirty="0">
                <a:solidFill>
                  <a:srgbClr val="000099"/>
                </a:solidFill>
              </a:rPr>
              <a:t>&lt;</a:t>
            </a:r>
            <a:r>
              <a:rPr lang="es-ES" dirty="0" err="1">
                <a:solidFill>
                  <a:srgbClr val="000099"/>
                </a:solidFill>
              </a:rPr>
              <a:t>santi.segui@ub.edu</a:t>
            </a:r>
            <a:r>
              <a:rPr lang="es-ES" dirty="0">
                <a:solidFill>
                  <a:srgbClr val="000099"/>
                </a:solidFill>
              </a:rPr>
              <a:t>&gt;</a:t>
            </a:r>
          </a:p>
        </p:txBody>
      </p:sp>
      <p:sp>
        <p:nvSpPr>
          <p:cNvPr id="7172" name="3 Marcador de fecha"/>
          <p:cNvSpPr>
            <a:spLocks noGrp="1"/>
          </p:cNvSpPr>
          <p:nvPr>
            <p:ph type="dt" sz="quarter" idx="10"/>
          </p:nvPr>
        </p:nvSpPr>
        <p:spPr bwMode="auto">
          <a:noFill/>
          <a:ln>
            <a:miter lim="800000"/>
            <a:headEnd/>
            <a:tailEnd/>
          </a:ln>
        </p:spPr>
        <p:txBody>
          <a:bodyPr/>
          <a:lstStyle/>
          <a:p>
            <a:endParaRPr lang="es-ES" smtClean="0"/>
          </a:p>
        </p:txBody>
      </p:sp>
      <p:sp>
        <p:nvSpPr>
          <p:cNvPr id="5" name="4 Marcador de pie de página"/>
          <p:cNvSpPr>
            <a:spLocks noGrp="1"/>
          </p:cNvSpPr>
          <p:nvPr>
            <p:ph type="ftr" sz="quarter" idx="11"/>
          </p:nvPr>
        </p:nvSpPr>
        <p:spPr/>
        <p:txBody>
          <a:bodyPr/>
          <a:lstStyle/>
          <a:p>
            <a:pPr>
              <a:defRPr/>
            </a:pPr>
            <a:r>
              <a:rPr lang="es-ES_tradnl"/>
              <a:t>ED: </a:t>
            </a:r>
            <a:r>
              <a:rPr lang="en-US" err="1"/>
              <a:t>Presenta</a:t>
            </a:r>
            <a:r>
              <a:rPr lang="es-ES_tradnl" err="1"/>
              <a:t>ción</a:t>
            </a:r>
            <a:endParaRPr lang="es-ES_tradnl"/>
          </a:p>
        </p:txBody>
      </p:sp>
      <p:sp>
        <p:nvSpPr>
          <p:cNvPr id="6" name="5 Marcador de número de diapositiva"/>
          <p:cNvSpPr>
            <a:spLocks noGrp="1"/>
          </p:cNvSpPr>
          <p:nvPr>
            <p:ph type="sldNum" sz="quarter" idx="12"/>
          </p:nvPr>
        </p:nvSpPr>
        <p:spPr/>
        <p:txBody>
          <a:bodyPr/>
          <a:lstStyle/>
          <a:p>
            <a:pPr>
              <a:defRPr/>
            </a:pPr>
            <a:fld id="{1277D1DE-CC61-4E68-8F94-4D1F63E493DE}" type="slidenum">
              <a:rPr lang="es-ES_tradnl"/>
              <a:pPr>
                <a:defRPr/>
              </a:pPr>
              <a:t>2</a:t>
            </a:fld>
            <a:endParaRPr lang="es-ES_tradnl"/>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59"/>
          <p:cNvSpPr>
            <a:spLocks noGrp="1" noChangeArrowheads="1"/>
          </p:cNvSpPr>
          <p:nvPr>
            <p:ph idx="1"/>
          </p:nvPr>
        </p:nvSpPr>
        <p:spPr/>
        <p:txBody>
          <a:bodyPr/>
          <a:lstStyle/>
          <a:p>
            <a:pPr marL="449263" lvl="1" indent="-449263" eaLnBrk="1" hangingPunct="1">
              <a:lnSpc>
                <a:spcPts val="4000"/>
              </a:lnSpc>
              <a:buSzPct val="120000"/>
              <a:buFontTx/>
              <a:buBlip>
                <a:blip r:embed="rId3"/>
              </a:buBlip>
            </a:pPr>
            <a:r>
              <a:rPr lang="en-US" altLang="zh-CN" sz="3200" dirty="0" err="1" smtClean="0">
                <a:solidFill>
                  <a:srgbClr val="000090"/>
                </a:solidFill>
                <a:latin typeface="Times New Roman" charset="0"/>
                <a:ea typeface="华文楷体" charset="0"/>
                <a:cs typeface="Times New Roman" charset="0"/>
              </a:rPr>
              <a:t>Adem</a:t>
            </a:r>
            <a:r>
              <a:rPr lang="en-US" altLang="zh-CN" sz="3200" dirty="0" err="1" smtClean="0">
                <a:solidFill>
                  <a:srgbClr val="000090"/>
                </a:solidFill>
                <a:latin typeface="Times New Roman" charset="0"/>
                <a:ea typeface="华文楷体" charset="0"/>
                <a:cs typeface="Times New Roman" charset="0"/>
              </a:rPr>
              <a:t>ás</a:t>
            </a:r>
            <a:r>
              <a:rPr lang="en-US" altLang="zh-CN" sz="3200" dirty="0" smtClean="0">
                <a:solidFill>
                  <a:srgbClr val="000090"/>
                </a:solidFill>
                <a:latin typeface="Times New Roman" charset="0"/>
                <a:ea typeface="华文楷体" charset="0"/>
                <a:cs typeface="Times New Roman" charset="0"/>
              </a:rPr>
              <a:t>, hay </a:t>
            </a:r>
            <a:r>
              <a:rPr lang="en-US" altLang="zh-CN" sz="3200" dirty="0" err="1" smtClean="0">
                <a:solidFill>
                  <a:srgbClr val="000090"/>
                </a:solidFill>
                <a:latin typeface="Times New Roman" charset="0"/>
                <a:ea typeface="华文楷体" charset="0"/>
                <a:cs typeface="Times New Roman" charset="0"/>
              </a:rPr>
              <a:t>varios</a:t>
            </a:r>
            <a:r>
              <a:rPr lang="en-US" altLang="zh-CN" sz="3200" dirty="0" smtClean="0">
                <a:solidFill>
                  <a:srgbClr val="000090"/>
                </a:solidFill>
                <a:latin typeface="Times New Roman" charset="0"/>
                <a:ea typeface="华文楷体" charset="0"/>
                <a:cs typeface="Times New Roman" charset="0"/>
              </a:rPr>
              <a:t> </a:t>
            </a:r>
            <a:r>
              <a:rPr lang="en-US" altLang="zh-CN" sz="3200" dirty="0" err="1" smtClean="0">
                <a:solidFill>
                  <a:srgbClr val="000090"/>
                </a:solidFill>
                <a:latin typeface="Times New Roman" charset="0"/>
                <a:ea typeface="华文楷体" charset="0"/>
                <a:cs typeface="Times New Roman" charset="0"/>
              </a:rPr>
              <a:t>componentes</a:t>
            </a:r>
            <a:r>
              <a:rPr lang="en-US" altLang="zh-CN" sz="3200" dirty="0" smtClean="0">
                <a:solidFill>
                  <a:srgbClr val="000090"/>
                </a:solidFill>
                <a:latin typeface="Times New Roman" charset="0"/>
                <a:ea typeface="华文楷体" charset="0"/>
                <a:cs typeface="Times New Roman" charset="0"/>
              </a:rPr>
              <a:t> </a:t>
            </a:r>
            <a:r>
              <a:rPr lang="en-US" altLang="zh-CN" sz="3200" dirty="0" err="1" smtClean="0">
                <a:solidFill>
                  <a:srgbClr val="000090"/>
                </a:solidFill>
                <a:latin typeface="Times New Roman" charset="0"/>
                <a:ea typeface="华文楷体" charset="0"/>
                <a:cs typeface="Times New Roman" charset="0"/>
              </a:rPr>
              <a:t>más</a:t>
            </a:r>
            <a:r>
              <a:rPr lang="en-US" altLang="zh-CN" sz="3200" dirty="0" smtClean="0">
                <a:solidFill>
                  <a:srgbClr val="000090"/>
                </a:solidFill>
                <a:latin typeface="Times New Roman" charset="0"/>
                <a:ea typeface="华文楷体" charset="0"/>
                <a:cs typeface="Times New Roman" charset="0"/>
              </a:rPr>
              <a:t>:</a:t>
            </a:r>
            <a:endParaRPr lang="en-US" altLang="zh-CN" sz="3200" dirty="0">
              <a:solidFill>
                <a:srgbClr val="000090"/>
              </a:solidFill>
              <a:latin typeface="Times New Roman" charset="0"/>
              <a:ea typeface="华文楷体" charset="0"/>
              <a:cs typeface="Times New Roman" charset="0"/>
            </a:endParaRPr>
          </a:p>
          <a:p>
            <a:pPr marL="857250" lvl="2" indent="-449263" eaLnBrk="1" hangingPunct="1">
              <a:lnSpc>
                <a:spcPts val="4000"/>
              </a:lnSpc>
              <a:buSzPct val="70000"/>
              <a:buFont typeface="Wingdings" charset="0"/>
              <a:buChar char="Ø"/>
            </a:pPr>
            <a:r>
              <a:rPr lang="en-US" altLang="zh-CN" dirty="0" err="1" smtClean="0">
                <a:solidFill>
                  <a:srgbClr val="000090"/>
                </a:solidFill>
                <a:latin typeface="Times New Roman" charset="0"/>
                <a:ea typeface="华文楷体" charset="0"/>
                <a:cs typeface="Times New Roman" charset="0"/>
              </a:rPr>
              <a:t>Ingenier</a:t>
            </a:r>
            <a:r>
              <a:rPr lang="en-US" altLang="zh-CN" dirty="0" err="1" smtClean="0">
                <a:solidFill>
                  <a:srgbClr val="000090"/>
                </a:solidFill>
                <a:latin typeface="Times New Roman" charset="0"/>
                <a:ea typeface="华文楷体" charset="0"/>
                <a:cs typeface="Times New Roman" charset="0"/>
              </a:rPr>
              <a:t>ía</a:t>
            </a:r>
            <a:r>
              <a:rPr lang="en-US" altLang="zh-CN" dirty="0" smtClean="0">
                <a:solidFill>
                  <a:srgbClr val="000090"/>
                </a:solidFill>
                <a:latin typeface="Times New Roman" charset="0"/>
                <a:ea typeface="华文楷体" charset="0"/>
                <a:cs typeface="Times New Roman" charset="0"/>
              </a:rPr>
              <a:t> de SW</a:t>
            </a:r>
          </a:p>
          <a:p>
            <a:pPr marL="857250" lvl="2" indent="-449263" eaLnBrk="1" hangingPunct="1">
              <a:lnSpc>
                <a:spcPts val="4000"/>
              </a:lnSpc>
              <a:buSzPct val="70000"/>
              <a:buFont typeface="Wingdings" charset="0"/>
              <a:buChar char="Ø"/>
            </a:pPr>
            <a:r>
              <a:rPr lang="en-US" altLang="zh-CN" dirty="0" err="1" smtClean="0">
                <a:solidFill>
                  <a:srgbClr val="000090"/>
                </a:solidFill>
                <a:latin typeface="Times New Roman" charset="0"/>
                <a:ea typeface="华文楷体" charset="0"/>
                <a:cs typeface="Times New Roman" charset="0"/>
              </a:rPr>
              <a:t>Inteligencia</a:t>
            </a:r>
            <a:r>
              <a:rPr lang="en-US" altLang="zh-CN" dirty="0" smtClean="0">
                <a:solidFill>
                  <a:srgbClr val="000090"/>
                </a:solidFill>
                <a:latin typeface="Times New Roman" charset="0"/>
                <a:ea typeface="华文楷体" charset="0"/>
                <a:cs typeface="Times New Roman" charset="0"/>
              </a:rPr>
              <a:t> artificial</a:t>
            </a:r>
          </a:p>
          <a:p>
            <a:pPr marL="857250" lvl="2" indent="-449263" eaLnBrk="1" hangingPunct="1">
              <a:lnSpc>
                <a:spcPts val="4000"/>
              </a:lnSpc>
              <a:buSzPct val="70000"/>
              <a:buFont typeface="Wingdings" charset="0"/>
              <a:buChar char="Ø"/>
            </a:pPr>
            <a:r>
              <a:rPr lang="en-US" altLang="zh-CN" dirty="0" err="1" smtClean="0">
                <a:solidFill>
                  <a:srgbClr val="000090"/>
                </a:solidFill>
                <a:latin typeface="Times New Roman" charset="0"/>
                <a:ea typeface="华文楷体" charset="0"/>
                <a:cs typeface="Times New Roman" charset="0"/>
              </a:rPr>
              <a:t>Procesamiento</a:t>
            </a:r>
            <a:r>
              <a:rPr lang="en-US" altLang="zh-CN" dirty="0" smtClean="0">
                <a:solidFill>
                  <a:srgbClr val="000090"/>
                </a:solidFill>
                <a:latin typeface="Times New Roman" charset="0"/>
                <a:ea typeface="华文楷体" charset="0"/>
                <a:cs typeface="Times New Roman" charset="0"/>
              </a:rPr>
              <a:t> de </a:t>
            </a:r>
            <a:r>
              <a:rPr lang="en-US" altLang="zh-CN" dirty="0" err="1" smtClean="0">
                <a:solidFill>
                  <a:srgbClr val="000090"/>
                </a:solidFill>
                <a:latin typeface="Times New Roman" charset="0"/>
                <a:ea typeface="华文楷体" charset="0"/>
                <a:cs typeface="Times New Roman" charset="0"/>
              </a:rPr>
              <a:t>lenguaje</a:t>
            </a:r>
            <a:r>
              <a:rPr lang="en-US" altLang="zh-CN" dirty="0" smtClean="0">
                <a:solidFill>
                  <a:srgbClr val="000090"/>
                </a:solidFill>
                <a:latin typeface="Times New Roman" charset="0"/>
                <a:ea typeface="华文楷体" charset="0"/>
                <a:cs typeface="Times New Roman" charset="0"/>
              </a:rPr>
              <a:t> natural</a:t>
            </a:r>
          </a:p>
          <a:p>
            <a:pPr marL="857250" lvl="2" indent="-449263" eaLnBrk="1" hangingPunct="1">
              <a:lnSpc>
                <a:spcPts val="4000"/>
              </a:lnSpc>
              <a:buSzPct val="70000"/>
              <a:buFont typeface="Wingdings" charset="0"/>
              <a:buChar char="Ø"/>
            </a:pPr>
            <a:r>
              <a:rPr lang="en-US" altLang="zh-CN" dirty="0" err="1" smtClean="0">
                <a:solidFill>
                  <a:srgbClr val="000090"/>
                </a:solidFill>
                <a:latin typeface="Times New Roman" charset="0"/>
                <a:ea typeface="华文楷体" charset="0"/>
                <a:cs typeface="Times New Roman" charset="0"/>
              </a:rPr>
              <a:t>Aprendizaje</a:t>
            </a:r>
            <a:r>
              <a:rPr lang="en-US" altLang="zh-CN" dirty="0" smtClean="0">
                <a:solidFill>
                  <a:srgbClr val="000090"/>
                </a:solidFill>
                <a:latin typeface="Times New Roman" charset="0"/>
                <a:ea typeface="华文楷体" charset="0"/>
                <a:cs typeface="Times New Roman" charset="0"/>
              </a:rPr>
              <a:t> </a:t>
            </a:r>
            <a:r>
              <a:rPr lang="en-US" altLang="zh-CN" dirty="0" err="1" smtClean="0">
                <a:solidFill>
                  <a:srgbClr val="000090"/>
                </a:solidFill>
                <a:latin typeface="Times New Roman" charset="0"/>
                <a:ea typeface="华文楷体" charset="0"/>
                <a:cs typeface="Times New Roman" charset="0"/>
              </a:rPr>
              <a:t>automático</a:t>
            </a:r>
            <a:endParaRPr lang="en-US" altLang="zh-CN" dirty="0" smtClean="0">
              <a:solidFill>
                <a:srgbClr val="000090"/>
              </a:solidFill>
              <a:latin typeface="Times New Roman" charset="0"/>
              <a:ea typeface="华文楷体" charset="0"/>
              <a:cs typeface="Times New Roman" charset="0"/>
            </a:endParaRPr>
          </a:p>
          <a:p>
            <a:pPr marL="857250" lvl="2" indent="-449263" eaLnBrk="1" hangingPunct="1">
              <a:lnSpc>
                <a:spcPts val="4000"/>
              </a:lnSpc>
              <a:buSzPct val="70000"/>
              <a:buFont typeface="Wingdings" charset="0"/>
              <a:buChar char="Ø"/>
            </a:pPr>
            <a:r>
              <a:rPr lang="en-US" altLang="zh-CN" dirty="0" err="1" smtClean="0">
                <a:solidFill>
                  <a:srgbClr val="000090"/>
                </a:solidFill>
                <a:latin typeface="Times New Roman" charset="0"/>
                <a:ea typeface="华文楷体" charset="0"/>
                <a:cs typeface="Times New Roman" charset="0"/>
              </a:rPr>
              <a:t>Visión</a:t>
            </a:r>
            <a:r>
              <a:rPr lang="en-US" altLang="zh-CN" dirty="0" smtClean="0">
                <a:solidFill>
                  <a:srgbClr val="000090"/>
                </a:solidFill>
                <a:latin typeface="Times New Roman" charset="0"/>
                <a:ea typeface="华文楷体" charset="0"/>
                <a:cs typeface="Times New Roman" charset="0"/>
              </a:rPr>
              <a:t> </a:t>
            </a:r>
            <a:r>
              <a:rPr lang="en-US" altLang="zh-CN" dirty="0" err="1" smtClean="0">
                <a:solidFill>
                  <a:srgbClr val="000090"/>
                </a:solidFill>
                <a:latin typeface="Times New Roman" charset="0"/>
                <a:ea typeface="华文楷体" charset="0"/>
                <a:cs typeface="Times New Roman" charset="0"/>
              </a:rPr>
              <a:t>por</a:t>
            </a:r>
            <a:r>
              <a:rPr lang="en-US" altLang="zh-CN" dirty="0" smtClean="0">
                <a:solidFill>
                  <a:srgbClr val="000090"/>
                </a:solidFill>
                <a:latin typeface="Times New Roman" charset="0"/>
                <a:ea typeface="华文楷体" charset="0"/>
                <a:cs typeface="Times New Roman" charset="0"/>
              </a:rPr>
              <a:t> </a:t>
            </a:r>
            <a:r>
              <a:rPr lang="en-US" altLang="zh-CN" dirty="0" err="1" smtClean="0">
                <a:solidFill>
                  <a:srgbClr val="000090"/>
                </a:solidFill>
                <a:latin typeface="Times New Roman" charset="0"/>
                <a:ea typeface="华文楷体" charset="0"/>
                <a:cs typeface="Times New Roman" charset="0"/>
              </a:rPr>
              <a:t>computador</a:t>
            </a:r>
            <a:endParaRPr lang="en-US" altLang="zh-CN" dirty="0" smtClean="0">
              <a:solidFill>
                <a:srgbClr val="000090"/>
              </a:solidFill>
              <a:latin typeface="Times New Roman" charset="0"/>
              <a:ea typeface="华文楷体" charset="0"/>
              <a:cs typeface="Times New Roman" charset="0"/>
            </a:endParaRPr>
          </a:p>
          <a:p>
            <a:pPr marL="857250" lvl="2" indent="-449263" eaLnBrk="1" hangingPunct="1">
              <a:lnSpc>
                <a:spcPts val="4000"/>
              </a:lnSpc>
              <a:buSzPct val="70000"/>
              <a:buFont typeface="Wingdings" charset="0"/>
              <a:buChar char="Ø"/>
            </a:pPr>
            <a:r>
              <a:rPr lang="en-US" altLang="zh-CN" dirty="0" err="1" smtClean="0">
                <a:solidFill>
                  <a:srgbClr val="000090"/>
                </a:solidFill>
                <a:latin typeface="Times New Roman" charset="0"/>
                <a:ea typeface="华文楷体" charset="0"/>
                <a:cs typeface="Times New Roman" charset="0"/>
              </a:rPr>
              <a:t>Gráficos</a:t>
            </a:r>
            <a:r>
              <a:rPr lang="en-US" altLang="zh-CN" dirty="0" smtClean="0">
                <a:solidFill>
                  <a:srgbClr val="000090"/>
                </a:solidFill>
                <a:latin typeface="Times New Roman" charset="0"/>
                <a:ea typeface="华文楷体" charset="0"/>
                <a:cs typeface="Times New Roman" charset="0"/>
              </a:rPr>
              <a:t> </a:t>
            </a:r>
            <a:r>
              <a:rPr lang="en-US" altLang="zh-CN" dirty="0" err="1" smtClean="0">
                <a:solidFill>
                  <a:srgbClr val="000090"/>
                </a:solidFill>
                <a:latin typeface="Times New Roman" charset="0"/>
                <a:ea typeface="华文楷体" charset="0"/>
                <a:cs typeface="Times New Roman" charset="0"/>
              </a:rPr>
              <a:t>por</a:t>
            </a:r>
            <a:r>
              <a:rPr lang="en-US" altLang="zh-CN" dirty="0" smtClean="0">
                <a:solidFill>
                  <a:srgbClr val="000090"/>
                </a:solidFill>
                <a:latin typeface="Times New Roman" charset="0"/>
                <a:ea typeface="华文楷体" charset="0"/>
                <a:cs typeface="Times New Roman" charset="0"/>
              </a:rPr>
              <a:t> </a:t>
            </a:r>
            <a:r>
              <a:rPr lang="en-US" altLang="zh-CN" dirty="0" err="1" smtClean="0">
                <a:solidFill>
                  <a:srgbClr val="000090"/>
                </a:solidFill>
                <a:latin typeface="Times New Roman" charset="0"/>
                <a:ea typeface="华文楷体" charset="0"/>
                <a:cs typeface="Times New Roman" charset="0"/>
              </a:rPr>
              <a:t>ordenador</a:t>
            </a:r>
            <a:endParaRPr lang="en-US" altLang="zh-CN" dirty="0" smtClean="0">
              <a:solidFill>
                <a:srgbClr val="000090"/>
              </a:solidFill>
              <a:latin typeface="Times New Roman" charset="0"/>
              <a:ea typeface="华文楷体" charset="0"/>
              <a:cs typeface="Times New Roman" charset="0"/>
            </a:endParaRPr>
          </a:p>
          <a:p>
            <a:pPr marL="857250" lvl="2" indent="-449263" eaLnBrk="1" hangingPunct="1">
              <a:lnSpc>
                <a:spcPts val="4000"/>
              </a:lnSpc>
              <a:buSzPct val="70000"/>
              <a:buFont typeface="Wingdings" charset="0"/>
              <a:buChar char="Ø"/>
            </a:pPr>
            <a:r>
              <a:rPr lang="en-US" altLang="zh-CN" dirty="0" err="1" smtClean="0">
                <a:solidFill>
                  <a:srgbClr val="000090"/>
                </a:solidFill>
                <a:latin typeface="Times New Roman" charset="0"/>
                <a:ea typeface="华文楷体" charset="0"/>
                <a:cs typeface="Times New Roman" charset="0"/>
              </a:rPr>
              <a:t>Factores</a:t>
            </a:r>
            <a:r>
              <a:rPr lang="en-US" altLang="zh-CN" dirty="0" smtClean="0">
                <a:solidFill>
                  <a:srgbClr val="000090"/>
                </a:solidFill>
                <a:latin typeface="Times New Roman" charset="0"/>
                <a:ea typeface="华文楷体" charset="0"/>
                <a:cs typeface="Times New Roman" charset="0"/>
              </a:rPr>
              <a:t> </a:t>
            </a:r>
            <a:r>
              <a:rPr lang="en-US" altLang="zh-CN" dirty="0" err="1" smtClean="0">
                <a:solidFill>
                  <a:srgbClr val="000090"/>
                </a:solidFill>
                <a:latin typeface="Times New Roman" charset="0"/>
                <a:ea typeface="华文楷体" charset="0"/>
                <a:cs typeface="Times New Roman" charset="0"/>
              </a:rPr>
              <a:t>humanos</a:t>
            </a:r>
            <a:endParaRPr lang="en-US" altLang="zh-CN" dirty="0" smtClean="0">
              <a:solidFill>
                <a:srgbClr val="000090"/>
              </a:solidFill>
              <a:latin typeface="Times New Roman" charset="0"/>
              <a:ea typeface="华文楷体" charset="0"/>
              <a:cs typeface="Times New Roman" charset="0"/>
            </a:endParaRPr>
          </a:p>
          <a:p>
            <a:pPr marL="857250" lvl="2" indent="-449263" eaLnBrk="1" hangingPunct="1">
              <a:lnSpc>
                <a:spcPts val="4000"/>
              </a:lnSpc>
              <a:buSzPct val="70000"/>
              <a:buFont typeface="Wingdings" charset="0"/>
              <a:buChar char="Ø"/>
            </a:pPr>
            <a:r>
              <a:rPr lang="en-US" altLang="zh-CN" dirty="0" err="1" smtClean="0">
                <a:solidFill>
                  <a:srgbClr val="000090"/>
                </a:solidFill>
                <a:latin typeface="Times New Roman" charset="0"/>
                <a:ea typeface="华文楷体" charset="0"/>
                <a:cs typeface="Times New Roman" charset="0"/>
              </a:rPr>
              <a:t>Redes</a:t>
            </a:r>
            <a:endParaRPr lang="en-US" altLang="zh-CN" dirty="0" smtClean="0">
              <a:solidFill>
                <a:srgbClr val="000090"/>
              </a:solidFill>
              <a:latin typeface="Times New Roman" charset="0"/>
              <a:ea typeface="华文楷体" charset="0"/>
              <a:cs typeface="Times New Roman" charset="0"/>
            </a:endParaRPr>
          </a:p>
          <a:p>
            <a:pPr marL="857250" lvl="2" indent="-449263" eaLnBrk="1" hangingPunct="1">
              <a:lnSpc>
                <a:spcPts val="4000"/>
              </a:lnSpc>
              <a:buSzPct val="70000"/>
              <a:buFont typeface="Wingdings" charset="0"/>
              <a:buChar char="Ø"/>
            </a:pPr>
            <a:r>
              <a:rPr lang="en-US" altLang="zh-CN" dirty="0" err="1" smtClean="0">
                <a:solidFill>
                  <a:srgbClr val="000090"/>
                </a:solidFill>
                <a:latin typeface="Times New Roman" charset="0"/>
                <a:ea typeface="华文楷体" charset="0"/>
                <a:cs typeface="Times New Roman" charset="0"/>
              </a:rPr>
              <a:t>Programación</a:t>
            </a:r>
            <a:r>
              <a:rPr lang="en-US" altLang="zh-CN" dirty="0" smtClean="0">
                <a:solidFill>
                  <a:srgbClr val="000090"/>
                </a:solidFill>
                <a:latin typeface="Times New Roman" charset="0"/>
                <a:ea typeface="华文楷体" charset="0"/>
                <a:cs typeface="Times New Roman" charset="0"/>
              </a:rPr>
              <a:t> </a:t>
            </a:r>
            <a:r>
              <a:rPr lang="en-US" altLang="zh-CN" dirty="0" err="1" smtClean="0">
                <a:solidFill>
                  <a:srgbClr val="000090"/>
                </a:solidFill>
                <a:latin typeface="Times New Roman" charset="0"/>
                <a:ea typeface="华文楷体" charset="0"/>
                <a:cs typeface="Times New Roman" charset="0"/>
              </a:rPr>
              <a:t>concurrente</a:t>
            </a:r>
            <a:r>
              <a:rPr lang="en-US" altLang="zh-CN" dirty="0" smtClean="0">
                <a:solidFill>
                  <a:srgbClr val="000090"/>
                </a:solidFill>
                <a:latin typeface="Times New Roman" charset="0"/>
                <a:ea typeface="华文楷体" charset="0"/>
                <a:cs typeface="Times New Roman" charset="0"/>
              </a:rPr>
              <a:t> y </a:t>
            </a:r>
            <a:r>
              <a:rPr lang="en-US" altLang="zh-CN" dirty="0" err="1" smtClean="0">
                <a:solidFill>
                  <a:srgbClr val="000090"/>
                </a:solidFill>
                <a:latin typeface="Times New Roman" charset="0"/>
                <a:ea typeface="华文楷体" charset="0"/>
                <a:cs typeface="Times New Roman" charset="0"/>
              </a:rPr>
              <a:t>distribuida</a:t>
            </a:r>
            <a:r>
              <a:rPr lang="en-US" altLang="zh-CN" dirty="0" smtClean="0">
                <a:solidFill>
                  <a:srgbClr val="000090"/>
                </a:solidFill>
                <a:latin typeface="Times New Roman" charset="0"/>
                <a:ea typeface="华文楷体" charset="0"/>
                <a:cs typeface="Times New Roman" charset="0"/>
              </a:rPr>
              <a:t>, etc.</a:t>
            </a:r>
          </a:p>
          <a:p>
            <a:pPr marL="857250" lvl="2" indent="-449263" eaLnBrk="1" hangingPunct="1">
              <a:lnSpc>
                <a:spcPts val="4000"/>
              </a:lnSpc>
              <a:buSzPct val="70000"/>
              <a:buFont typeface="Wingdings" charset="0"/>
              <a:buChar char="Ø"/>
            </a:pPr>
            <a:endParaRPr lang="en-US" altLang="zh-CN" dirty="0">
              <a:solidFill>
                <a:srgbClr val="000090"/>
              </a:solidFill>
              <a:latin typeface="Times New Roman" charset="0"/>
              <a:ea typeface="华文楷体" charset="0"/>
              <a:cs typeface="Times New Roman" charset="0"/>
            </a:endParaRPr>
          </a:p>
        </p:txBody>
      </p:sp>
      <p:sp>
        <p:nvSpPr>
          <p:cNvPr id="6" name="灯片编号占位符 3"/>
          <p:cNvSpPr>
            <a:spLocks noGrp="1"/>
          </p:cNvSpPr>
          <p:nvPr>
            <p:ph type="sldNum" sz="quarter" idx="12"/>
          </p:nvPr>
        </p:nvSpPr>
        <p:spPr/>
        <p:txBody>
          <a:bodyPr/>
          <a:lstStyle>
            <a:lvl1pPr algn="ctr">
              <a:defRPr sz="2400">
                <a:solidFill>
                  <a:schemeClr val="tx1"/>
                </a:solidFill>
                <a:latin typeface="Arial" charset="0"/>
                <a:ea typeface="黑体" charset="0"/>
                <a:cs typeface="黑体" charset="0"/>
              </a:defRPr>
            </a:lvl1pPr>
            <a:lvl2pPr marL="742950" indent="-285750" algn="ctr">
              <a:defRPr sz="2400">
                <a:solidFill>
                  <a:schemeClr val="tx1"/>
                </a:solidFill>
                <a:latin typeface="Arial" charset="0"/>
                <a:ea typeface="黑体" charset="0"/>
                <a:cs typeface="黑体" charset="0"/>
              </a:defRPr>
            </a:lvl2pPr>
            <a:lvl3pPr marL="1143000" indent="-228600" algn="ctr">
              <a:defRPr sz="2400">
                <a:solidFill>
                  <a:schemeClr val="tx1"/>
                </a:solidFill>
                <a:latin typeface="Arial" charset="0"/>
                <a:ea typeface="黑体" charset="0"/>
                <a:cs typeface="黑体" charset="0"/>
              </a:defRPr>
            </a:lvl3pPr>
            <a:lvl4pPr marL="1600200" indent="-228600" algn="ctr">
              <a:defRPr sz="2400">
                <a:solidFill>
                  <a:schemeClr val="tx1"/>
                </a:solidFill>
                <a:latin typeface="Arial" charset="0"/>
                <a:ea typeface="黑体" charset="0"/>
                <a:cs typeface="黑体" charset="0"/>
              </a:defRPr>
            </a:lvl4pPr>
            <a:lvl5pPr marL="2057400" indent="-228600" algn="ctr">
              <a:defRPr sz="2400">
                <a:solidFill>
                  <a:schemeClr val="tx1"/>
                </a:solidFill>
                <a:latin typeface="Arial" charset="0"/>
                <a:ea typeface="黑体" charset="0"/>
                <a:cs typeface="黑体" charset="0"/>
              </a:defRPr>
            </a:lvl5pPr>
            <a:lvl6pPr marL="2514600" indent="-228600" algn="ctr" eaLnBrk="0" fontAlgn="base" hangingPunct="0">
              <a:spcBef>
                <a:spcPct val="0"/>
              </a:spcBef>
              <a:spcAft>
                <a:spcPct val="0"/>
              </a:spcAft>
              <a:defRPr sz="2400">
                <a:solidFill>
                  <a:schemeClr val="tx1"/>
                </a:solidFill>
                <a:latin typeface="Arial" charset="0"/>
                <a:ea typeface="黑体" charset="0"/>
                <a:cs typeface="黑体" charset="0"/>
              </a:defRPr>
            </a:lvl6pPr>
            <a:lvl7pPr marL="2971800" indent="-228600" algn="ctr" eaLnBrk="0" fontAlgn="base" hangingPunct="0">
              <a:spcBef>
                <a:spcPct val="0"/>
              </a:spcBef>
              <a:spcAft>
                <a:spcPct val="0"/>
              </a:spcAft>
              <a:defRPr sz="2400">
                <a:solidFill>
                  <a:schemeClr val="tx1"/>
                </a:solidFill>
                <a:latin typeface="Arial" charset="0"/>
                <a:ea typeface="黑体" charset="0"/>
                <a:cs typeface="黑体" charset="0"/>
              </a:defRPr>
            </a:lvl7pPr>
            <a:lvl8pPr marL="3429000" indent="-228600" algn="ctr" eaLnBrk="0" fontAlgn="base" hangingPunct="0">
              <a:spcBef>
                <a:spcPct val="0"/>
              </a:spcBef>
              <a:spcAft>
                <a:spcPct val="0"/>
              </a:spcAft>
              <a:defRPr sz="2400">
                <a:solidFill>
                  <a:schemeClr val="tx1"/>
                </a:solidFill>
                <a:latin typeface="Arial" charset="0"/>
                <a:ea typeface="黑体" charset="0"/>
                <a:cs typeface="黑体" charset="0"/>
              </a:defRPr>
            </a:lvl8pPr>
            <a:lvl9pPr marL="3886200" indent="-228600" algn="ctr" eaLnBrk="0" fontAlgn="base" hangingPunct="0">
              <a:spcBef>
                <a:spcPct val="0"/>
              </a:spcBef>
              <a:spcAft>
                <a:spcPct val="0"/>
              </a:spcAft>
              <a:defRPr sz="2400">
                <a:solidFill>
                  <a:schemeClr val="tx1"/>
                </a:solidFill>
                <a:latin typeface="Arial" charset="0"/>
                <a:ea typeface="黑体" charset="0"/>
                <a:cs typeface="黑体" charset="0"/>
              </a:defRPr>
            </a:lvl9pPr>
          </a:lstStyle>
          <a:p>
            <a:pPr algn="r"/>
            <a:fld id="{19E1DD30-E0A1-0C48-B0BB-87D886585082}" type="slidenum">
              <a:rPr lang="zh-CN" altLang="en-US" sz="1400">
                <a:ea typeface="宋体" charset="0"/>
                <a:cs typeface="宋体" charset="0"/>
              </a:rPr>
              <a:pPr algn="r"/>
              <a:t>20</a:t>
            </a:fld>
            <a:endParaRPr lang="en-US" altLang="zh-CN" sz="1400">
              <a:ea typeface="宋体" charset="0"/>
              <a:cs typeface="宋体" charset="0"/>
            </a:endParaRPr>
          </a:p>
        </p:txBody>
      </p:sp>
      <p:pic>
        <p:nvPicPr>
          <p:cNvPr id="21508" name="Picture 2" descr="C:\Users\tf-yao\Desktop\Development-iterativ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7" y="1268760"/>
            <a:ext cx="1509262" cy="97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C:\Users\tf-yao\Desktop\96px-Brai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176" y="2578630"/>
            <a:ext cx="1517869" cy="113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C:\Users\tf-yao\Desktop\NETWORK-Library-LA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168" y="3861048"/>
            <a:ext cx="1748530" cy="1300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C:\Users\tf-yao\Desktop\Wacom_Pen-table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8304" y="5013176"/>
            <a:ext cx="1206773" cy="8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ítulo 1"/>
          <p:cNvSpPr>
            <a:spLocks noGrp="1"/>
          </p:cNvSpPr>
          <p:nvPr>
            <p:ph type="title"/>
          </p:nvPr>
        </p:nvSpPr>
        <p:spPr>
          <a:xfrm>
            <a:off x="467544" y="5373216"/>
            <a:ext cx="8183880" cy="1051560"/>
          </a:xfrm>
        </p:spPr>
        <p:txBody>
          <a:bodyPr>
            <a:normAutofit fontScale="90000"/>
          </a:bodyPr>
          <a:lstStyle/>
          <a:p>
            <a:pPr lvl="2" eaLnBrk="1" hangingPunct="1"/>
            <a:r>
              <a:rPr lang="en-US" altLang="zh-CN" kern="1200" dirty="0">
                <a:effectLst>
                  <a:outerShdw blurRad="53975" dist="22860" dir="5400000" algn="tl" rotWithShape="0">
                    <a:srgbClr val="000000">
                      <a:alpha val="55000"/>
                    </a:srgbClr>
                  </a:outerShdw>
                </a:effectLst>
                <a:ea typeface="宋体" charset="0"/>
                <a:cs typeface="+mj-cs"/>
              </a:rPr>
              <a:t>Areas de la </a:t>
            </a:r>
            <a:r>
              <a:rPr lang="en-US" altLang="zh-CN" kern="1200" dirty="0" err="1">
                <a:effectLst>
                  <a:outerShdw blurRad="53975" dist="22860" dir="5400000" algn="tl" rotWithShape="0">
                    <a:srgbClr val="000000">
                      <a:alpha val="55000"/>
                    </a:srgbClr>
                  </a:outerShdw>
                </a:effectLst>
                <a:ea typeface="宋体" charset="0"/>
                <a:cs typeface="+mj-cs"/>
              </a:rPr>
              <a:t>Ciencia</a:t>
            </a:r>
            <a:r>
              <a:rPr lang="en-US" altLang="zh-CN" kern="1200" dirty="0">
                <a:effectLst>
                  <a:outerShdw blurRad="53975" dist="22860" dir="5400000" algn="tl" rotWithShape="0">
                    <a:srgbClr val="000000">
                      <a:alpha val="55000"/>
                    </a:srgbClr>
                  </a:outerShdw>
                </a:effectLst>
                <a:ea typeface="宋体" charset="0"/>
                <a:cs typeface="+mj-cs"/>
              </a:rPr>
              <a:t> de </a:t>
            </a:r>
            <a:r>
              <a:rPr lang="en-US" altLang="zh-CN" kern="1200" dirty="0" err="1" smtClean="0">
                <a:effectLst>
                  <a:outerShdw blurRad="53975" dist="22860" dir="5400000" algn="tl" rotWithShape="0">
                    <a:srgbClr val="000000">
                      <a:alpha val="55000"/>
                    </a:srgbClr>
                  </a:outerShdw>
                </a:effectLst>
                <a:ea typeface="宋体" charset="0"/>
                <a:cs typeface="+mj-cs"/>
              </a:rPr>
              <a:t>computación</a:t>
            </a:r>
            <a:r>
              <a:rPr lang="en-US" altLang="zh-CN" kern="1200" dirty="0" smtClean="0">
                <a:effectLst>
                  <a:outerShdw blurRad="53975" dist="22860" dir="5400000" algn="tl" rotWithShape="0">
                    <a:srgbClr val="000000">
                      <a:alpha val="55000"/>
                    </a:srgbClr>
                  </a:outerShdw>
                </a:effectLst>
                <a:ea typeface="宋体" charset="0"/>
                <a:cs typeface="+mj-cs"/>
              </a:rPr>
              <a:t> (CC)</a:t>
            </a:r>
            <a:endParaRPr lang="en-AU" kern="1200" dirty="0">
              <a:effectLst>
                <a:outerShdw blurRad="53975" dist="22860" dir="5400000" algn="tl" rotWithShape="0">
                  <a:srgbClr val="000000">
                    <a:alpha val="55000"/>
                  </a:srgbClr>
                </a:outerShdw>
              </a:effectLst>
              <a:ea typeface="宋体" charset="0"/>
              <a:cs typeface="+mj-cs"/>
            </a:endParaRPr>
          </a:p>
        </p:txBody>
      </p:sp>
    </p:spTree>
    <p:extLst>
      <p:ext uri="{BB962C8B-B14F-4D97-AF65-F5344CB8AC3E}">
        <p14:creationId xmlns:p14="http://schemas.microsoft.com/office/powerpoint/2010/main" val="3343213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50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15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Rectangle 16"/>
          <p:cNvSpPr>
            <a:spLocks noGrp="1" noChangeArrowheads="1"/>
          </p:cNvSpPr>
          <p:nvPr>
            <p:ph type="title"/>
          </p:nvPr>
        </p:nvSpPr>
        <p:spPr/>
        <p:txBody>
          <a:bodyPr tIns="54000" anchor="t" anchorCtr="1"/>
          <a:lstStyle/>
          <a:p>
            <a:pPr eaLnBrk="1" hangingPunct="1"/>
            <a:r>
              <a:rPr lang="en-US" altLang="zh-CN">
                <a:latin typeface="Arial" charset="0"/>
                <a:ea typeface="宋体" charset="0"/>
              </a:rPr>
              <a:t>Introduction to CS</a:t>
            </a:r>
            <a:endParaRPr lang="zh-CN">
              <a:latin typeface="Arial" charset="0"/>
              <a:ea typeface="宋体" charset="0"/>
            </a:endParaRPr>
          </a:p>
        </p:txBody>
      </p:sp>
      <p:sp>
        <p:nvSpPr>
          <p:cNvPr id="27651" name="Rectangle 59"/>
          <p:cNvSpPr>
            <a:spLocks noGrp="1" noChangeArrowheads="1"/>
          </p:cNvSpPr>
          <p:nvPr>
            <p:ph idx="1"/>
          </p:nvPr>
        </p:nvSpPr>
        <p:spPr/>
        <p:txBody>
          <a:bodyPr/>
          <a:lstStyle/>
          <a:p>
            <a:pPr marL="449263" lvl="1" indent="-449263" eaLnBrk="1" hangingPunct="1">
              <a:lnSpc>
                <a:spcPts val="4000"/>
              </a:lnSpc>
              <a:buSzPct val="120000"/>
              <a:buFontTx/>
              <a:buBlip>
                <a:blip r:embed="rId3"/>
              </a:buBlip>
            </a:pPr>
            <a:r>
              <a:rPr lang="en-US" altLang="zh-CN" sz="3600" b="1" dirty="0" err="1" smtClean="0">
                <a:solidFill>
                  <a:schemeClr val="accent1">
                    <a:tint val="88000"/>
                    <a:satMod val="150000"/>
                  </a:schemeClr>
                </a:solidFill>
                <a:effectLst>
                  <a:outerShdw blurRad="53975" dist="22860" dir="5400000" algn="tl" rotWithShape="0">
                    <a:srgbClr val="000000">
                      <a:alpha val="55000"/>
                    </a:srgbClr>
                  </a:outerShdw>
                </a:effectLst>
                <a:ea typeface="+mj-ea"/>
                <a:cs typeface="+mj-cs"/>
              </a:rPr>
              <a:t>Resumen</a:t>
            </a:r>
            <a:r>
              <a:rPr lang="en-US" altLang="zh-CN" sz="3600" b="1" dirty="0" smtClean="0">
                <a:solidFill>
                  <a:schemeClr val="accent1">
                    <a:tint val="88000"/>
                    <a:satMod val="150000"/>
                  </a:schemeClr>
                </a:solidFill>
                <a:effectLst>
                  <a:outerShdw blurRad="53975" dist="22860" dir="5400000" algn="tl" rotWithShape="0">
                    <a:srgbClr val="000000">
                      <a:alpha val="55000"/>
                    </a:srgbClr>
                  </a:outerShdw>
                </a:effectLst>
                <a:ea typeface="+mj-ea"/>
                <a:cs typeface="+mj-cs"/>
              </a:rPr>
              <a:t> </a:t>
            </a:r>
            <a:r>
              <a:rPr lang="en-US" altLang="zh-CN" sz="3600" b="1" dirty="0" err="1" smtClean="0">
                <a:solidFill>
                  <a:schemeClr val="accent1">
                    <a:tint val="88000"/>
                    <a:satMod val="150000"/>
                  </a:schemeClr>
                </a:solidFill>
                <a:effectLst>
                  <a:outerShdw blurRad="53975" dist="22860" dir="5400000" algn="tl" rotWithShape="0">
                    <a:srgbClr val="000000">
                      <a:alpha val="55000"/>
                    </a:srgbClr>
                  </a:outerShdw>
                </a:effectLst>
                <a:ea typeface="+mj-ea"/>
                <a:cs typeface="+mj-cs"/>
              </a:rPr>
              <a:t>sobre</a:t>
            </a:r>
            <a:r>
              <a:rPr lang="en-US" altLang="zh-CN" sz="3600" b="1" dirty="0" smtClean="0">
                <a:solidFill>
                  <a:schemeClr val="accent1">
                    <a:tint val="88000"/>
                    <a:satMod val="150000"/>
                  </a:schemeClr>
                </a:solidFill>
                <a:effectLst>
                  <a:outerShdw blurRad="53975" dist="22860" dir="5400000" algn="tl" rotWithShape="0">
                    <a:srgbClr val="000000">
                      <a:alpha val="55000"/>
                    </a:srgbClr>
                  </a:outerShdw>
                </a:effectLst>
                <a:ea typeface="+mj-ea"/>
                <a:cs typeface="+mj-cs"/>
              </a:rPr>
              <a:t> CC</a:t>
            </a:r>
            <a:endParaRPr lang="en-US" altLang="zh-CN" sz="3600" b="1" dirty="0">
              <a:solidFill>
                <a:schemeClr val="accent1">
                  <a:tint val="88000"/>
                  <a:satMod val="150000"/>
                </a:schemeClr>
              </a:solidFill>
              <a:effectLst>
                <a:outerShdw blurRad="53975" dist="22860" dir="5400000" algn="tl" rotWithShape="0">
                  <a:srgbClr val="000000">
                    <a:alpha val="55000"/>
                  </a:srgbClr>
                </a:outerShdw>
              </a:effectLst>
              <a:ea typeface="+mj-ea"/>
              <a:cs typeface="+mj-cs"/>
            </a:endParaRPr>
          </a:p>
          <a:p>
            <a:pPr marL="857250" lvl="2" indent="-449263" eaLnBrk="1" hangingPunct="1">
              <a:lnSpc>
                <a:spcPts val="4000"/>
              </a:lnSpc>
              <a:buSzPct val="70000"/>
              <a:buFont typeface="Wingdings" charset="0"/>
              <a:buChar char="Ø"/>
            </a:pPr>
            <a:r>
              <a:rPr lang="en-US" altLang="zh-CN" dirty="0">
                <a:solidFill>
                  <a:srgbClr val="000090"/>
                </a:solidFill>
                <a:latin typeface="Times New Roman" charset="0"/>
                <a:ea typeface="华文楷体" charset="0"/>
                <a:cs typeface="Times New Roman" charset="0"/>
              </a:rPr>
              <a:t>La </a:t>
            </a:r>
            <a:r>
              <a:rPr lang="en-US" altLang="zh-CN" dirty="0" err="1" smtClean="0">
                <a:solidFill>
                  <a:srgbClr val="000090"/>
                </a:solidFill>
                <a:latin typeface="Times New Roman" charset="0"/>
                <a:ea typeface="华文楷体" charset="0"/>
                <a:cs typeface="Times New Roman" charset="0"/>
              </a:rPr>
              <a:t>ciencia</a:t>
            </a:r>
            <a:r>
              <a:rPr lang="en-US" altLang="zh-CN" dirty="0" smtClean="0">
                <a:solidFill>
                  <a:srgbClr val="000090"/>
                </a:solidFill>
                <a:latin typeface="Times New Roman" charset="0"/>
                <a:ea typeface="华文楷体" charset="0"/>
                <a:cs typeface="Times New Roman" charset="0"/>
              </a:rPr>
              <a:t> de </a:t>
            </a:r>
            <a:r>
              <a:rPr lang="en-US" altLang="zh-CN" dirty="0" err="1" smtClean="0">
                <a:solidFill>
                  <a:srgbClr val="000090"/>
                </a:solidFill>
                <a:latin typeface="Times New Roman" charset="0"/>
                <a:ea typeface="华文楷体" charset="0"/>
                <a:cs typeface="Times New Roman" charset="0"/>
              </a:rPr>
              <a:t>computaci</a:t>
            </a:r>
            <a:r>
              <a:rPr lang="en-US" altLang="zh-CN" dirty="0" err="1" smtClean="0">
                <a:solidFill>
                  <a:srgbClr val="000090"/>
                </a:solidFill>
                <a:latin typeface="Times New Roman" charset="0"/>
                <a:ea typeface="华文楷体" charset="0"/>
                <a:cs typeface="Times New Roman" charset="0"/>
              </a:rPr>
              <a:t>ón</a:t>
            </a:r>
            <a:r>
              <a:rPr lang="en-US" altLang="zh-CN" dirty="0" smtClean="0">
                <a:solidFill>
                  <a:srgbClr val="000090"/>
                </a:solidFill>
                <a:latin typeface="Times New Roman" charset="0"/>
                <a:ea typeface="华文楷体" charset="0"/>
                <a:cs typeface="Times New Roman" charset="0"/>
              </a:rPr>
              <a:t> </a:t>
            </a:r>
            <a:r>
              <a:rPr lang="en-US" altLang="zh-CN" dirty="0" err="1" smtClean="0">
                <a:solidFill>
                  <a:srgbClr val="000090"/>
                </a:solidFill>
                <a:latin typeface="Times New Roman" charset="0"/>
                <a:ea typeface="华文楷体" charset="0"/>
                <a:cs typeface="Times New Roman" charset="0"/>
              </a:rPr>
              <a:t>es</a:t>
            </a:r>
            <a:r>
              <a:rPr lang="en-US" altLang="zh-CN" dirty="0" smtClean="0">
                <a:solidFill>
                  <a:srgbClr val="000090"/>
                </a:solidFill>
                <a:latin typeface="Times New Roman" charset="0"/>
                <a:ea typeface="华文楷体" charset="0"/>
                <a:cs typeface="Times New Roman" charset="0"/>
              </a:rPr>
              <a:t> </a:t>
            </a:r>
            <a:r>
              <a:rPr lang="en-US" altLang="zh-CN" dirty="0">
                <a:solidFill>
                  <a:srgbClr val="000090"/>
                </a:solidFill>
                <a:latin typeface="Times New Roman" charset="0"/>
                <a:ea typeface="华文楷体" charset="0"/>
                <a:cs typeface="Times New Roman" charset="0"/>
              </a:rPr>
              <a:t>el </a:t>
            </a:r>
            <a:r>
              <a:rPr lang="en-US" altLang="zh-CN" dirty="0" err="1">
                <a:solidFill>
                  <a:srgbClr val="000090"/>
                </a:solidFill>
                <a:latin typeface="Times New Roman" charset="0"/>
                <a:ea typeface="华文楷体" charset="0"/>
                <a:cs typeface="Times New Roman" charset="0"/>
              </a:rPr>
              <a:t>estudio</a:t>
            </a:r>
            <a:r>
              <a:rPr lang="en-US" altLang="zh-CN" dirty="0">
                <a:solidFill>
                  <a:srgbClr val="000090"/>
                </a:solidFill>
                <a:latin typeface="Times New Roman" charset="0"/>
                <a:ea typeface="华文楷体" charset="0"/>
                <a:cs typeface="Times New Roman" charset="0"/>
              </a:rPr>
              <a:t> de los </a:t>
            </a:r>
            <a:r>
              <a:rPr lang="en-US" altLang="zh-CN" dirty="0" err="1">
                <a:solidFill>
                  <a:srgbClr val="000090"/>
                </a:solidFill>
                <a:latin typeface="Times New Roman" charset="0"/>
                <a:ea typeface="华文楷体" charset="0"/>
                <a:cs typeface="Times New Roman" charset="0"/>
              </a:rPr>
              <a:t>fundamentos</a:t>
            </a:r>
            <a:r>
              <a:rPr lang="en-US" altLang="zh-CN" dirty="0">
                <a:solidFill>
                  <a:srgbClr val="000090"/>
                </a:solidFill>
                <a:latin typeface="Times New Roman" charset="0"/>
                <a:ea typeface="华文楷体" charset="0"/>
                <a:cs typeface="Times New Roman" charset="0"/>
              </a:rPr>
              <a:t> de la </a:t>
            </a:r>
            <a:r>
              <a:rPr lang="en-US" altLang="zh-CN" dirty="0" err="1">
                <a:solidFill>
                  <a:srgbClr val="000090"/>
                </a:solidFill>
                <a:latin typeface="Times New Roman" charset="0"/>
                <a:ea typeface="华文楷体" charset="0"/>
                <a:cs typeface="Times New Roman" charset="0"/>
              </a:rPr>
              <a:t>información</a:t>
            </a:r>
            <a:r>
              <a:rPr lang="en-US" altLang="zh-CN" dirty="0">
                <a:solidFill>
                  <a:srgbClr val="000090"/>
                </a:solidFill>
                <a:latin typeface="Times New Roman" charset="0"/>
                <a:ea typeface="华文楷体" charset="0"/>
                <a:cs typeface="Times New Roman" charset="0"/>
              </a:rPr>
              <a:t> y la </a:t>
            </a:r>
            <a:r>
              <a:rPr lang="en-US" altLang="zh-CN" dirty="0" err="1">
                <a:solidFill>
                  <a:srgbClr val="000090"/>
                </a:solidFill>
                <a:latin typeface="Times New Roman" charset="0"/>
                <a:ea typeface="华文楷体" charset="0"/>
                <a:cs typeface="Times New Roman" charset="0"/>
              </a:rPr>
              <a:t>computación</a:t>
            </a:r>
            <a:r>
              <a:rPr lang="en-US" altLang="zh-CN" dirty="0">
                <a:solidFill>
                  <a:srgbClr val="000090"/>
                </a:solidFill>
                <a:latin typeface="Times New Roman" charset="0"/>
                <a:ea typeface="华文楷体" charset="0"/>
                <a:cs typeface="Times New Roman" charset="0"/>
              </a:rPr>
              <a:t> y </a:t>
            </a:r>
            <a:r>
              <a:rPr lang="en-US" altLang="zh-CN" dirty="0" err="1">
                <a:solidFill>
                  <a:srgbClr val="000090"/>
                </a:solidFill>
                <a:latin typeface="Times New Roman" charset="0"/>
                <a:ea typeface="华文楷体" charset="0"/>
                <a:cs typeface="Times New Roman" charset="0"/>
              </a:rPr>
              <a:t>su</a:t>
            </a:r>
            <a:r>
              <a:rPr lang="en-US" altLang="zh-CN" dirty="0">
                <a:solidFill>
                  <a:srgbClr val="000090"/>
                </a:solidFill>
                <a:latin typeface="Times New Roman" charset="0"/>
                <a:ea typeface="华文楷体" charset="0"/>
                <a:cs typeface="Times New Roman" charset="0"/>
              </a:rPr>
              <a:t> </a:t>
            </a:r>
            <a:r>
              <a:rPr lang="en-US" altLang="zh-CN" dirty="0" err="1">
                <a:solidFill>
                  <a:srgbClr val="000090"/>
                </a:solidFill>
                <a:latin typeface="Times New Roman" charset="0"/>
                <a:ea typeface="华文楷体" charset="0"/>
                <a:cs typeface="Times New Roman" charset="0"/>
              </a:rPr>
              <a:t>ejecución</a:t>
            </a:r>
            <a:r>
              <a:rPr lang="en-US" altLang="zh-CN" dirty="0">
                <a:solidFill>
                  <a:srgbClr val="000090"/>
                </a:solidFill>
                <a:latin typeface="Times New Roman" charset="0"/>
                <a:ea typeface="华文楷体" charset="0"/>
                <a:cs typeface="Times New Roman" charset="0"/>
              </a:rPr>
              <a:t> y </a:t>
            </a:r>
            <a:r>
              <a:rPr lang="en-US" altLang="zh-CN" dirty="0" err="1">
                <a:solidFill>
                  <a:srgbClr val="000090"/>
                </a:solidFill>
                <a:latin typeface="Times New Roman" charset="0"/>
                <a:ea typeface="华文楷体" charset="0"/>
                <a:cs typeface="Times New Roman" charset="0"/>
              </a:rPr>
              <a:t>aplicación</a:t>
            </a:r>
            <a:r>
              <a:rPr lang="en-US" altLang="zh-CN" dirty="0">
                <a:solidFill>
                  <a:srgbClr val="000090"/>
                </a:solidFill>
                <a:latin typeface="Times New Roman" charset="0"/>
                <a:ea typeface="华文楷体" charset="0"/>
                <a:cs typeface="Times New Roman" charset="0"/>
              </a:rPr>
              <a:t> </a:t>
            </a:r>
            <a:r>
              <a:rPr lang="en-US" altLang="zh-CN" dirty="0" smtClean="0">
                <a:solidFill>
                  <a:srgbClr val="000090"/>
                </a:solidFill>
                <a:latin typeface="Times New Roman" charset="0"/>
                <a:ea typeface="华文楷体" charset="0"/>
                <a:cs typeface="Times New Roman" charset="0"/>
              </a:rPr>
              <a:t>en </a:t>
            </a:r>
            <a:r>
              <a:rPr lang="en-US" altLang="zh-CN" dirty="0">
                <a:solidFill>
                  <a:srgbClr val="000090"/>
                </a:solidFill>
                <a:latin typeface="Times New Roman" charset="0"/>
                <a:ea typeface="华文楷体" charset="0"/>
                <a:cs typeface="Times New Roman" charset="0"/>
              </a:rPr>
              <a:t>los </a:t>
            </a:r>
            <a:r>
              <a:rPr lang="en-US" altLang="zh-CN" dirty="0" err="1">
                <a:solidFill>
                  <a:srgbClr val="000090"/>
                </a:solidFill>
                <a:latin typeface="Times New Roman" charset="0"/>
                <a:ea typeface="华文楷体" charset="0"/>
                <a:cs typeface="Times New Roman" charset="0"/>
              </a:rPr>
              <a:t>sistemas</a:t>
            </a:r>
            <a:r>
              <a:rPr lang="en-US" altLang="zh-CN" dirty="0">
                <a:solidFill>
                  <a:srgbClr val="000090"/>
                </a:solidFill>
                <a:latin typeface="Times New Roman" charset="0"/>
                <a:ea typeface="华文楷体" charset="0"/>
                <a:cs typeface="Times New Roman" charset="0"/>
              </a:rPr>
              <a:t> </a:t>
            </a:r>
            <a:r>
              <a:rPr lang="en-US" altLang="zh-CN" dirty="0" err="1">
                <a:solidFill>
                  <a:srgbClr val="000090"/>
                </a:solidFill>
                <a:latin typeface="Times New Roman" charset="0"/>
                <a:ea typeface="华文楷体" charset="0"/>
                <a:cs typeface="Times New Roman" charset="0"/>
              </a:rPr>
              <a:t>informáticos</a:t>
            </a:r>
            <a:r>
              <a:rPr lang="en-US" altLang="zh-CN" dirty="0" smtClean="0">
                <a:solidFill>
                  <a:srgbClr val="000090"/>
                </a:solidFill>
                <a:latin typeface="Times New Roman" charset="0"/>
                <a:ea typeface="华文楷体" charset="0"/>
                <a:cs typeface="Times New Roman" charset="0"/>
              </a:rPr>
              <a:t>. </a:t>
            </a:r>
            <a:endParaRPr lang="en-US" altLang="zh-CN" dirty="0">
              <a:solidFill>
                <a:srgbClr val="000090"/>
              </a:solidFill>
              <a:latin typeface="Times New Roman" charset="0"/>
              <a:ea typeface="华文楷体" charset="0"/>
              <a:cs typeface="Times New Roman" charset="0"/>
            </a:endParaRPr>
          </a:p>
        </p:txBody>
      </p:sp>
      <p:sp>
        <p:nvSpPr>
          <p:cNvPr id="6" name="灯片编号占位符 3"/>
          <p:cNvSpPr>
            <a:spLocks noGrp="1"/>
          </p:cNvSpPr>
          <p:nvPr>
            <p:ph type="sldNum" sz="quarter" idx="12"/>
          </p:nvPr>
        </p:nvSpPr>
        <p:spPr/>
        <p:txBody>
          <a:bodyPr/>
          <a:lstStyle>
            <a:lvl1pPr algn="ctr">
              <a:defRPr sz="2400">
                <a:solidFill>
                  <a:schemeClr val="tx1"/>
                </a:solidFill>
                <a:latin typeface="Arial" charset="0"/>
                <a:ea typeface="黑体" charset="0"/>
                <a:cs typeface="黑体" charset="0"/>
              </a:defRPr>
            </a:lvl1pPr>
            <a:lvl2pPr marL="742950" indent="-285750" algn="ctr">
              <a:defRPr sz="2400">
                <a:solidFill>
                  <a:schemeClr val="tx1"/>
                </a:solidFill>
                <a:latin typeface="Arial" charset="0"/>
                <a:ea typeface="黑体" charset="0"/>
                <a:cs typeface="黑体" charset="0"/>
              </a:defRPr>
            </a:lvl2pPr>
            <a:lvl3pPr marL="1143000" indent="-228600" algn="ctr">
              <a:defRPr sz="2400">
                <a:solidFill>
                  <a:schemeClr val="tx1"/>
                </a:solidFill>
                <a:latin typeface="Arial" charset="0"/>
                <a:ea typeface="黑体" charset="0"/>
                <a:cs typeface="黑体" charset="0"/>
              </a:defRPr>
            </a:lvl3pPr>
            <a:lvl4pPr marL="1600200" indent="-228600" algn="ctr">
              <a:defRPr sz="2400">
                <a:solidFill>
                  <a:schemeClr val="tx1"/>
                </a:solidFill>
                <a:latin typeface="Arial" charset="0"/>
                <a:ea typeface="黑体" charset="0"/>
                <a:cs typeface="黑体" charset="0"/>
              </a:defRPr>
            </a:lvl4pPr>
            <a:lvl5pPr marL="2057400" indent="-228600" algn="ctr">
              <a:defRPr sz="2400">
                <a:solidFill>
                  <a:schemeClr val="tx1"/>
                </a:solidFill>
                <a:latin typeface="Arial" charset="0"/>
                <a:ea typeface="黑体" charset="0"/>
                <a:cs typeface="黑体" charset="0"/>
              </a:defRPr>
            </a:lvl5pPr>
            <a:lvl6pPr marL="2514600" indent="-228600" algn="ctr" eaLnBrk="0" fontAlgn="base" hangingPunct="0">
              <a:spcBef>
                <a:spcPct val="0"/>
              </a:spcBef>
              <a:spcAft>
                <a:spcPct val="0"/>
              </a:spcAft>
              <a:defRPr sz="2400">
                <a:solidFill>
                  <a:schemeClr val="tx1"/>
                </a:solidFill>
                <a:latin typeface="Arial" charset="0"/>
                <a:ea typeface="黑体" charset="0"/>
                <a:cs typeface="黑体" charset="0"/>
              </a:defRPr>
            </a:lvl6pPr>
            <a:lvl7pPr marL="2971800" indent="-228600" algn="ctr" eaLnBrk="0" fontAlgn="base" hangingPunct="0">
              <a:spcBef>
                <a:spcPct val="0"/>
              </a:spcBef>
              <a:spcAft>
                <a:spcPct val="0"/>
              </a:spcAft>
              <a:defRPr sz="2400">
                <a:solidFill>
                  <a:schemeClr val="tx1"/>
                </a:solidFill>
                <a:latin typeface="Arial" charset="0"/>
                <a:ea typeface="黑体" charset="0"/>
                <a:cs typeface="黑体" charset="0"/>
              </a:defRPr>
            </a:lvl7pPr>
            <a:lvl8pPr marL="3429000" indent="-228600" algn="ctr" eaLnBrk="0" fontAlgn="base" hangingPunct="0">
              <a:spcBef>
                <a:spcPct val="0"/>
              </a:spcBef>
              <a:spcAft>
                <a:spcPct val="0"/>
              </a:spcAft>
              <a:defRPr sz="2400">
                <a:solidFill>
                  <a:schemeClr val="tx1"/>
                </a:solidFill>
                <a:latin typeface="Arial" charset="0"/>
                <a:ea typeface="黑体" charset="0"/>
                <a:cs typeface="黑体" charset="0"/>
              </a:defRPr>
            </a:lvl8pPr>
            <a:lvl9pPr marL="3886200" indent="-228600" algn="ctr" eaLnBrk="0" fontAlgn="base" hangingPunct="0">
              <a:spcBef>
                <a:spcPct val="0"/>
              </a:spcBef>
              <a:spcAft>
                <a:spcPct val="0"/>
              </a:spcAft>
              <a:defRPr sz="2400">
                <a:solidFill>
                  <a:schemeClr val="tx1"/>
                </a:solidFill>
                <a:latin typeface="Arial" charset="0"/>
                <a:ea typeface="黑体" charset="0"/>
                <a:cs typeface="黑体" charset="0"/>
              </a:defRPr>
            </a:lvl9pPr>
          </a:lstStyle>
          <a:p>
            <a:pPr algn="r"/>
            <a:fld id="{A0850B80-956B-B84A-9B6B-A733D729A445}" type="slidenum">
              <a:rPr lang="zh-CN" altLang="en-US" sz="1400">
                <a:ea typeface="宋体" charset="0"/>
                <a:cs typeface="宋体" charset="0"/>
              </a:rPr>
              <a:pPr algn="r"/>
              <a:t>21</a:t>
            </a:fld>
            <a:endParaRPr lang="en-US" altLang="zh-CN" sz="1400">
              <a:ea typeface="宋体" charset="0"/>
              <a:cs typeface="宋体" charset="0"/>
            </a:endParaRPr>
          </a:p>
        </p:txBody>
      </p:sp>
      <p:graphicFrame>
        <p:nvGraphicFramePr>
          <p:cNvPr id="34827" name="Group 11"/>
          <p:cNvGraphicFramePr>
            <a:graphicFrameLocks noGrp="1"/>
          </p:cNvGraphicFramePr>
          <p:nvPr>
            <p:extLst>
              <p:ext uri="{D42A27DB-BD31-4B8C-83A1-F6EECF244321}">
                <p14:modId xmlns:p14="http://schemas.microsoft.com/office/powerpoint/2010/main" val="551190"/>
              </p:ext>
            </p:extLst>
          </p:nvPr>
        </p:nvGraphicFramePr>
        <p:xfrm>
          <a:off x="755576" y="3573016"/>
          <a:ext cx="7696200" cy="2011998"/>
        </p:xfrm>
        <a:graphic>
          <a:graphicData uri="http://schemas.openxmlformats.org/drawingml/2006/table">
            <a:tbl>
              <a:tblPr/>
              <a:tblGrid>
                <a:gridCol w="3848100"/>
                <a:gridCol w="3848100"/>
              </a:tblGrid>
              <a:tr h="363538">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alibri" charset="0"/>
                          <a:ea typeface="宋体" charset="0"/>
                          <a:cs typeface="Times New Roman" charset="0"/>
                        </a:rPr>
                        <a:t>Campos </a:t>
                      </a:r>
                      <a:r>
                        <a:rPr kumimoji="0" lang="en-US" altLang="zh-CN" sz="2400" b="1" i="0" u="none" strike="noStrike" cap="none" normalizeH="0" baseline="0" dirty="0" err="1" smtClean="0">
                          <a:ln>
                            <a:noFill/>
                          </a:ln>
                          <a:solidFill>
                            <a:schemeClr val="tx1"/>
                          </a:solidFill>
                          <a:effectLst/>
                          <a:latin typeface="Calibri" charset="0"/>
                          <a:ea typeface="宋体" charset="0"/>
                          <a:cs typeface="Times New Roman" charset="0"/>
                        </a:rPr>
                        <a:t>principales</a:t>
                      </a:r>
                      <a:r>
                        <a:rPr kumimoji="0" lang="en-US" altLang="zh-CN" sz="2400" b="1" i="0" u="none" strike="noStrike" cap="none" normalizeH="0" baseline="0" dirty="0" smtClean="0">
                          <a:ln>
                            <a:noFill/>
                          </a:ln>
                          <a:solidFill>
                            <a:schemeClr val="tx1"/>
                          </a:solidFill>
                          <a:effectLst/>
                          <a:latin typeface="Calibri" charset="0"/>
                          <a:ea typeface="宋体" charset="0"/>
                          <a:cs typeface="Times New Roman" charset="0"/>
                        </a:rPr>
                        <a:t> </a:t>
                      </a:r>
                      <a:r>
                        <a:rPr kumimoji="0" lang="en-US" altLang="zh-CN" sz="2400" b="1" i="0" u="none" strike="noStrike" cap="none" normalizeH="0" baseline="0" dirty="0" err="1" smtClean="0">
                          <a:ln>
                            <a:noFill/>
                          </a:ln>
                          <a:solidFill>
                            <a:schemeClr val="tx1"/>
                          </a:solidFill>
                          <a:effectLst/>
                          <a:latin typeface="Calibri" charset="0"/>
                          <a:ea typeface="宋体" charset="0"/>
                          <a:cs typeface="Times New Roman" charset="0"/>
                        </a:rPr>
                        <a:t>para</a:t>
                      </a:r>
                      <a:r>
                        <a:rPr kumimoji="0" lang="en-US" altLang="zh-CN" sz="2400" b="1" i="0" u="none" strike="noStrike" cap="none" normalizeH="0" baseline="0" dirty="0" smtClean="0">
                          <a:ln>
                            <a:noFill/>
                          </a:ln>
                          <a:solidFill>
                            <a:schemeClr val="tx1"/>
                          </a:solidFill>
                          <a:effectLst/>
                          <a:latin typeface="Calibri" charset="0"/>
                          <a:ea typeface="宋体" charset="0"/>
                          <a:cs typeface="Times New Roman" charset="0"/>
                        </a:rPr>
                        <a:t> la </a:t>
                      </a:r>
                      <a:r>
                        <a:rPr kumimoji="0" lang="en-US" altLang="zh-CN" sz="2400" b="1" i="0" u="none" strike="noStrike" cap="none" normalizeH="0" baseline="0" dirty="0" err="1" smtClean="0">
                          <a:ln>
                            <a:noFill/>
                          </a:ln>
                          <a:solidFill>
                            <a:schemeClr val="tx1"/>
                          </a:solidFill>
                          <a:effectLst/>
                          <a:latin typeface="Calibri" charset="0"/>
                          <a:ea typeface="宋体" charset="0"/>
                          <a:cs typeface="Times New Roman" charset="0"/>
                        </a:rPr>
                        <a:t>Ciencia</a:t>
                      </a:r>
                      <a:r>
                        <a:rPr kumimoji="0" lang="en-US" altLang="zh-CN" sz="2400" b="1" i="0" u="none" strike="noStrike" cap="none" normalizeH="0" baseline="0" dirty="0" smtClean="0">
                          <a:ln>
                            <a:noFill/>
                          </a:ln>
                          <a:solidFill>
                            <a:schemeClr val="tx1"/>
                          </a:solidFill>
                          <a:effectLst/>
                          <a:latin typeface="Calibri" charset="0"/>
                          <a:ea typeface="宋体" charset="0"/>
                          <a:cs typeface="Times New Roman" charset="0"/>
                        </a:rPr>
                        <a:t> de </a:t>
                      </a:r>
                      <a:r>
                        <a:rPr kumimoji="0" lang="en-US" altLang="zh-CN" sz="2400" b="1" i="0" u="none" strike="noStrike" cap="none" normalizeH="0" baseline="0" dirty="0" err="1" smtClean="0">
                          <a:ln>
                            <a:noFill/>
                          </a:ln>
                          <a:solidFill>
                            <a:schemeClr val="tx1"/>
                          </a:solidFill>
                          <a:effectLst/>
                          <a:latin typeface="Calibri" charset="0"/>
                          <a:ea typeface="宋体" charset="0"/>
                          <a:cs typeface="Times New Roman" charset="0"/>
                        </a:rPr>
                        <a:t>Computaci</a:t>
                      </a:r>
                      <a:r>
                        <a:rPr kumimoji="0" lang="en-US" altLang="zh-CN" sz="2400" b="1" i="0" u="none" strike="noStrike" cap="none" normalizeH="0" baseline="0" dirty="0" err="1" smtClean="0">
                          <a:ln>
                            <a:noFill/>
                          </a:ln>
                          <a:solidFill>
                            <a:schemeClr val="tx1"/>
                          </a:solidFill>
                          <a:effectLst/>
                          <a:latin typeface="Calibri" charset="0"/>
                          <a:ea typeface="宋体" charset="0"/>
                          <a:cs typeface="Times New Roman" charset="0"/>
                        </a:rPr>
                        <a:t>ón</a:t>
                      </a:r>
                      <a:endParaRPr kumimoji="0" lang="zh-CN" sz="2400" b="0" i="0" u="none" strike="noStrike" cap="none" normalizeH="0" baseline="0" dirty="0">
                        <a:ln>
                          <a:noFill/>
                        </a:ln>
                        <a:solidFill>
                          <a:schemeClr val="tx1"/>
                        </a:solidFill>
                        <a:effectLst/>
                        <a:latin typeface="Calibri" charset="0"/>
                        <a:ea typeface="宋体" charset="0"/>
                        <a:cs typeface="Times New Roman" charset="0"/>
                      </a:endParaRPr>
                    </a:p>
                  </a:txBody>
                  <a:tcPr marL="152400" marR="152400" marT="9525" marB="9525" anchor="ctr" horzOverflow="overflow">
                    <a:lnL>
                      <a:noFill/>
                    </a:lnL>
                    <a:lnR>
                      <a:noFill/>
                    </a:lnR>
                    <a:lnT>
                      <a:noFill/>
                    </a:lnT>
                    <a:lnB>
                      <a:noFill/>
                    </a:lnB>
                    <a:lnTlToBr>
                      <a:noFill/>
                    </a:lnTlToBr>
                    <a:lnBlToTr>
                      <a:noFill/>
                    </a:lnBlToTr>
                    <a:solidFill>
                      <a:srgbClr val="CCCCFF"/>
                    </a:solidFill>
                  </a:tcPr>
                </a:tc>
                <a:tc hMerge="1">
                  <a:txBody>
                    <a:bodyPr/>
                    <a:lstStyle/>
                    <a:p>
                      <a:endParaRPr lang="en-AU"/>
                    </a:p>
                  </a:txBody>
                  <a:tcPr/>
                </a:tc>
              </a:tr>
              <a:tr h="1627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Calibri" charset="0"/>
                          <a:ea typeface="宋体" charset="0"/>
                          <a:cs typeface="Times New Roman" charset="0"/>
                        </a:rPr>
                        <a:t>Fundamentos</a:t>
                      </a:r>
                      <a:r>
                        <a:rPr kumimoji="0" lang="en-US" altLang="zh-CN" sz="1800" b="1" i="0" u="none" strike="noStrike" cap="none" normalizeH="0" baseline="0" dirty="0" smtClean="0">
                          <a:ln>
                            <a:noFill/>
                          </a:ln>
                          <a:solidFill>
                            <a:schemeClr val="tx1"/>
                          </a:solidFill>
                          <a:effectLst/>
                          <a:latin typeface="Calibri" charset="0"/>
                          <a:ea typeface="宋体" charset="0"/>
                          <a:cs typeface="Times New Roman" charset="0"/>
                        </a:rPr>
                        <a:t> </a:t>
                      </a:r>
                      <a:r>
                        <a:rPr kumimoji="0" lang="en-US" altLang="zh-CN" sz="1800" b="1" i="0" u="none" strike="noStrike" cap="none" normalizeH="0" baseline="0" dirty="0" err="1" smtClean="0">
                          <a:ln>
                            <a:noFill/>
                          </a:ln>
                          <a:solidFill>
                            <a:schemeClr val="tx1"/>
                          </a:solidFill>
                          <a:effectLst/>
                          <a:latin typeface="Calibri" charset="0"/>
                          <a:ea typeface="宋体" charset="0"/>
                          <a:cs typeface="Times New Roman" charset="0"/>
                        </a:rPr>
                        <a:t>matem</a:t>
                      </a:r>
                      <a:r>
                        <a:rPr kumimoji="0" lang="en-US" altLang="zh-CN" sz="1800" b="1" i="0" u="none" strike="noStrike" cap="none" normalizeH="0" baseline="0" dirty="0" err="1" smtClean="0">
                          <a:ln>
                            <a:noFill/>
                          </a:ln>
                          <a:solidFill>
                            <a:schemeClr val="tx1"/>
                          </a:solidFill>
                          <a:effectLst/>
                          <a:latin typeface="Calibri" charset="0"/>
                          <a:ea typeface="宋体" charset="0"/>
                          <a:cs typeface="Times New Roman" charset="0"/>
                        </a:rPr>
                        <a:t>áticos</a:t>
                      </a:r>
                      <a:endParaRPr kumimoji="0" lang="zh-CN" sz="1800" b="0" i="0" u="none" strike="noStrike" cap="none" normalizeH="0" baseline="0" dirty="0">
                        <a:ln>
                          <a:noFill/>
                        </a:ln>
                        <a:solidFill>
                          <a:schemeClr val="tx1"/>
                        </a:solidFill>
                        <a:effectLst/>
                        <a:latin typeface="Calibri" charset="0"/>
                        <a:ea typeface="宋体" charset="0"/>
                        <a:cs typeface="Times New Roman" charset="0"/>
                      </a:endParaRPr>
                    </a:p>
                  </a:txBody>
                  <a:tcPr marL="152400" marR="152400" marT="9525" marB="9525" anchor="ctr"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solidFill>
                      <a:srgbClr val="F2F2F2"/>
                    </a:solidFill>
                  </a:tcPr>
                </a:tc>
                <a:tc>
                  <a:txBody>
                    <a:bodyPr/>
                    <a:lstStyle/>
                    <a:p>
                      <a:pPr marL="0" marR="0" lvl="0" indent="0" algn="just"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宋体" charset="0"/>
                          <a:cs typeface="宋体" charset="0"/>
                        </a:rPr>
                        <a:t>L</a:t>
                      </a:r>
                      <a:r>
                        <a:rPr kumimoji="0" lang="en-US" altLang="zh-CN" sz="1800" b="0" i="0" u="none" strike="noStrike" cap="none" normalizeH="0" baseline="0" dirty="0" err="1" smtClean="0">
                          <a:ln>
                            <a:noFill/>
                          </a:ln>
                          <a:solidFill>
                            <a:schemeClr val="tx1"/>
                          </a:solidFill>
                          <a:effectLst/>
                          <a:latin typeface="Arial" charset="0"/>
                          <a:ea typeface="宋体" charset="0"/>
                          <a:cs typeface="宋体" charset="0"/>
                        </a:rPr>
                        <a:t>ógica</a:t>
                      </a:r>
                      <a:r>
                        <a:rPr kumimoji="0" lang="en-US" altLang="zh-CN" sz="1800" b="0" i="0" u="none" strike="noStrike" cap="none" normalizeH="0" baseline="0" dirty="0">
                          <a:ln>
                            <a:noFill/>
                          </a:ln>
                          <a:solidFill>
                            <a:schemeClr val="tx1"/>
                          </a:solidFill>
                          <a:effectLst/>
                          <a:latin typeface="Arial" charset="0"/>
                          <a:ea typeface="宋体" charset="0"/>
                          <a:cs typeface="宋体" charset="0"/>
                        </a:rPr>
                        <a:t> · </a:t>
                      </a:r>
                      <a:r>
                        <a:rPr kumimoji="0" lang="en-US" altLang="zh-CN" sz="1800" b="0" i="0" u="none" strike="noStrike" cap="none" normalizeH="0" baseline="0" dirty="0" err="1" smtClean="0">
                          <a:ln>
                            <a:noFill/>
                          </a:ln>
                          <a:solidFill>
                            <a:schemeClr val="tx1"/>
                          </a:solidFill>
                          <a:effectLst/>
                          <a:latin typeface="Arial" charset="0"/>
                          <a:ea typeface="宋体" charset="0"/>
                          <a:cs typeface="宋体" charset="0"/>
                        </a:rPr>
                        <a:t>Teor</a:t>
                      </a:r>
                      <a:r>
                        <a:rPr kumimoji="0" lang="en-US" altLang="zh-CN" sz="1800" b="0" i="0" u="none" strike="noStrike" cap="none" normalizeH="0" baseline="0" dirty="0" err="1" smtClean="0">
                          <a:ln>
                            <a:noFill/>
                          </a:ln>
                          <a:solidFill>
                            <a:schemeClr val="tx1"/>
                          </a:solidFill>
                          <a:effectLst/>
                          <a:latin typeface="Arial" charset="0"/>
                          <a:ea typeface="宋体" charset="0"/>
                          <a:cs typeface="宋体" charset="0"/>
                        </a:rPr>
                        <a:t>ía</a:t>
                      </a:r>
                      <a:r>
                        <a:rPr kumimoji="0" lang="en-US" altLang="zh-CN" sz="1800" b="0" i="0" u="none" strike="noStrike" cap="none" normalizeH="0" baseline="0" dirty="0" smtClean="0">
                          <a:ln>
                            <a:noFill/>
                          </a:ln>
                          <a:solidFill>
                            <a:schemeClr val="tx1"/>
                          </a:solidFill>
                          <a:effectLst/>
                          <a:latin typeface="Arial" charset="0"/>
                          <a:ea typeface="宋体" charset="0"/>
                          <a:cs typeface="宋体" charset="0"/>
                        </a:rPr>
                        <a:t> de los </a:t>
                      </a:r>
                      <a:r>
                        <a:rPr kumimoji="0" lang="en-US" altLang="zh-CN" sz="1800" b="0" i="0" u="none" strike="noStrike" cap="none" normalizeH="0" baseline="0" dirty="0" err="1" smtClean="0">
                          <a:ln>
                            <a:noFill/>
                          </a:ln>
                          <a:solidFill>
                            <a:schemeClr val="tx1"/>
                          </a:solidFill>
                          <a:effectLst/>
                          <a:latin typeface="Arial" charset="0"/>
                          <a:ea typeface="宋体" charset="0"/>
                          <a:cs typeface="宋体" charset="0"/>
                        </a:rPr>
                        <a:t>conjuntos</a:t>
                      </a:r>
                      <a:r>
                        <a:rPr kumimoji="0" lang="en-US" altLang="zh-CN" sz="1800" b="0" i="0" u="none" strike="noStrike" cap="none" normalizeH="0" baseline="0" dirty="0">
                          <a:ln>
                            <a:noFill/>
                          </a:ln>
                          <a:solidFill>
                            <a:schemeClr val="tx1"/>
                          </a:solidFill>
                          <a:effectLst/>
                          <a:latin typeface="Arial" charset="0"/>
                          <a:ea typeface="宋体" charset="0"/>
                          <a:cs typeface="宋体" charset="0"/>
                        </a:rPr>
                        <a:t> · </a:t>
                      </a:r>
                      <a:r>
                        <a:rPr kumimoji="0" lang="en-US" altLang="zh-CN" sz="1800" b="0" i="0" u="none" strike="noStrike" cap="none" normalizeH="0" baseline="0" dirty="0" err="1" smtClean="0">
                          <a:ln>
                            <a:noFill/>
                          </a:ln>
                          <a:solidFill>
                            <a:schemeClr val="tx1"/>
                          </a:solidFill>
                          <a:effectLst/>
                          <a:latin typeface="Arial" charset="0"/>
                          <a:ea typeface="宋体" charset="0"/>
                          <a:cs typeface="宋体" charset="0"/>
                        </a:rPr>
                        <a:t>M</a:t>
                      </a:r>
                      <a:r>
                        <a:rPr kumimoji="0" lang="en-US" altLang="zh-CN" sz="1800" b="0" i="0" u="none" strike="noStrike" cap="none" normalizeH="0" baseline="0" dirty="0" err="1" smtClean="0">
                          <a:ln>
                            <a:noFill/>
                          </a:ln>
                          <a:solidFill>
                            <a:schemeClr val="tx1"/>
                          </a:solidFill>
                          <a:effectLst/>
                          <a:latin typeface="Arial" charset="0"/>
                          <a:ea typeface="宋体" charset="0"/>
                          <a:cs typeface="宋体" charset="0"/>
                        </a:rPr>
                        <a:t>étodos</a:t>
                      </a:r>
                      <a:r>
                        <a:rPr kumimoji="0" lang="en-US" altLang="zh-CN" sz="1800" b="0" i="0" u="none" strike="noStrike" cap="none" normalizeH="0" baseline="0" dirty="0" smtClean="0">
                          <a:ln>
                            <a:noFill/>
                          </a:ln>
                          <a:solidFill>
                            <a:schemeClr val="tx1"/>
                          </a:solidFill>
                          <a:effectLst/>
                          <a:latin typeface="Arial" charset="0"/>
                          <a:ea typeface="宋体" charset="0"/>
                          <a:cs typeface="宋体" charset="0"/>
                        </a:rPr>
                        <a:t> </a:t>
                      </a:r>
                      <a:r>
                        <a:rPr kumimoji="0" lang="en-US" altLang="zh-CN" sz="1800" b="0" i="0" u="none" strike="noStrike" cap="none" normalizeH="0" baseline="0" dirty="0" err="1" smtClean="0">
                          <a:ln>
                            <a:noFill/>
                          </a:ln>
                          <a:solidFill>
                            <a:schemeClr val="tx1"/>
                          </a:solidFill>
                          <a:effectLst/>
                          <a:latin typeface="Arial" charset="0"/>
                          <a:ea typeface="宋体" charset="0"/>
                          <a:cs typeface="宋体" charset="0"/>
                        </a:rPr>
                        <a:t>numericos</a:t>
                      </a:r>
                      <a:r>
                        <a:rPr kumimoji="0" lang="en-US" altLang="zh-CN" sz="1800" b="0" i="0" u="none" strike="noStrike" cap="none" normalizeH="0" baseline="0" dirty="0">
                          <a:ln>
                            <a:noFill/>
                          </a:ln>
                          <a:solidFill>
                            <a:schemeClr val="tx1"/>
                          </a:solidFill>
                          <a:effectLst/>
                          <a:latin typeface="Arial" charset="0"/>
                          <a:ea typeface="宋体" charset="0"/>
                          <a:cs typeface="宋体" charset="0"/>
                        </a:rPr>
                        <a:t> · </a:t>
                      </a:r>
                      <a:r>
                        <a:rPr kumimoji="0" lang="en-US" altLang="zh-CN" sz="1800" b="0" i="0" u="none" strike="noStrike" cap="none" normalizeH="0" baseline="0" dirty="0" err="1" smtClean="0">
                          <a:ln>
                            <a:noFill/>
                          </a:ln>
                          <a:solidFill>
                            <a:schemeClr val="tx1"/>
                          </a:solidFill>
                          <a:effectLst/>
                          <a:latin typeface="Arial" charset="0"/>
                          <a:ea typeface="宋体" charset="0"/>
                          <a:cs typeface="宋体" charset="0"/>
                        </a:rPr>
                        <a:t>Teor</a:t>
                      </a:r>
                      <a:r>
                        <a:rPr kumimoji="0" lang="en-US" altLang="zh-CN" sz="1800" b="0" i="0" u="none" strike="noStrike" cap="none" normalizeH="0" baseline="0" dirty="0" err="1" smtClean="0">
                          <a:ln>
                            <a:noFill/>
                          </a:ln>
                          <a:solidFill>
                            <a:schemeClr val="tx1"/>
                          </a:solidFill>
                          <a:effectLst/>
                          <a:latin typeface="Arial" charset="0"/>
                          <a:ea typeface="宋体" charset="0"/>
                          <a:cs typeface="宋体" charset="0"/>
                        </a:rPr>
                        <a:t>ía</a:t>
                      </a:r>
                      <a:r>
                        <a:rPr kumimoji="0" lang="en-US" altLang="zh-CN" sz="1800" b="0" i="0" u="none" strike="noStrike" cap="none" normalizeH="0" baseline="0" dirty="0" smtClean="0">
                          <a:ln>
                            <a:noFill/>
                          </a:ln>
                          <a:solidFill>
                            <a:schemeClr val="tx1"/>
                          </a:solidFill>
                          <a:effectLst/>
                          <a:latin typeface="Arial" charset="0"/>
                          <a:ea typeface="宋体" charset="0"/>
                          <a:cs typeface="宋体" charset="0"/>
                        </a:rPr>
                        <a:t> de </a:t>
                      </a:r>
                      <a:r>
                        <a:rPr kumimoji="0" lang="en-US" altLang="zh-CN" sz="1800" b="0" i="0" u="none" strike="noStrike" cap="none" normalizeH="0" baseline="0" dirty="0" err="1" smtClean="0">
                          <a:ln>
                            <a:noFill/>
                          </a:ln>
                          <a:solidFill>
                            <a:schemeClr val="tx1"/>
                          </a:solidFill>
                          <a:effectLst/>
                          <a:latin typeface="Arial" charset="0"/>
                          <a:ea typeface="宋体" charset="0"/>
                          <a:cs typeface="宋体" charset="0"/>
                        </a:rPr>
                        <a:t>grafos</a:t>
                      </a:r>
                      <a:r>
                        <a:rPr kumimoji="0" lang="en-US" altLang="zh-CN" sz="1800" b="0" i="0" u="none" strike="noStrike" cap="none" normalizeH="0" baseline="0" dirty="0">
                          <a:ln>
                            <a:noFill/>
                          </a:ln>
                          <a:solidFill>
                            <a:schemeClr val="tx1"/>
                          </a:solidFill>
                          <a:effectLst/>
                          <a:latin typeface="Arial" charset="0"/>
                          <a:ea typeface="宋体" charset="0"/>
                          <a:cs typeface="宋体" charset="0"/>
                        </a:rPr>
                        <a:t> · </a:t>
                      </a:r>
                      <a:r>
                        <a:rPr kumimoji="0" lang="en-US" altLang="zh-CN" sz="1800" b="0" i="0" u="none" strike="noStrike" cap="none" normalizeH="0" baseline="0" dirty="0" err="1" smtClean="0">
                          <a:ln>
                            <a:noFill/>
                          </a:ln>
                          <a:solidFill>
                            <a:schemeClr val="tx1"/>
                          </a:solidFill>
                          <a:effectLst/>
                          <a:latin typeface="Arial" charset="0"/>
                          <a:ea typeface="宋体" charset="0"/>
                          <a:cs typeface="宋体" charset="0"/>
                        </a:rPr>
                        <a:t>An</a:t>
                      </a:r>
                      <a:r>
                        <a:rPr kumimoji="0" lang="en-US" altLang="zh-CN" sz="1800" b="0" i="0" u="none" strike="noStrike" cap="none" normalizeH="0" baseline="0" dirty="0" err="1" smtClean="0">
                          <a:ln>
                            <a:noFill/>
                          </a:ln>
                          <a:solidFill>
                            <a:schemeClr val="tx1"/>
                          </a:solidFill>
                          <a:effectLst/>
                          <a:latin typeface="Arial" charset="0"/>
                          <a:ea typeface="宋体" charset="0"/>
                          <a:cs typeface="宋体" charset="0"/>
                        </a:rPr>
                        <a:t>álisis</a:t>
                      </a:r>
                      <a:r>
                        <a:rPr kumimoji="0" lang="en-US" altLang="zh-CN" sz="1800" b="0" i="0" u="none" strike="noStrike" cap="none" normalizeH="0" baseline="0" dirty="0" smtClean="0">
                          <a:ln>
                            <a:noFill/>
                          </a:ln>
                          <a:solidFill>
                            <a:schemeClr val="tx1"/>
                          </a:solidFill>
                          <a:effectLst/>
                          <a:latin typeface="Arial" charset="0"/>
                          <a:ea typeface="宋体" charset="0"/>
                          <a:cs typeface="宋体" charset="0"/>
                        </a:rPr>
                        <a:t> </a:t>
                      </a:r>
                      <a:r>
                        <a:rPr kumimoji="0" lang="en-US" altLang="zh-CN" sz="1800" b="0" i="0" u="none" strike="noStrike" cap="none" normalizeH="0" baseline="0" dirty="0">
                          <a:ln>
                            <a:noFill/>
                          </a:ln>
                          <a:solidFill>
                            <a:schemeClr val="tx1"/>
                          </a:solidFill>
                          <a:effectLst/>
                          <a:latin typeface="Arial" charset="0"/>
                          <a:ea typeface="宋体" charset="0"/>
                          <a:cs typeface="宋体" charset="0"/>
                        </a:rPr>
                        <a:t> · </a:t>
                      </a:r>
                      <a:r>
                        <a:rPr kumimoji="0" lang="en-US" altLang="zh-CN" sz="1800" b="0" i="0" u="none" strike="noStrike" cap="none" normalizeH="0" baseline="0" dirty="0" err="1" smtClean="0">
                          <a:ln>
                            <a:noFill/>
                          </a:ln>
                          <a:solidFill>
                            <a:schemeClr val="tx1"/>
                          </a:solidFill>
                          <a:effectLst/>
                          <a:latin typeface="Arial" charset="0"/>
                          <a:ea typeface="宋体" charset="0"/>
                          <a:cs typeface="宋体" charset="0"/>
                        </a:rPr>
                        <a:t>Álgebra</a:t>
                      </a:r>
                      <a:r>
                        <a:rPr kumimoji="0" lang="en-US" altLang="zh-CN" sz="1800" b="0" i="0" u="none" strike="noStrike" cap="none" normalizeH="0" baseline="0" dirty="0" smtClean="0">
                          <a:ln>
                            <a:noFill/>
                          </a:ln>
                          <a:solidFill>
                            <a:schemeClr val="tx1"/>
                          </a:solidFill>
                          <a:effectLst/>
                          <a:latin typeface="Arial" charset="0"/>
                          <a:ea typeface="宋体" charset="0"/>
                          <a:cs typeface="宋体" charset="0"/>
                        </a:rPr>
                        <a:t>, </a:t>
                      </a:r>
                      <a:r>
                        <a:rPr kumimoji="0" lang="en-US" altLang="zh-CN" sz="1800" b="0" i="0" u="none" strike="noStrike" cap="none" normalizeH="0" baseline="0" dirty="0" err="1" smtClean="0">
                          <a:ln>
                            <a:noFill/>
                          </a:ln>
                          <a:solidFill>
                            <a:schemeClr val="tx1"/>
                          </a:solidFill>
                          <a:effectLst/>
                          <a:latin typeface="Arial" charset="0"/>
                          <a:ea typeface="宋体" charset="0"/>
                          <a:cs typeface="宋体" charset="0"/>
                        </a:rPr>
                        <a:t>Probabilidades</a:t>
                      </a:r>
                      <a:r>
                        <a:rPr kumimoji="0" lang="en-US" altLang="zh-CN" sz="1800" b="0" i="0" u="none" strike="noStrike" cap="none" normalizeH="0" baseline="0" dirty="0" smtClean="0">
                          <a:ln>
                            <a:noFill/>
                          </a:ln>
                          <a:solidFill>
                            <a:schemeClr val="tx1"/>
                          </a:solidFill>
                          <a:effectLst/>
                          <a:latin typeface="Arial" charset="0"/>
                          <a:ea typeface="宋体" charset="0"/>
                          <a:cs typeface="宋体" charset="0"/>
                        </a:rPr>
                        <a:t> y </a:t>
                      </a:r>
                      <a:r>
                        <a:rPr kumimoji="0" lang="en-US" altLang="zh-CN" sz="1800" b="0" i="0" u="none" strike="noStrike" cap="none" normalizeH="0" baseline="0" dirty="0" err="1" smtClean="0">
                          <a:ln>
                            <a:noFill/>
                          </a:ln>
                          <a:solidFill>
                            <a:schemeClr val="tx1"/>
                          </a:solidFill>
                          <a:effectLst/>
                          <a:latin typeface="Arial" charset="0"/>
                          <a:ea typeface="宋体" charset="0"/>
                          <a:cs typeface="宋体" charset="0"/>
                        </a:rPr>
                        <a:t>Estadística</a:t>
                      </a:r>
                      <a:endParaRPr kumimoji="0" lang="zh-CN" sz="1800" b="0" i="0" u="none" strike="noStrike" cap="none" normalizeH="0" baseline="0" dirty="0">
                        <a:ln>
                          <a:noFill/>
                        </a:ln>
                        <a:solidFill>
                          <a:schemeClr val="tx1"/>
                        </a:solidFill>
                        <a:effectLst/>
                        <a:latin typeface="Arial" charset="0"/>
                        <a:ea typeface="宋体" charset="0"/>
                        <a:cs typeface="宋体" charset="0"/>
                      </a:endParaRPr>
                    </a:p>
                  </a:txBody>
                  <a:tcPr anchor="ctr"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22752448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48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625" y="428625"/>
            <a:ext cx="8183563" cy="1050925"/>
          </a:xfrm>
        </p:spPr>
        <p:txBody>
          <a:bodyPr/>
          <a:lstStyle/>
          <a:p>
            <a:pPr eaLnBrk="1" fontAlgn="auto" hangingPunct="1">
              <a:spcAft>
                <a:spcPts val="0"/>
              </a:spcAft>
              <a:defRPr/>
            </a:pPr>
            <a:r>
              <a:rPr lang="es-ES" dirty="0" smtClean="0">
                <a:solidFill>
                  <a:schemeClr val="accent1">
                    <a:tint val="88000"/>
                    <a:satMod val="150000"/>
                  </a:schemeClr>
                </a:solidFill>
              </a:rPr>
              <a:t>¿Y qué </a:t>
            </a:r>
            <a:r>
              <a:rPr lang="es-ES" dirty="0" smtClean="0">
                <a:solidFill>
                  <a:schemeClr val="accent1">
                    <a:tint val="88000"/>
                    <a:satMod val="150000"/>
                  </a:schemeClr>
                </a:solidFill>
              </a:rPr>
              <a:t>es la programación?</a:t>
            </a:r>
            <a:endParaRPr lang="es-ES" dirty="0">
              <a:solidFill>
                <a:schemeClr val="accent1">
                  <a:tint val="88000"/>
                  <a:satMod val="150000"/>
                </a:schemeClr>
              </a:solidFill>
            </a:endParaRPr>
          </a:p>
        </p:txBody>
      </p:sp>
      <p:sp>
        <p:nvSpPr>
          <p:cNvPr id="3" name="2 Marcador de contenido"/>
          <p:cNvSpPr>
            <a:spLocks noGrp="1"/>
          </p:cNvSpPr>
          <p:nvPr>
            <p:ph idx="1"/>
          </p:nvPr>
        </p:nvSpPr>
        <p:spPr>
          <a:xfrm>
            <a:off x="500063" y="1571625"/>
            <a:ext cx="8183562" cy="4187825"/>
          </a:xfrm>
        </p:spPr>
        <p:txBody>
          <a:bodyPr>
            <a:normAutofit fontScale="55000" lnSpcReduction="20000"/>
          </a:bodyPr>
          <a:lstStyle/>
          <a:p>
            <a:pPr marL="265176" indent="-265176" eaLnBrk="1" fontAlgn="auto" hangingPunct="1">
              <a:spcAft>
                <a:spcPts val="0"/>
              </a:spcAft>
              <a:buFont typeface="Wingdings 2"/>
              <a:buChar char=""/>
              <a:defRPr/>
            </a:pPr>
            <a:r>
              <a:rPr lang="es-ES" dirty="0" smtClean="0">
                <a:solidFill>
                  <a:srgbClr val="000099"/>
                </a:solidFill>
              </a:rPr>
              <a:t>La programación es el proceso de codificar un algoritmo en un lenguaje de programación para hacerlo ejecutable.</a:t>
            </a:r>
          </a:p>
          <a:p>
            <a:pPr marL="548640" lvl="1" indent="-201168" eaLnBrk="1" fontAlgn="auto" hangingPunct="1">
              <a:spcAft>
                <a:spcPts val="0"/>
              </a:spcAft>
              <a:buFont typeface="Verdana"/>
              <a:buChar char="◦"/>
              <a:defRPr/>
            </a:pPr>
            <a:r>
              <a:rPr lang="es-ES" dirty="0" smtClean="0">
                <a:solidFill>
                  <a:srgbClr val="000099"/>
                </a:solidFill>
              </a:rPr>
              <a:t>Primero, la solución ha de existir.</a:t>
            </a:r>
          </a:p>
          <a:p>
            <a:pPr marL="265176" indent="-265176" eaLnBrk="1" fontAlgn="auto" hangingPunct="1">
              <a:spcAft>
                <a:spcPts val="0"/>
              </a:spcAft>
              <a:buFont typeface="Wingdings 2"/>
              <a:buChar char=""/>
              <a:defRPr/>
            </a:pPr>
            <a:endParaRPr lang="es-ES" dirty="0" smtClean="0">
              <a:solidFill>
                <a:srgbClr val="000099"/>
              </a:solidFill>
            </a:endParaRPr>
          </a:p>
          <a:p>
            <a:pPr marL="265176" indent="-265176" eaLnBrk="1" fontAlgn="auto" hangingPunct="1">
              <a:spcAft>
                <a:spcPts val="0"/>
              </a:spcAft>
              <a:buFont typeface="Wingdings 2"/>
              <a:buChar char=""/>
              <a:defRPr/>
            </a:pPr>
            <a:r>
              <a:rPr lang="es-ES" dirty="0" smtClean="0">
                <a:solidFill>
                  <a:srgbClr val="000099"/>
                </a:solidFill>
              </a:rPr>
              <a:t>La ciencia de la computación ≠ programación</a:t>
            </a:r>
          </a:p>
          <a:p>
            <a:pPr marL="548640" lvl="1" indent="-201168" eaLnBrk="1" fontAlgn="auto" hangingPunct="1">
              <a:spcAft>
                <a:spcPts val="0"/>
              </a:spcAft>
              <a:buFont typeface="Verdana"/>
              <a:buChar char="◦"/>
              <a:defRPr/>
            </a:pPr>
            <a:r>
              <a:rPr lang="es-ES" dirty="0" smtClean="0">
                <a:solidFill>
                  <a:srgbClr val="000099"/>
                </a:solidFill>
              </a:rPr>
              <a:t>La programación es la forma de representar la solución</a:t>
            </a:r>
          </a:p>
          <a:p>
            <a:pPr marL="265176" indent="-265176" eaLnBrk="1" fontAlgn="auto" hangingPunct="1">
              <a:spcAft>
                <a:spcPts val="0"/>
              </a:spcAft>
              <a:buFont typeface="Wingdings 2"/>
              <a:buChar char=""/>
              <a:defRPr/>
            </a:pPr>
            <a:endParaRPr lang="es-ES" dirty="0" smtClean="0">
              <a:solidFill>
                <a:srgbClr val="000099"/>
              </a:solidFill>
            </a:endParaRPr>
          </a:p>
          <a:p>
            <a:pPr marL="265176" indent="-265176" eaLnBrk="1" fontAlgn="auto" hangingPunct="1">
              <a:spcAft>
                <a:spcPts val="0"/>
              </a:spcAft>
              <a:buFont typeface="Wingdings 2"/>
              <a:buChar char=""/>
              <a:defRPr/>
            </a:pPr>
            <a:r>
              <a:rPr lang="es-ES" dirty="0" smtClean="0">
                <a:solidFill>
                  <a:srgbClr val="000099"/>
                </a:solidFill>
              </a:rPr>
              <a:t>Los algoritmos expresan la solución a través de:</a:t>
            </a:r>
          </a:p>
          <a:p>
            <a:pPr marL="548640" lvl="1" indent="-201168" eaLnBrk="1" fontAlgn="auto" hangingPunct="1">
              <a:spcAft>
                <a:spcPts val="0"/>
              </a:spcAft>
              <a:buFont typeface="Verdana"/>
              <a:buChar char="◦"/>
              <a:defRPr/>
            </a:pPr>
            <a:endParaRPr lang="es-ES" dirty="0" smtClean="0">
              <a:solidFill>
                <a:srgbClr val="000099"/>
              </a:solidFill>
            </a:endParaRPr>
          </a:p>
          <a:p>
            <a:pPr marL="548640" lvl="1" indent="-201168" eaLnBrk="1" fontAlgn="auto" hangingPunct="1">
              <a:spcAft>
                <a:spcPts val="0"/>
              </a:spcAft>
              <a:buFont typeface="Verdana"/>
              <a:buChar char="◦"/>
              <a:defRPr/>
            </a:pPr>
            <a:r>
              <a:rPr lang="es-ES" dirty="0" smtClean="0">
                <a:solidFill>
                  <a:srgbClr val="000099"/>
                </a:solidFill>
              </a:rPr>
              <a:t>Los pasos necesarios para obtener el resultado (estructuras de control, etc.) – estructuras para el procesamiento secuencial, para selección y procesamiento iterativo.</a:t>
            </a:r>
          </a:p>
          <a:p>
            <a:pPr marL="548640" lvl="1" indent="-201168" eaLnBrk="1" fontAlgn="auto" hangingPunct="1">
              <a:spcAft>
                <a:spcPts val="0"/>
              </a:spcAft>
              <a:buFont typeface="Verdana"/>
              <a:buChar char="◦"/>
              <a:defRPr/>
            </a:pPr>
            <a:endParaRPr lang="es-ES" dirty="0" smtClean="0">
              <a:solidFill>
                <a:srgbClr val="000099"/>
              </a:solidFill>
            </a:endParaRPr>
          </a:p>
          <a:p>
            <a:pPr marL="548640" lvl="1" indent="-201168" eaLnBrk="1" fontAlgn="auto" hangingPunct="1">
              <a:spcAft>
                <a:spcPts val="0"/>
              </a:spcAft>
              <a:buFont typeface="Verdana"/>
              <a:buChar char="◦"/>
              <a:defRPr/>
            </a:pPr>
            <a:r>
              <a:rPr lang="es-ES" dirty="0" smtClean="0">
                <a:solidFill>
                  <a:srgbClr val="000099"/>
                </a:solidFill>
              </a:rPr>
              <a:t>La representación de los datos (tipos de datos).</a:t>
            </a:r>
          </a:p>
          <a:p>
            <a:pPr marL="548640" lvl="1" indent="-201168" eaLnBrk="1" fontAlgn="auto" hangingPunct="1">
              <a:spcAft>
                <a:spcPts val="0"/>
              </a:spcAft>
              <a:buFont typeface="Verdana"/>
              <a:buChar char="◦"/>
              <a:defRPr/>
            </a:pPr>
            <a:endParaRPr lang="es-ES" dirty="0" smtClean="0">
              <a:solidFill>
                <a:srgbClr val="000099"/>
              </a:solidFill>
            </a:endParaRPr>
          </a:p>
          <a:p>
            <a:pPr marL="548640" lvl="1" indent="-201168" eaLnBrk="1" fontAlgn="auto" hangingPunct="1">
              <a:spcAft>
                <a:spcPts val="0"/>
              </a:spcAft>
              <a:buFont typeface="Verdana"/>
              <a:buChar char="◦"/>
              <a:defRPr/>
            </a:pPr>
            <a:r>
              <a:rPr lang="es-ES" dirty="0" smtClean="0">
                <a:solidFill>
                  <a:srgbClr val="000099"/>
                </a:solidFill>
              </a:rPr>
              <a:t>Los tipos de datos permiten interpretar las cadenas de bits representados en el ordenador – enteros, cadenas, booleanos. Determinan las operaciones básicas.</a:t>
            </a:r>
          </a:p>
          <a:p>
            <a:pPr marL="548640" lvl="1" indent="-201168" eaLnBrk="1" fontAlgn="auto" hangingPunct="1">
              <a:spcAft>
                <a:spcPts val="0"/>
              </a:spcAft>
              <a:buFont typeface="Verdana"/>
              <a:buChar char="◦"/>
              <a:defRPr/>
            </a:pPr>
            <a:endParaRPr lang="es-ES" dirty="0" smtClean="0">
              <a:solidFill>
                <a:srgbClr val="000099"/>
              </a:solidFill>
            </a:endParaRPr>
          </a:p>
          <a:p>
            <a:pPr marL="548640" lvl="1" indent="-201168" eaLnBrk="1" fontAlgn="auto" hangingPunct="1">
              <a:spcAft>
                <a:spcPts val="0"/>
              </a:spcAft>
              <a:buFont typeface="Verdana"/>
              <a:buChar char="◦"/>
              <a:defRPr/>
            </a:pPr>
            <a:r>
              <a:rPr lang="es-ES" dirty="0" smtClean="0">
                <a:solidFill>
                  <a:srgbClr val="000099"/>
                </a:solidFill>
              </a:rPr>
              <a:t>La complejidad de los problemas -&gt; necesidad de tipos de datos complejos y sofisticados.</a:t>
            </a:r>
          </a:p>
        </p:txBody>
      </p:sp>
      <p:sp>
        <p:nvSpPr>
          <p:cNvPr id="4" name="3 Marcador de fecha"/>
          <p:cNvSpPr>
            <a:spLocks noGrp="1"/>
          </p:cNvSpPr>
          <p:nvPr>
            <p:ph type="dt" sz="quarter" idx="10"/>
          </p:nvPr>
        </p:nvSpPr>
        <p:spPr/>
        <p:txBody>
          <a:bodyPr/>
          <a:lstStyle/>
          <a:p>
            <a:pPr>
              <a:defRPr/>
            </a:pPr>
            <a:r>
              <a:rPr lang="es-ES_tradnl"/>
              <a:t>Tema 1</a:t>
            </a:r>
          </a:p>
        </p:txBody>
      </p:sp>
      <p:sp>
        <p:nvSpPr>
          <p:cNvPr id="5" name="4 Marcador de pie de página"/>
          <p:cNvSpPr>
            <a:spLocks noGrp="1"/>
          </p:cNvSpPr>
          <p:nvPr>
            <p:ph type="ftr" sz="quarter" idx="11"/>
          </p:nvPr>
        </p:nvSpPr>
        <p:spPr/>
        <p:txBody>
          <a:bodyPr/>
          <a:lstStyle/>
          <a:p>
            <a:pPr>
              <a:defRPr/>
            </a:pPr>
            <a:r>
              <a:rPr lang="es-ES_tradnl"/>
              <a:t>Abstracción de datos</a:t>
            </a:r>
          </a:p>
        </p:txBody>
      </p:sp>
      <p:sp>
        <p:nvSpPr>
          <p:cNvPr id="6" name="5 Marcador de número de diapositiva"/>
          <p:cNvSpPr>
            <a:spLocks noGrp="1"/>
          </p:cNvSpPr>
          <p:nvPr>
            <p:ph type="sldNum" sz="quarter" idx="12"/>
          </p:nvPr>
        </p:nvSpPr>
        <p:spPr/>
        <p:txBody>
          <a:bodyPr/>
          <a:lstStyle/>
          <a:p>
            <a:pPr>
              <a:defRPr/>
            </a:pPr>
            <a:fld id="{616D6937-2C40-4E84-A83A-C1C84FF577C0}" type="slidenum">
              <a:rPr lang="es-ES_tradnl"/>
              <a:pPr>
                <a:defRPr/>
              </a:pPr>
              <a:t>22</a:t>
            </a:fld>
            <a:endParaRPr lang="es-ES_tradnl"/>
          </a:p>
        </p:txBody>
      </p:sp>
    </p:spTree>
    <p:extLst>
      <p:ext uri="{BB962C8B-B14F-4D97-AF65-F5344CB8AC3E}">
        <p14:creationId xmlns:p14="http://schemas.microsoft.com/office/powerpoint/2010/main" val="302639662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625" y="428625"/>
            <a:ext cx="8183563" cy="1050925"/>
          </a:xfrm>
        </p:spPr>
        <p:txBody>
          <a:bodyPr/>
          <a:lstStyle/>
          <a:p>
            <a:pPr eaLnBrk="1" fontAlgn="auto" hangingPunct="1">
              <a:spcAft>
                <a:spcPts val="0"/>
              </a:spcAft>
              <a:defRPr/>
            </a:pPr>
            <a:r>
              <a:rPr lang="es-ES" dirty="0" smtClean="0">
                <a:solidFill>
                  <a:schemeClr val="accent1">
                    <a:tint val="88000"/>
                    <a:satMod val="150000"/>
                  </a:schemeClr>
                </a:solidFill>
              </a:rPr>
              <a:t>La abstracción</a:t>
            </a:r>
            <a:endParaRPr lang="es-ES" dirty="0">
              <a:solidFill>
                <a:schemeClr val="accent1">
                  <a:tint val="88000"/>
                  <a:satMod val="150000"/>
                </a:schemeClr>
              </a:solidFill>
            </a:endParaRPr>
          </a:p>
        </p:txBody>
      </p:sp>
      <p:sp>
        <p:nvSpPr>
          <p:cNvPr id="13315" name="2 Marcador de contenido"/>
          <p:cNvSpPr>
            <a:spLocks noGrp="1"/>
          </p:cNvSpPr>
          <p:nvPr>
            <p:ph idx="1"/>
          </p:nvPr>
        </p:nvSpPr>
        <p:spPr>
          <a:xfrm>
            <a:off x="500063" y="1571625"/>
            <a:ext cx="8183562" cy="4187825"/>
          </a:xfrm>
        </p:spPr>
        <p:txBody>
          <a:bodyPr/>
          <a:lstStyle/>
          <a:p>
            <a:pPr eaLnBrk="1" hangingPunct="1"/>
            <a:r>
              <a:rPr lang="es-ES" sz="2000" dirty="0" smtClean="0">
                <a:solidFill>
                  <a:srgbClr val="000099"/>
                </a:solidFill>
              </a:rPr>
              <a:t>Permite ver el problema y la solución separando sus aspectos lógicos y físicos</a:t>
            </a:r>
            <a:r>
              <a:rPr lang="es-ES" sz="2000" dirty="0" smtClean="0">
                <a:solidFill>
                  <a:srgbClr val="000099"/>
                </a:solidFill>
              </a:rPr>
              <a:t>.</a:t>
            </a:r>
          </a:p>
          <a:p>
            <a:pPr eaLnBrk="1" hangingPunct="1"/>
            <a:endParaRPr lang="es-ES" sz="2000" dirty="0" smtClean="0">
              <a:solidFill>
                <a:srgbClr val="000099"/>
              </a:solidFill>
            </a:endParaRPr>
          </a:p>
          <a:p>
            <a:pPr lvl="1" eaLnBrk="1" hangingPunct="1"/>
            <a:r>
              <a:rPr lang="es-ES" sz="1800" dirty="0" smtClean="0">
                <a:solidFill>
                  <a:srgbClr val="000099"/>
                </a:solidFill>
              </a:rPr>
              <a:t>- conducir un coche.</a:t>
            </a:r>
          </a:p>
          <a:p>
            <a:pPr lvl="1" eaLnBrk="1" hangingPunct="1"/>
            <a:r>
              <a:rPr lang="es-ES" sz="1800" dirty="0" smtClean="0">
                <a:solidFill>
                  <a:srgbClr val="000099"/>
                </a:solidFill>
              </a:rPr>
              <a:t>- abstracción procedural: un programa en Python:</a:t>
            </a:r>
          </a:p>
          <a:p>
            <a:pPr lvl="1" eaLnBrk="1" hangingPunct="1">
              <a:buFont typeface="Verdana" pitchFamily="34" charset="0"/>
              <a:buNone/>
            </a:pPr>
            <a:r>
              <a:rPr lang="es-ES" sz="1800" dirty="0" smtClean="0">
                <a:solidFill>
                  <a:srgbClr val="000099"/>
                </a:solidFill>
              </a:rPr>
              <a:t>&gt;&gt;&gt; </a:t>
            </a:r>
            <a:r>
              <a:rPr lang="es-ES" sz="1800" dirty="0" err="1" smtClean="0">
                <a:solidFill>
                  <a:srgbClr val="000099"/>
                </a:solidFill>
              </a:rPr>
              <a:t>import</a:t>
            </a:r>
            <a:r>
              <a:rPr lang="es-ES" sz="1800" dirty="0" smtClean="0">
                <a:solidFill>
                  <a:srgbClr val="000099"/>
                </a:solidFill>
              </a:rPr>
              <a:t> </a:t>
            </a:r>
            <a:r>
              <a:rPr lang="es-ES" sz="1800" dirty="0" err="1" smtClean="0">
                <a:solidFill>
                  <a:srgbClr val="000099"/>
                </a:solidFill>
              </a:rPr>
              <a:t>math</a:t>
            </a:r>
            <a:endParaRPr lang="es-ES" sz="1800" dirty="0" smtClean="0">
              <a:solidFill>
                <a:srgbClr val="000099"/>
              </a:solidFill>
            </a:endParaRPr>
          </a:p>
          <a:p>
            <a:pPr lvl="1" eaLnBrk="1" hangingPunct="1">
              <a:buFont typeface="Verdana" pitchFamily="34" charset="0"/>
              <a:buNone/>
            </a:pPr>
            <a:r>
              <a:rPr lang="es-ES" sz="1800" dirty="0" smtClean="0">
                <a:solidFill>
                  <a:srgbClr val="000099"/>
                </a:solidFill>
              </a:rPr>
              <a:t>&gt;&gt;&gt; </a:t>
            </a:r>
            <a:r>
              <a:rPr lang="es-ES" sz="1800" dirty="0" err="1" smtClean="0">
                <a:solidFill>
                  <a:srgbClr val="000099"/>
                </a:solidFill>
              </a:rPr>
              <a:t>math.square</a:t>
            </a:r>
            <a:r>
              <a:rPr lang="es-ES" sz="1800" dirty="0" smtClean="0">
                <a:solidFill>
                  <a:srgbClr val="000099"/>
                </a:solidFill>
              </a:rPr>
              <a:t>(16)</a:t>
            </a:r>
          </a:p>
          <a:p>
            <a:pPr lvl="1" eaLnBrk="1" hangingPunct="1">
              <a:buFont typeface="Verdana" pitchFamily="34" charset="0"/>
              <a:buNone/>
            </a:pPr>
            <a:r>
              <a:rPr lang="es-ES" sz="1800" dirty="0" smtClean="0">
                <a:solidFill>
                  <a:srgbClr val="000099"/>
                </a:solidFill>
              </a:rPr>
              <a:t>4.0</a:t>
            </a:r>
          </a:p>
          <a:p>
            <a:pPr lvl="1" eaLnBrk="1" hangingPunct="1"/>
            <a:endParaRPr lang="es-ES" sz="1800" dirty="0" smtClean="0">
              <a:solidFill>
                <a:srgbClr val="000099"/>
              </a:solidFill>
            </a:endParaRPr>
          </a:p>
        </p:txBody>
      </p:sp>
      <p:sp>
        <p:nvSpPr>
          <p:cNvPr id="4" name="3 Marcador de fecha"/>
          <p:cNvSpPr>
            <a:spLocks noGrp="1"/>
          </p:cNvSpPr>
          <p:nvPr>
            <p:ph type="dt" sz="quarter" idx="10"/>
          </p:nvPr>
        </p:nvSpPr>
        <p:spPr/>
        <p:txBody>
          <a:bodyPr/>
          <a:lstStyle/>
          <a:p>
            <a:pPr>
              <a:defRPr/>
            </a:pPr>
            <a:r>
              <a:rPr lang="es-ES_tradnl"/>
              <a:t>Tema 1</a:t>
            </a:r>
          </a:p>
        </p:txBody>
      </p:sp>
      <p:sp>
        <p:nvSpPr>
          <p:cNvPr id="5" name="4 Marcador de pie de página"/>
          <p:cNvSpPr>
            <a:spLocks noGrp="1"/>
          </p:cNvSpPr>
          <p:nvPr>
            <p:ph type="ftr" sz="quarter" idx="11"/>
          </p:nvPr>
        </p:nvSpPr>
        <p:spPr/>
        <p:txBody>
          <a:bodyPr/>
          <a:lstStyle/>
          <a:p>
            <a:pPr>
              <a:defRPr/>
            </a:pPr>
            <a:r>
              <a:rPr lang="es-ES_tradnl"/>
              <a:t>Abstracción de datos</a:t>
            </a:r>
          </a:p>
        </p:txBody>
      </p:sp>
      <p:sp>
        <p:nvSpPr>
          <p:cNvPr id="6" name="5 Marcador de número de diapositiva"/>
          <p:cNvSpPr>
            <a:spLocks noGrp="1"/>
          </p:cNvSpPr>
          <p:nvPr>
            <p:ph type="sldNum" sz="quarter" idx="12"/>
          </p:nvPr>
        </p:nvSpPr>
        <p:spPr/>
        <p:txBody>
          <a:bodyPr/>
          <a:lstStyle/>
          <a:p>
            <a:pPr>
              <a:defRPr/>
            </a:pPr>
            <a:fld id="{F38A1BA9-1694-424B-A798-15F4EF7362F4}" type="slidenum">
              <a:rPr lang="es-ES_tradnl"/>
              <a:pPr>
                <a:defRPr/>
              </a:pPr>
              <a:t>23</a:t>
            </a:fld>
            <a:endParaRPr lang="es-ES_tradnl"/>
          </a:p>
        </p:txBody>
      </p:sp>
      <p:sp>
        <p:nvSpPr>
          <p:cNvPr id="7" name="6 Rectángulo"/>
          <p:cNvSpPr/>
          <p:nvPr/>
        </p:nvSpPr>
        <p:spPr>
          <a:xfrm>
            <a:off x="3357563" y="4214813"/>
            <a:ext cx="1214437" cy="10001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err="1"/>
              <a:t>sqrt</a:t>
            </a:r>
            <a:r>
              <a:rPr lang="es-ES" dirty="0"/>
              <a:t>()</a:t>
            </a:r>
          </a:p>
        </p:txBody>
      </p:sp>
      <p:cxnSp>
        <p:nvCxnSpPr>
          <p:cNvPr id="9" name="8 Conector recto de flecha"/>
          <p:cNvCxnSpPr/>
          <p:nvPr/>
        </p:nvCxnSpPr>
        <p:spPr>
          <a:xfrm>
            <a:off x="2357438" y="4643438"/>
            <a:ext cx="928687"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a:off x="4643438" y="4643438"/>
            <a:ext cx="928687"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22" name="10 CuadroTexto"/>
          <p:cNvSpPr txBox="1">
            <a:spLocks noChangeArrowheads="1"/>
          </p:cNvSpPr>
          <p:nvPr/>
        </p:nvSpPr>
        <p:spPr bwMode="auto">
          <a:xfrm>
            <a:off x="2571750" y="4786313"/>
            <a:ext cx="285750" cy="400110"/>
          </a:xfrm>
          <a:prstGeom prst="rect">
            <a:avLst/>
          </a:prstGeom>
          <a:noFill/>
          <a:ln w="9525">
            <a:noFill/>
            <a:miter lim="800000"/>
            <a:headEnd/>
            <a:tailEnd/>
          </a:ln>
        </p:spPr>
        <p:txBody>
          <a:bodyPr>
            <a:spAutoFit/>
          </a:bodyPr>
          <a:lstStyle/>
          <a:p>
            <a:r>
              <a:rPr lang="es-ES">
                <a:solidFill>
                  <a:srgbClr val="000099"/>
                </a:solidFill>
              </a:rPr>
              <a:t>n</a:t>
            </a:r>
          </a:p>
        </p:txBody>
      </p:sp>
      <p:sp>
        <p:nvSpPr>
          <p:cNvPr id="13323" name="11 CuadroTexto"/>
          <p:cNvSpPr txBox="1">
            <a:spLocks noChangeArrowheads="1"/>
          </p:cNvSpPr>
          <p:nvPr/>
        </p:nvSpPr>
        <p:spPr bwMode="auto">
          <a:xfrm>
            <a:off x="4714875" y="4714875"/>
            <a:ext cx="2573782" cy="400110"/>
          </a:xfrm>
          <a:prstGeom prst="rect">
            <a:avLst/>
          </a:prstGeom>
          <a:noFill/>
          <a:ln w="9525">
            <a:noFill/>
            <a:miter lim="800000"/>
            <a:headEnd/>
            <a:tailEnd/>
          </a:ln>
        </p:spPr>
        <p:txBody>
          <a:bodyPr wrap="none">
            <a:spAutoFit/>
          </a:bodyPr>
          <a:lstStyle/>
          <a:p>
            <a:r>
              <a:rPr lang="es-ES" dirty="0">
                <a:solidFill>
                  <a:srgbClr val="000099"/>
                </a:solidFill>
              </a:rPr>
              <a:t>raíz cuadrada de n</a:t>
            </a:r>
          </a:p>
        </p:txBody>
      </p:sp>
    </p:spTree>
    <p:extLst>
      <p:ext uri="{BB962C8B-B14F-4D97-AF65-F5344CB8AC3E}">
        <p14:creationId xmlns:p14="http://schemas.microsoft.com/office/powerpoint/2010/main" val="57997060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395536" y="1700808"/>
            <a:ext cx="8183562" cy="4187825"/>
          </a:xfrm>
        </p:spPr>
        <p:txBody>
          <a:bodyPr>
            <a:normAutofit fontScale="62500" lnSpcReduction="20000"/>
          </a:bodyPr>
          <a:lstStyle/>
          <a:p>
            <a:pPr marL="265176" indent="-265176" eaLnBrk="1" fontAlgn="auto" hangingPunct="1">
              <a:spcAft>
                <a:spcPts val="0"/>
              </a:spcAft>
              <a:buFont typeface="Wingdings 2"/>
              <a:buChar char=""/>
              <a:defRPr/>
            </a:pPr>
            <a:endParaRPr lang="es-ES_tradnl" dirty="0" smtClean="0"/>
          </a:p>
          <a:p>
            <a:pPr marL="265176" indent="-265176" eaLnBrk="1" fontAlgn="auto" hangingPunct="1">
              <a:spcAft>
                <a:spcPts val="0"/>
              </a:spcAft>
              <a:buFont typeface="Wingdings 2"/>
              <a:buChar char=""/>
              <a:defRPr/>
            </a:pPr>
            <a:r>
              <a:rPr lang="es-ES_tradnl" dirty="0" smtClean="0"/>
              <a:t>“</a:t>
            </a:r>
            <a:r>
              <a:rPr lang="es-ES_tradnl" dirty="0" smtClean="0">
                <a:solidFill>
                  <a:srgbClr val="000099"/>
                </a:solidFill>
              </a:rPr>
              <a:t>Una abstracción es un proceso mental, mediante cual se extraen los rasgos esenciales de algo para representarlos por medio de un lenguaje gráfico o escrito.”</a:t>
            </a:r>
          </a:p>
          <a:p>
            <a:pPr marL="265176" indent="-265176" eaLnBrk="1" fontAlgn="auto" hangingPunct="1">
              <a:spcAft>
                <a:spcPts val="0"/>
              </a:spcAft>
              <a:buFont typeface="Wingdings 2"/>
              <a:buChar char=""/>
              <a:defRPr/>
            </a:pPr>
            <a:endParaRPr lang="es-ES_tradnl" dirty="0" smtClean="0">
              <a:solidFill>
                <a:srgbClr val="000099"/>
              </a:solidFill>
            </a:endParaRPr>
          </a:p>
          <a:p>
            <a:pPr marL="547751" lvl="1" indent="-265176" eaLnBrk="1" fontAlgn="auto" hangingPunct="1">
              <a:spcAft>
                <a:spcPts val="0"/>
              </a:spcAft>
              <a:buFont typeface="Wingdings 2"/>
              <a:buChar char=""/>
              <a:defRPr/>
            </a:pPr>
            <a:r>
              <a:rPr lang="es-ES_tradnl" dirty="0" smtClean="0">
                <a:solidFill>
                  <a:srgbClr val="000099"/>
                </a:solidFill>
              </a:rPr>
              <a:t>acción subjetiva y creativa, depende del contexto psicológico de la persona y del objetivo que se quiere conseguir. La abstracción realizada sobre un elemento puede variar a conveniencia de los resultados que se busquen.</a:t>
            </a:r>
          </a:p>
          <a:p>
            <a:pPr marL="265176" indent="-265176" eaLnBrk="1" fontAlgn="auto" hangingPunct="1">
              <a:spcAft>
                <a:spcPts val="0"/>
              </a:spcAft>
              <a:buFont typeface="Wingdings 2"/>
              <a:buChar char=""/>
              <a:defRPr/>
            </a:pPr>
            <a:endParaRPr lang="es-ES_tradnl" dirty="0">
              <a:solidFill>
                <a:srgbClr val="000099"/>
              </a:solidFill>
            </a:endParaRPr>
          </a:p>
          <a:p>
            <a:pPr marL="265176" indent="-265176" eaLnBrk="1" fontAlgn="auto" hangingPunct="1">
              <a:spcAft>
                <a:spcPts val="0"/>
              </a:spcAft>
              <a:buFont typeface="Wingdings 2"/>
              <a:buChar char=""/>
              <a:defRPr/>
            </a:pPr>
            <a:r>
              <a:rPr lang="es-ES_tradnl" dirty="0">
                <a:solidFill>
                  <a:srgbClr val="000099"/>
                </a:solidFill>
              </a:rPr>
              <a:t>Ejemplos: </a:t>
            </a:r>
          </a:p>
          <a:p>
            <a:pPr marL="265176" indent="-265176" eaLnBrk="1" fontAlgn="auto" hangingPunct="1">
              <a:spcAft>
                <a:spcPts val="0"/>
              </a:spcAft>
              <a:buFont typeface="Wingdings 2"/>
              <a:buChar char=""/>
              <a:defRPr/>
            </a:pPr>
            <a:endParaRPr lang="es-ES_tradnl" dirty="0">
              <a:solidFill>
                <a:srgbClr val="000099"/>
              </a:solidFill>
            </a:endParaRPr>
          </a:p>
          <a:p>
            <a:pPr marL="548640" lvl="1" indent="-201168" eaLnBrk="1" fontAlgn="auto" hangingPunct="1">
              <a:spcAft>
                <a:spcPts val="0"/>
              </a:spcAft>
              <a:buFont typeface="Verdana"/>
              <a:buChar char="◦"/>
              <a:defRPr/>
            </a:pPr>
            <a:r>
              <a:rPr lang="es-ES_tradnl" dirty="0">
                <a:solidFill>
                  <a:srgbClr val="000099"/>
                </a:solidFill>
              </a:rPr>
              <a:t>Conducir un vehículo</a:t>
            </a:r>
          </a:p>
          <a:p>
            <a:pPr marL="548640" lvl="1" indent="-201168" eaLnBrk="1" fontAlgn="auto" hangingPunct="1">
              <a:spcAft>
                <a:spcPts val="0"/>
              </a:spcAft>
              <a:buFont typeface="Verdana"/>
              <a:buChar char="◦"/>
              <a:defRPr/>
            </a:pPr>
            <a:endParaRPr lang="es-ES_tradnl" dirty="0">
              <a:solidFill>
                <a:srgbClr val="000099"/>
              </a:solidFill>
            </a:endParaRPr>
          </a:p>
          <a:p>
            <a:pPr marL="548640" lvl="1" indent="-201168" eaLnBrk="1" fontAlgn="auto" hangingPunct="1">
              <a:spcAft>
                <a:spcPts val="0"/>
              </a:spcAft>
              <a:buFont typeface="Verdana"/>
              <a:buChar char="◦"/>
              <a:defRPr/>
            </a:pPr>
            <a:r>
              <a:rPr lang="es-ES_tradnl" dirty="0">
                <a:solidFill>
                  <a:srgbClr val="000099"/>
                </a:solidFill>
              </a:rPr>
              <a:t>“Reconocerán al profesor Garay por su enorme nariz, su barba y sus anteojos; además, es muy alto y tiene un carácter amigable.”</a:t>
            </a:r>
          </a:p>
          <a:p>
            <a:pPr marL="548640" lvl="1" indent="-201168" eaLnBrk="1" fontAlgn="auto" hangingPunct="1">
              <a:spcAft>
                <a:spcPts val="0"/>
              </a:spcAft>
              <a:buFont typeface="Verdana"/>
              <a:buChar char="◦"/>
              <a:defRPr/>
            </a:pPr>
            <a:endParaRPr lang="es-ES_tradnl" dirty="0">
              <a:solidFill>
                <a:srgbClr val="000099"/>
              </a:solidFill>
            </a:endParaRPr>
          </a:p>
          <a:p>
            <a:pPr marL="548640" lvl="1" indent="-201168" eaLnBrk="1" fontAlgn="auto" hangingPunct="1">
              <a:spcAft>
                <a:spcPts val="0"/>
              </a:spcAft>
              <a:buFont typeface="Verdana"/>
              <a:buChar char="◦"/>
              <a:defRPr/>
            </a:pPr>
            <a:r>
              <a:rPr lang="es-ES_tradnl" dirty="0">
                <a:solidFill>
                  <a:srgbClr val="000099"/>
                </a:solidFill>
              </a:rPr>
              <a:t>“Al llegar al cruce donde está una piedra gigantesca, dar vuelta a la derecha y verás un árbol lleno de flores rojas; ahí encontrarás la entrada al rancho”.</a:t>
            </a:r>
          </a:p>
          <a:p>
            <a:pPr marL="265176" indent="-265176" eaLnBrk="1" fontAlgn="auto" hangingPunct="1">
              <a:spcAft>
                <a:spcPts val="0"/>
              </a:spcAft>
              <a:buFont typeface="Wingdings 2"/>
              <a:buChar char=""/>
              <a:defRPr/>
            </a:pPr>
            <a:endParaRPr lang="es-ES_tradnl" dirty="0" smtClean="0">
              <a:solidFill>
                <a:srgbClr val="000099"/>
              </a:solidFill>
            </a:endParaRPr>
          </a:p>
          <a:p>
            <a:pPr marL="265176" indent="-265176" eaLnBrk="1" fontAlgn="auto" hangingPunct="1">
              <a:spcAft>
                <a:spcPts val="0"/>
              </a:spcAft>
              <a:buFont typeface="Wingdings 2" pitchFamily="18" charset="2"/>
              <a:buNone/>
              <a:defRPr/>
            </a:pPr>
            <a:endParaRPr lang="es-ES_tradnl" dirty="0">
              <a:solidFill>
                <a:srgbClr val="000099"/>
              </a:solidFill>
            </a:endParaRPr>
          </a:p>
        </p:txBody>
      </p:sp>
      <p:sp>
        <p:nvSpPr>
          <p:cNvPr id="4" name="3 Marcador de fecha"/>
          <p:cNvSpPr>
            <a:spLocks noGrp="1"/>
          </p:cNvSpPr>
          <p:nvPr>
            <p:ph type="dt" sz="quarter" idx="10"/>
          </p:nvPr>
        </p:nvSpPr>
        <p:spPr/>
        <p:txBody>
          <a:bodyPr/>
          <a:lstStyle/>
          <a:p>
            <a:pPr>
              <a:defRPr/>
            </a:pPr>
            <a:r>
              <a:rPr lang="es-ES_tradnl"/>
              <a:t>Tema 1</a:t>
            </a:r>
          </a:p>
        </p:txBody>
      </p:sp>
      <p:sp>
        <p:nvSpPr>
          <p:cNvPr id="5" name="4 Marcador de pie de página"/>
          <p:cNvSpPr>
            <a:spLocks noGrp="1"/>
          </p:cNvSpPr>
          <p:nvPr>
            <p:ph type="ftr" sz="quarter" idx="11"/>
          </p:nvPr>
        </p:nvSpPr>
        <p:spPr/>
        <p:txBody>
          <a:bodyPr/>
          <a:lstStyle/>
          <a:p>
            <a:pPr>
              <a:defRPr/>
            </a:pPr>
            <a:r>
              <a:rPr lang="es-ES_tradnl"/>
              <a:t>Abstracción de datos</a:t>
            </a:r>
          </a:p>
        </p:txBody>
      </p:sp>
      <p:sp>
        <p:nvSpPr>
          <p:cNvPr id="6" name="5 Marcador de número de diapositiva"/>
          <p:cNvSpPr>
            <a:spLocks noGrp="1"/>
          </p:cNvSpPr>
          <p:nvPr>
            <p:ph type="sldNum" sz="quarter" idx="12"/>
          </p:nvPr>
        </p:nvSpPr>
        <p:spPr/>
        <p:txBody>
          <a:bodyPr/>
          <a:lstStyle/>
          <a:p>
            <a:pPr>
              <a:defRPr/>
            </a:pPr>
            <a:fld id="{8593D245-A885-491E-8757-AB3880A5B629}" type="slidenum">
              <a:rPr lang="es-ES_tradnl"/>
              <a:pPr>
                <a:defRPr/>
              </a:pPr>
              <a:t>24</a:t>
            </a:fld>
            <a:endParaRPr lang="es-ES_tradnl"/>
          </a:p>
        </p:txBody>
      </p:sp>
      <p:sp>
        <p:nvSpPr>
          <p:cNvPr id="12" name="Rectangle 2"/>
          <p:cNvSpPr txBox="1">
            <a:spLocks noChangeArrowheads="1"/>
          </p:cNvSpPr>
          <p:nvPr/>
        </p:nvSpPr>
        <p:spPr>
          <a:xfrm>
            <a:off x="457200" y="228600"/>
            <a:ext cx="8229600" cy="1143000"/>
          </a:xfrm>
          <a:prstGeom prst="rect">
            <a:avLst/>
          </a:prstGeom>
        </p:spPr>
        <p:txBody>
          <a:bodyPr anchor="b"/>
          <a:lstStyle/>
          <a:p>
            <a:pPr fontAlgn="auto">
              <a:spcAft>
                <a:spcPts val="0"/>
              </a:spcAft>
              <a:defRPr/>
            </a:pPr>
            <a:r>
              <a:rPr lang="es-ES_tradnl" sz="3200" b="1">
                <a:solidFill>
                  <a:schemeClr val="accent1">
                    <a:tint val="88000"/>
                    <a:satMod val="150000"/>
                  </a:schemeClr>
                </a:solidFill>
                <a:effectLst>
                  <a:outerShdw blurRad="53975" dist="22860" dir="5400000" algn="tl" rotWithShape="0">
                    <a:srgbClr val="000000">
                      <a:alpha val="55000"/>
                    </a:srgbClr>
                  </a:outerShdw>
                </a:effectLst>
                <a:latin typeface="+mn-lt"/>
                <a:ea typeface="+mj-ea"/>
                <a:cs typeface="+mj-cs"/>
              </a:rPr>
              <a:t>Objetivos</a:t>
            </a:r>
            <a:endParaRPr lang="es-ES_tradnl" sz="3200" b="1" dirty="0">
              <a:solidFill>
                <a:schemeClr val="accent1">
                  <a:tint val="88000"/>
                  <a:satMod val="150000"/>
                </a:schemeClr>
              </a:solidFill>
              <a:effectLst>
                <a:outerShdw blurRad="53975" dist="22860" dir="5400000" algn="tl" rotWithShape="0">
                  <a:srgbClr val="000000">
                    <a:alpha val="55000"/>
                  </a:srgbClr>
                </a:outerShdw>
              </a:effectLst>
              <a:latin typeface="+mn-lt"/>
              <a:ea typeface="+mj-ea"/>
              <a:cs typeface="+mj-cs"/>
            </a:endParaRPr>
          </a:p>
        </p:txBody>
      </p:sp>
      <p:pic>
        <p:nvPicPr>
          <p:cNvPr id="14343" name="Picture 8"/>
          <p:cNvPicPr>
            <a:picLocks noChangeAspect="1" noChangeArrowheads="1"/>
          </p:cNvPicPr>
          <p:nvPr/>
        </p:nvPicPr>
        <p:blipFill>
          <a:blip r:embed="rId3" cstate="print"/>
          <a:srcRect r="-407"/>
          <a:stretch>
            <a:fillRect/>
          </a:stretch>
        </p:blipFill>
        <p:spPr bwMode="auto">
          <a:xfrm>
            <a:off x="6588224" y="476672"/>
            <a:ext cx="2016125" cy="1506537"/>
          </a:xfrm>
          <a:prstGeom prst="rect">
            <a:avLst/>
          </a:prstGeom>
          <a:noFill/>
          <a:ln w="9525">
            <a:noFill/>
            <a:miter lim="800000"/>
            <a:headEnd/>
            <a:tailEnd/>
          </a:ln>
        </p:spPr>
      </p:pic>
    </p:spTree>
    <p:extLst>
      <p:ext uri="{BB962C8B-B14F-4D97-AF65-F5344CB8AC3E}">
        <p14:creationId xmlns:p14="http://schemas.microsoft.com/office/powerpoint/2010/main" val="193350724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625" y="428625"/>
            <a:ext cx="8183563" cy="1050925"/>
          </a:xfrm>
        </p:spPr>
        <p:txBody>
          <a:bodyPr>
            <a:normAutofit fontScale="90000"/>
          </a:bodyPr>
          <a:lstStyle/>
          <a:p>
            <a:pPr eaLnBrk="1" fontAlgn="auto" hangingPunct="1">
              <a:spcAft>
                <a:spcPts val="0"/>
              </a:spcAft>
              <a:defRPr/>
            </a:pPr>
            <a:r>
              <a:rPr lang="es-ES" dirty="0" smtClean="0">
                <a:solidFill>
                  <a:schemeClr val="accent1">
                    <a:tint val="88000"/>
                    <a:satMod val="150000"/>
                  </a:schemeClr>
                </a:solidFill>
              </a:rPr>
              <a:t>¿Por qué estudiar Estructura de Datos?</a:t>
            </a:r>
            <a:endParaRPr lang="es-ES" dirty="0">
              <a:solidFill>
                <a:schemeClr val="accent1">
                  <a:tint val="88000"/>
                  <a:satMod val="150000"/>
                </a:schemeClr>
              </a:solidFill>
            </a:endParaRPr>
          </a:p>
        </p:txBody>
      </p:sp>
      <p:sp>
        <p:nvSpPr>
          <p:cNvPr id="3" name="2 Marcador de contenido"/>
          <p:cNvSpPr>
            <a:spLocks noGrp="1"/>
          </p:cNvSpPr>
          <p:nvPr>
            <p:ph idx="1"/>
          </p:nvPr>
        </p:nvSpPr>
        <p:spPr>
          <a:xfrm>
            <a:off x="500063" y="1571625"/>
            <a:ext cx="4572000" cy="4187825"/>
          </a:xfrm>
        </p:spPr>
        <p:txBody>
          <a:bodyPr>
            <a:noAutofit/>
          </a:bodyPr>
          <a:lstStyle/>
          <a:p>
            <a:pPr marL="265176" indent="-265176" eaLnBrk="1" fontAlgn="auto" hangingPunct="1">
              <a:spcAft>
                <a:spcPts val="0"/>
              </a:spcAft>
              <a:buFont typeface="Wingdings 2"/>
              <a:buChar char=""/>
              <a:defRPr/>
            </a:pPr>
            <a:r>
              <a:rPr lang="es-ES" sz="2000" dirty="0" smtClean="0">
                <a:solidFill>
                  <a:srgbClr val="000099"/>
                </a:solidFill>
              </a:rPr>
              <a:t>La resolución de los problemas -&gt; abstracción de los detalles y modelización de la solución de problemas.</a:t>
            </a:r>
          </a:p>
          <a:p>
            <a:pPr marL="265176" indent="-265176" eaLnBrk="1" fontAlgn="auto" hangingPunct="1">
              <a:spcAft>
                <a:spcPts val="0"/>
              </a:spcAft>
              <a:buFont typeface="Wingdings 2"/>
              <a:buChar char=""/>
              <a:defRPr/>
            </a:pPr>
            <a:endParaRPr lang="es-ES" sz="2000" dirty="0" smtClean="0">
              <a:solidFill>
                <a:srgbClr val="000099"/>
              </a:solidFill>
            </a:endParaRPr>
          </a:p>
          <a:p>
            <a:pPr marL="265176" indent="-265176" eaLnBrk="1" fontAlgn="auto" hangingPunct="1">
              <a:spcAft>
                <a:spcPts val="0"/>
              </a:spcAft>
              <a:buFont typeface="Wingdings 2"/>
              <a:buChar char=""/>
              <a:defRPr/>
            </a:pPr>
            <a:r>
              <a:rPr lang="es-ES" sz="2000" dirty="0" smtClean="0">
                <a:solidFill>
                  <a:srgbClr val="000099"/>
                </a:solidFill>
              </a:rPr>
              <a:t>Necesitamos tipos de datos abstractos (TDA) – </a:t>
            </a:r>
          </a:p>
          <a:p>
            <a:pPr marL="547751" lvl="1" indent="-265176" eaLnBrk="1" fontAlgn="auto" hangingPunct="1">
              <a:spcAft>
                <a:spcPts val="0"/>
              </a:spcAft>
              <a:buFont typeface="Wingdings 2"/>
              <a:buChar char=""/>
              <a:defRPr/>
            </a:pPr>
            <a:r>
              <a:rPr lang="es-ES" sz="1800" dirty="0" smtClean="0">
                <a:solidFill>
                  <a:srgbClr val="000099"/>
                </a:solidFill>
              </a:rPr>
              <a:t>qué representan los datos y </a:t>
            </a:r>
          </a:p>
          <a:p>
            <a:pPr marL="547751" lvl="1" indent="-265176" eaLnBrk="1" fontAlgn="auto" hangingPunct="1">
              <a:spcAft>
                <a:spcPts val="0"/>
              </a:spcAft>
              <a:buFont typeface="Wingdings 2"/>
              <a:buChar char=""/>
              <a:defRPr/>
            </a:pPr>
            <a:r>
              <a:rPr lang="es-ES" sz="1800" dirty="0" smtClean="0">
                <a:solidFill>
                  <a:srgbClr val="000099"/>
                </a:solidFill>
              </a:rPr>
              <a:t>cómo usarlos (pero no cómo están implementados).</a:t>
            </a:r>
          </a:p>
          <a:p>
            <a:pPr marL="265176" indent="-265176" eaLnBrk="1" fontAlgn="auto" hangingPunct="1">
              <a:spcAft>
                <a:spcPts val="0"/>
              </a:spcAft>
              <a:buFont typeface="Wingdings 2"/>
              <a:buChar char=""/>
              <a:defRPr/>
            </a:pPr>
            <a:endParaRPr lang="es-ES" sz="2000" dirty="0" smtClean="0">
              <a:solidFill>
                <a:srgbClr val="000099"/>
              </a:solidFill>
            </a:endParaRPr>
          </a:p>
          <a:p>
            <a:pPr marL="265176" indent="-265176" eaLnBrk="1" fontAlgn="auto" hangingPunct="1">
              <a:spcAft>
                <a:spcPts val="0"/>
              </a:spcAft>
              <a:buFont typeface="Wingdings 2"/>
              <a:buChar char=""/>
              <a:defRPr/>
            </a:pPr>
            <a:r>
              <a:rPr lang="es-ES" sz="2000" dirty="0" smtClean="0">
                <a:solidFill>
                  <a:srgbClr val="000099"/>
                </a:solidFill>
              </a:rPr>
              <a:t>Ocultación de los datos (encapsulamiento).</a:t>
            </a:r>
            <a:endParaRPr lang="es-ES" sz="2000" dirty="0">
              <a:solidFill>
                <a:srgbClr val="000099"/>
              </a:solidFill>
            </a:endParaRPr>
          </a:p>
        </p:txBody>
      </p:sp>
      <p:sp>
        <p:nvSpPr>
          <p:cNvPr id="4" name="3 Marcador de fecha"/>
          <p:cNvSpPr>
            <a:spLocks noGrp="1"/>
          </p:cNvSpPr>
          <p:nvPr>
            <p:ph type="dt" sz="quarter" idx="10"/>
          </p:nvPr>
        </p:nvSpPr>
        <p:spPr/>
        <p:txBody>
          <a:bodyPr/>
          <a:lstStyle/>
          <a:p>
            <a:pPr>
              <a:defRPr/>
            </a:pPr>
            <a:r>
              <a:rPr lang="es-ES_tradnl"/>
              <a:t>Tema 1</a:t>
            </a:r>
          </a:p>
        </p:txBody>
      </p:sp>
      <p:sp>
        <p:nvSpPr>
          <p:cNvPr id="5" name="4 Marcador de pie de página"/>
          <p:cNvSpPr>
            <a:spLocks noGrp="1"/>
          </p:cNvSpPr>
          <p:nvPr>
            <p:ph type="ftr" sz="quarter" idx="11"/>
          </p:nvPr>
        </p:nvSpPr>
        <p:spPr/>
        <p:txBody>
          <a:bodyPr/>
          <a:lstStyle/>
          <a:p>
            <a:pPr>
              <a:defRPr/>
            </a:pPr>
            <a:r>
              <a:rPr lang="es-ES_tradnl"/>
              <a:t>Abstracción de datos</a:t>
            </a:r>
          </a:p>
        </p:txBody>
      </p:sp>
      <p:sp>
        <p:nvSpPr>
          <p:cNvPr id="6" name="5 Marcador de número de diapositiva"/>
          <p:cNvSpPr>
            <a:spLocks noGrp="1"/>
          </p:cNvSpPr>
          <p:nvPr>
            <p:ph type="sldNum" sz="quarter" idx="12"/>
          </p:nvPr>
        </p:nvSpPr>
        <p:spPr/>
        <p:txBody>
          <a:bodyPr/>
          <a:lstStyle/>
          <a:p>
            <a:pPr>
              <a:defRPr/>
            </a:pPr>
            <a:fld id="{2C715D2C-028E-43CC-8993-B7FFA6DD4C02}" type="slidenum">
              <a:rPr lang="es-ES_tradnl"/>
              <a:pPr>
                <a:defRPr/>
              </a:pPr>
              <a:t>25</a:t>
            </a:fld>
            <a:endParaRPr lang="es-ES_tradnl"/>
          </a:p>
        </p:txBody>
      </p:sp>
      <p:pic>
        <p:nvPicPr>
          <p:cNvPr id="16391" name="Picture 2"/>
          <p:cNvPicPr>
            <a:picLocks noChangeAspect="1" noChangeArrowheads="1"/>
          </p:cNvPicPr>
          <p:nvPr/>
        </p:nvPicPr>
        <p:blipFill>
          <a:blip r:embed="rId3" cstate="print"/>
          <a:srcRect/>
          <a:stretch>
            <a:fillRect/>
          </a:stretch>
        </p:blipFill>
        <p:spPr bwMode="auto">
          <a:xfrm>
            <a:off x="5214938" y="1785938"/>
            <a:ext cx="3357562" cy="3443287"/>
          </a:xfrm>
          <a:prstGeom prst="rect">
            <a:avLst/>
          </a:prstGeom>
          <a:noFill/>
          <a:ln w="9525">
            <a:noFill/>
            <a:miter lim="800000"/>
            <a:headEnd/>
            <a:tailEnd/>
          </a:ln>
        </p:spPr>
      </p:pic>
    </p:spTree>
    <p:extLst>
      <p:ext uri="{BB962C8B-B14F-4D97-AF65-F5344CB8AC3E}">
        <p14:creationId xmlns:p14="http://schemas.microsoft.com/office/powerpoint/2010/main" val="362450108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503238" y="4983163"/>
            <a:ext cx="8183562" cy="1052512"/>
          </a:xfrm>
        </p:spPr>
        <p:txBody>
          <a:bodyPr/>
          <a:lstStyle/>
          <a:p>
            <a:pPr eaLnBrk="1" fontAlgn="auto" hangingPunct="1">
              <a:spcAft>
                <a:spcPts val="0"/>
              </a:spcAft>
              <a:defRPr/>
            </a:pPr>
            <a:r>
              <a:rPr lang="ca-ES" sz="3200" smtClean="0">
                <a:solidFill>
                  <a:schemeClr val="accent1">
                    <a:tint val="88000"/>
                    <a:satMod val="150000"/>
                  </a:schemeClr>
                </a:solidFill>
              </a:rPr>
              <a:t>Estamos preparados para estudiar ED?!</a:t>
            </a:r>
            <a:endParaRPr lang="es-ES_tradnl" sz="3200" smtClean="0">
              <a:solidFill>
                <a:schemeClr val="accent1">
                  <a:tint val="88000"/>
                  <a:satMod val="150000"/>
                </a:schemeClr>
              </a:solidFill>
            </a:endParaRPr>
          </a:p>
        </p:txBody>
      </p:sp>
      <p:sp>
        <p:nvSpPr>
          <p:cNvPr id="20483" name="Rectangle 3"/>
          <p:cNvSpPr>
            <a:spLocks noGrp="1" noChangeArrowheads="1"/>
          </p:cNvSpPr>
          <p:nvPr>
            <p:ph idx="1"/>
          </p:nvPr>
        </p:nvSpPr>
        <p:spPr>
          <a:xfrm>
            <a:off x="500063" y="1071563"/>
            <a:ext cx="8183562" cy="4187825"/>
          </a:xfrm>
        </p:spPr>
        <p:txBody>
          <a:bodyPr/>
          <a:lstStyle/>
          <a:p>
            <a:pPr eaLnBrk="1" hangingPunct="1"/>
            <a:r>
              <a:rPr lang="es-ES_tradnl" smtClean="0">
                <a:solidFill>
                  <a:srgbClr val="000099"/>
                </a:solidFill>
                <a:latin typeface="Arial" charset="0"/>
                <a:cs typeface="Arial" charset="0"/>
              </a:rPr>
              <a:t>Aunque no hay pr</a:t>
            </a:r>
            <a:r>
              <a:rPr lang="en-US" smtClean="0">
                <a:solidFill>
                  <a:srgbClr val="000099"/>
                </a:solidFill>
                <a:latin typeface="Arial" charset="0"/>
                <a:cs typeface="Arial" charset="0"/>
              </a:rPr>
              <a:t>e</a:t>
            </a:r>
            <a:r>
              <a:rPr lang="es-ES_tradnl" smtClean="0">
                <a:solidFill>
                  <a:srgbClr val="000099"/>
                </a:solidFill>
                <a:latin typeface="Arial" charset="0"/>
                <a:cs typeface="Arial" charset="0"/>
              </a:rPr>
              <a:t>requisitos establecidos, es conveniente repasar: </a:t>
            </a:r>
            <a:br>
              <a:rPr lang="es-ES_tradnl" smtClean="0">
                <a:solidFill>
                  <a:srgbClr val="000099"/>
                </a:solidFill>
                <a:latin typeface="Arial" charset="0"/>
                <a:cs typeface="Arial" charset="0"/>
              </a:rPr>
            </a:br>
            <a:endParaRPr lang="es-ES_tradnl" smtClean="0">
              <a:solidFill>
                <a:srgbClr val="000099"/>
              </a:solidFill>
              <a:latin typeface="Arial" charset="0"/>
              <a:cs typeface="Arial" charset="0"/>
            </a:endParaRPr>
          </a:p>
          <a:p>
            <a:pPr eaLnBrk="1" hangingPunct="1"/>
            <a:endParaRPr lang="es-ES_tradnl" smtClean="0">
              <a:solidFill>
                <a:srgbClr val="000099"/>
              </a:solidFill>
              <a:latin typeface="Arial" charset="0"/>
              <a:cs typeface="Arial" charset="0"/>
            </a:endParaRPr>
          </a:p>
          <a:p>
            <a:pPr lvl="1" eaLnBrk="1" hangingPunct="1"/>
            <a:r>
              <a:rPr lang="es-ES_tradnl" smtClean="0">
                <a:solidFill>
                  <a:srgbClr val="000099"/>
                </a:solidFill>
                <a:latin typeface="Arial" charset="0"/>
                <a:cs typeface="Arial" charset="0"/>
              </a:rPr>
              <a:t>Algorítmica y </a:t>
            </a:r>
          </a:p>
          <a:p>
            <a:pPr lvl="1" eaLnBrk="1" hangingPunct="1"/>
            <a:endParaRPr lang="es-ES_tradnl" smtClean="0">
              <a:solidFill>
                <a:srgbClr val="000099"/>
              </a:solidFill>
              <a:latin typeface="Arial" charset="0"/>
              <a:cs typeface="Arial" charset="0"/>
            </a:endParaRPr>
          </a:p>
          <a:p>
            <a:pPr lvl="1" eaLnBrk="1" hangingPunct="1"/>
            <a:r>
              <a:rPr lang="es-ES_tradnl" smtClean="0">
                <a:solidFill>
                  <a:srgbClr val="000099"/>
                </a:solidFill>
                <a:latin typeface="Arial" charset="0"/>
                <a:cs typeface="Arial" charset="0"/>
              </a:rPr>
              <a:t>Programación I</a:t>
            </a:r>
          </a:p>
          <a:p>
            <a:pPr eaLnBrk="1" hangingPunct="1">
              <a:buFont typeface="Wingdings 2" pitchFamily="18" charset="2"/>
              <a:buNone/>
            </a:pPr>
            <a:r>
              <a:rPr lang="es-ES_tradnl" smtClean="0">
                <a:solidFill>
                  <a:srgbClr val="000099"/>
                </a:solidFill>
                <a:latin typeface="Arial" charset="0"/>
                <a:cs typeface="Arial" charset="0"/>
              </a:rPr>
              <a:t/>
            </a:r>
            <a:br>
              <a:rPr lang="es-ES_tradnl" smtClean="0">
                <a:solidFill>
                  <a:srgbClr val="000099"/>
                </a:solidFill>
                <a:latin typeface="Arial" charset="0"/>
                <a:cs typeface="Arial" charset="0"/>
              </a:rPr>
            </a:br>
            <a:r>
              <a:rPr lang="es-ES_tradnl" smtClean="0">
                <a:solidFill>
                  <a:srgbClr val="000099"/>
                </a:solidFill>
                <a:latin typeface="Arial" charset="0"/>
                <a:cs typeface="Arial" charset="0"/>
              </a:rPr>
              <a:t/>
            </a:r>
            <a:br>
              <a:rPr lang="es-ES_tradnl" smtClean="0">
                <a:solidFill>
                  <a:srgbClr val="000099"/>
                </a:solidFill>
                <a:latin typeface="Arial" charset="0"/>
                <a:cs typeface="Arial" charset="0"/>
              </a:rPr>
            </a:br>
            <a:r>
              <a:rPr lang="es-ES_tradnl" smtClean="0">
                <a:solidFill>
                  <a:srgbClr val="000099"/>
                </a:solidFill>
                <a:latin typeface="Arial" charset="0"/>
                <a:cs typeface="Arial" charset="0"/>
              </a:rPr>
              <a:t/>
            </a:r>
            <a:br>
              <a:rPr lang="es-ES_tradnl" smtClean="0">
                <a:solidFill>
                  <a:srgbClr val="000099"/>
                </a:solidFill>
                <a:latin typeface="Arial" charset="0"/>
                <a:cs typeface="Arial" charset="0"/>
              </a:rPr>
            </a:br>
            <a:r>
              <a:rPr lang="es-ES_tradnl" smtClean="0">
                <a:solidFill>
                  <a:srgbClr val="000099"/>
                </a:solidFill>
                <a:latin typeface="Arial" charset="0"/>
              </a:rPr>
              <a:t/>
            </a:r>
            <a:br>
              <a:rPr lang="es-ES_tradnl" smtClean="0">
                <a:solidFill>
                  <a:srgbClr val="000099"/>
                </a:solidFill>
                <a:latin typeface="Arial" charset="0"/>
              </a:rPr>
            </a:br>
            <a:endParaRPr lang="es-ES_tradnl" smtClean="0">
              <a:solidFill>
                <a:srgbClr val="000099"/>
              </a:solidFill>
              <a:latin typeface="Arial" charset="0"/>
            </a:endParaRPr>
          </a:p>
        </p:txBody>
      </p:sp>
      <p:sp>
        <p:nvSpPr>
          <p:cNvPr id="20484" name="3 Marcador de fecha"/>
          <p:cNvSpPr>
            <a:spLocks noGrp="1"/>
          </p:cNvSpPr>
          <p:nvPr>
            <p:ph type="dt" sz="quarter" idx="10"/>
          </p:nvPr>
        </p:nvSpPr>
        <p:spPr bwMode="auto">
          <a:noFill/>
          <a:ln>
            <a:miter lim="800000"/>
            <a:headEnd/>
            <a:tailEnd/>
          </a:ln>
        </p:spPr>
        <p:txBody>
          <a:bodyPr/>
          <a:lstStyle/>
          <a:p>
            <a:endParaRPr lang="es-ES" smtClean="0"/>
          </a:p>
        </p:txBody>
      </p:sp>
      <p:sp>
        <p:nvSpPr>
          <p:cNvPr id="10243" name="4 Marcador de pie de página"/>
          <p:cNvSpPr>
            <a:spLocks noGrp="1"/>
          </p:cNvSpPr>
          <p:nvPr>
            <p:ph type="ftr" sz="quarter" idx="11"/>
          </p:nvPr>
        </p:nvSpPr>
        <p:spPr/>
        <p:txBody>
          <a:bodyPr/>
          <a:lstStyle/>
          <a:p>
            <a:pPr>
              <a:defRPr/>
            </a:pPr>
            <a:r>
              <a:rPr lang="es-ES_tradnl"/>
              <a:t>ED: </a:t>
            </a:r>
            <a:r>
              <a:rPr lang="en-US" err="1"/>
              <a:t>Presenta</a:t>
            </a:r>
            <a:r>
              <a:rPr lang="es-ES_tradnl" err="1"/>
              <a:t>ción</a:t>
            </a:r>
            <a:endParaRPr lang="es-ES_tradnl"/>
          </a:p>
        </p:txBody>
      </p:sp>
      <p:sp>
        <p:nvSpPr>
          <p:cNvPr id="10244" name="5 Marcador de número de diapositiva"/>
          <p:cNvSpPr>
            <a:spLocks noGrp="1"/>
          </p:cNvSpPr>
          <p:nvPr>
            <p:ph type="sldNum" sz="quarter" idx="12"/>
          </p:nvPr>
        </p:nvSpPr>
        <p:spPr/>
        <p:txBody>
          <a:bodyPr/>
          <a:lstStyle/>
          <a:p>
            <a:pPr>
              <a:defRPr/>
            </a:pPr>
            <a:fld id="{DF7F7933-8F30-4B08-A1D4-C4A9C7FAFDA1}" type="slidenum">
              <a:rPr lang="es-ES_tradnl"/>
              <a:pPr>
                <a:defRPr/>
              </a:pPr>
              <a:t>26</a:t>
            </a:fld>
            <a:endParaRPr lang="es-ES_tradnl"/>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503238" y="4983163"/>
            <a:ext cx="8183562" cy="1052512"/>
          </a:xfrm>
        </p:spPr>
        <p:txBody>
          <a:bodyPr/>
          <a:lstStyle/>
          <a:p>
            <a:pPr eaLnBrk="1" fontAlgn="auto" hangingPunct="1">
              <a:spcAft>
                <a:spcPts val="0"/>
              </a:spcAft>
              <a:defRPr/>
            </a:pPr>
            <a:r>
              <a:rPr lang="es-ES_tradnl" sz="4000" smtClean="0">
                <a:solidFill>
                  <a:schemeClr val="accent1">
                    <a:tint val="88000"/>
                    <a:satMod val="150000"/>
                  </a:schemeClr>
                </a:solidFill>
              </a:rPr>
              <a:t>¿</a:t>
            </a:r>
            <a:r>
              <a:rPr lang="es-ES_tradnl" smtClean="0">
                <a:solidFill>
                  <a:schemeClr val="accent1">
                    <a:tint val="88000"/>
                    <a:satMod val="150000"/>
                  </a:schemeClr>
                </a:solidFill>
              </a:rPr>
              <a:t>Qué haremos en ED?</a:t>
            </a:r>
          </a:p>
        </p:txBody>
      </p:sp>
      <p:sp>
        <p:nvSpPr>
          <p:cNvPr id="21507" name="Rectangle 3"/>
          <p:cNvSpPr>
            <a:spLocks noGrp="1" noChangeArrowheads="1"/>
          </p:cNvSpPr>
          <p:nvPr>
            <p:ph idx="1"/>
          </p:nvPr>
        </p:nvSpPr>
        <p:spPr>
          <a:xfrm>
            <a:off x="503238" y="530225"/>
            <a:ext cx="8183562" cy="4187825"/>
          </a:xfrm>
        </p:spPr>
        <p:txBody>
          <a:bodyPr/>
          <a:lstStyle/>
          <a:p>
            <a:pPr eaLnBrk="1" hangingPunct="1"/>
            <a:r>
              <a:rPr lang="es-ES_tradnl" dirty="0" smtClean="0">
                <a:solidFill>
                  <a:srgbClr val="000099"/>
                </a:solidFill>
                <a:latin typeface="Arial" charset="0"/>
              </a:rPr>
              <a:t>Vamos a implementar uno de nuestros primeros proyectos </a:t>
            </a:r>
            <a:r>
              <a:rPr lang="es-ES_tradnl" dirty="0" err="1" smtClean="0">
                <a:solidFill>
                  <a:srgbClr val="000099"/>
                </a:solidFill>
                <a:latin typeface="Arial" charset="0"/>
              </a:rPr>
              <a:t>informátic</a:t>
            </a:r>
            <a:r>
              <a:rPr lang="en-US" dirty="0" err="1" smtClean="0">
                <a:solidFill>
                  <a:srgbClr val="000099"/>
                </a:solidFill>
                <a:latin typeface="Arial" charset="0"/>
              </a:rPr>
              <a:t>os</a:t>
            </a:r>
            <a:r>
              <a:rPr lang="es-ES_tradnl" dirty="0" smtClean="0">
                <a:solidFill>
                  <a:srgbClr val="000099"/>
                </a:solidFill>
                <a:latin typeface="Arial" charset="0"/>
              </a:rPr>
              <a:t>: </a:t>
            </a:r>
          </a:p>
          <a:p>
            <a:pPr lvl="1" eaLnBrk="1" hangingPunct="1"/>
            <a:r>
              <a:rPr lang="es-ES_tradnl" dirty="0" smtClean="0">
                <a:solidFill>
                  <a:srgbClr val="000099"/>
                </a:solidFill>
                <a:latin typeface="Arial" charset="0"/>
              </a:rPr>
              <a:t>la gestión informática de una colección de películas</a:t>
            </a:r>
            <a:r>
              <a:rPr lang="es-ES_tradnl" dirty="0" smtClean="0">
                <a:latin typeface="Arial" charset="0"/>
              </a:rPr>
              <a:t>. </a:t>
            </a:r>
          </a:p>
        </p:txBody>
      </p:sp>
      <p:sp>
        <p:nvSpPr>
          <p:cNvPr id="21508" name="3 Marcador de fecha"/>
          <p:cNvSpPr>
            <a:spLocks noGrp="1"/>
          </p:cNvSpPr>
          <p:nvPr>
            <p:ph type="dt" sz="quarter" idx="10"/>
          </p:nvPr>
        </p:nvSpPr>
        <p:spPr bwMode="auto">
          <a:noFill/>
          <a:ln>
            <a:miter lim="800000"/>
            <a:headEnd/>
            <a:tailEnd/>
          </a:ln>
        </p:spPr>
        <p:txBody>
          <a:bodyPr/>
          <a:lstStyle/>
          <a:p>
            <a:endParaRPr lang="es-ES" smtClean="0"/>
          </a:p>
        </p:txBody>
      </p:sp>
      <p:sp>
        <p:nvSpPr>
          <p:cNvPr id="11267" name="4 Marcador de pie de página"/>
          <p:cNvSpPr>
            <a:spLocks noGrp="1"/>
          </p:cNvSpPr>
          <p:nvPr>
            <p:ph type="ftr" sz="quarter" idx="11"/>
          </p:nvPr>
        </p:nvSpPr>
        <p:spPr/>
        <p:txBody>
          <a:bodyPr/>
          <a:lstStyle/>
          <a:p>
            <a:pPr>
              <a:defRPr/>
            </a:pPr>
            <a:r>
              <a:rPr lang="es-ES_tradnl"/>
              <a:t>ED: </a:t>
            </a:r>
            <a:r>
              <a:rPr lang="en-US" err="1"/>
              <a:t>Presenta</a:t>
            </a:r>
            <a:r>
              <a:rPr lang="es-ES_tradnl" err="1"/>
              <a:t>ción</a:t>
            </a:r>
            <a:endParaRPr lang="es-ES_tradnl"/>
          </a:p>
        </p:txBody>
      </p:sp>
      <p:sp>
        <p:nvSpPr>
          <p:cNvPr id="11268" name="5 Marcador de número de diapositiva"/>
          <p:cNvSpPr>
            <a:spLocks noGrp="1"/>
          </p:cNvSpPr>
          <p:nvPr>
            <p:ph type="sldNum" sz="quarter" idx="12"/>
          </p:nvPr>
        </p:nvSpPr>
        <p:spPr/>
        <p:txBody>
          <a:bodyPr/>
          <a:lstStyle/>
          <a:p>
            <a:pPr>
              <a:defRPr/>
            </a:pPr>
            <a:fld id="{4B804895-D709-40F7-B57A-C90720EC6DA2}" type="slidenum">
              <a:rPr lang="es-ES_tradnl"/>
              <a:pPr>
                <a:defRPr/>
              </a:pPr>
              <a:t>27</a:t>
            </a:fld>
            <a:endParaRPr lang="es-ES_tradnl"/>
          </a:p>
        </p:txBody>
      </p:sp>
      <p:sp>
        <p:nvSpPr>
          <p:cNvPr id="21511" name="Oval 4"/>
          <p:cNvSpPr>
            <a:spLocks noChangeArrowheads="1"/>
          </p:cNvSpPr>
          <p:nvPr/>
        </p:nvSpPr>
        <p:spPr bwMode="auto">
          <a:xfrm>
            <a:off x="609600" y="4419600"/>
            <a:ext cx="2438400" cy="838200"/>
          </a:xfrm>
          <a:prstGeom prst="ellipse">
            <a:avLst/>
          </a:prstGeom>
          <a:solidFill>
            <a:srgbClr val="99CCFF"/>
          </a:solidFill>
          <a:ln w="9525">
            <a:solidFill>
              <a:schemeClr val="tx1"/>
            </a:solidFill>
            <a:round/>
            <a:headEnd/>
            <a:tailEnd/>
          </a:ln>
        </p:spPr>
        <p:txBody>
          <a:bodyPr wrap="none" anchor="ctr"/>
          <a:lstStyle/>
          <a:p>
            <a:pPr algn="ctr"/>
            <a:r>
              <a:rPr lang="es-ES_tradnl">
                <a:latin typeface="Arial" charset="0"/>
              </a:rPr>
              <a:t>Teoría</a:t>
            </a:r>
          </a:p>
        </p:txBody>
      </p:sp>
      <p:sp>
        <p:nvSpPr>
          <p:cNvPr id="21512" name="Oval 6"/>
          <p:cNvSpPr>
            <a:spLocks noChangeArrowheads="1"/>
          </p:cNvSpPr>
          <p:nvPr/>
        </p:nvSpPr>
        <p:spPr bwMode="auto">
          <a:xfrm>
            <a:off x="5857875" y="4429125"/>
            <a:ext cx="2438400" cy="838200"/>
          </a:xfrm>
          <a:prstGeom prst="ellipse">
            <a:avLst/>
          </a:prstGeom>
          <a:solidFill>
            <a:srgbClr val="C0C0C0"/>
          </a:solidFill>
          <a:ln w="9525">
            <a:solidFill>
              <a:schemeClr val="tx1"/>
            </a:solidFill>
            <a:round/>
            <a:headEnd/>
            <a:tailEnd/>
          </a:ln>
        </p:spPr>
        <p:txBody>
          <a:bodyPr wrap="none" anchor="ctr"/>
          <a:lstStyle/>
          <a:p>
            <a:pPr algn="ctr"/>
            <a:r>
              <a:rPr lang="es-ES_tradnl">
                <a:latin typeface="Arial" charset="0"/>
              </a:rPr>
              <a:t>Prácticas</a:t>
            </a:r>
          </a:p>
        </p:txBody>
      </p:sp>
      <p:sp>
        <p:nvSpPr>
          <p:cNvPr id="21513" name="Oval 11"/>
          <p:cNvSpPr>
            <a:spLocks noChangeArrowheads="1"/>
          </p:cNvSpPr>
          <p:nvPr/>
        </p:nvSpPr>
        <p:spPr bwMode="auto">
          <a:xfrm>
            <a:off x="3505200" y="3352800"/>
            <a:ext cx="2362200" cy="762000"/>
          </a:xfrm>
          <a:prstGeom prst="ellipse">
            <a:avLst/>
          </a:prstGeom>
          <a:solidFill>
            <a:srgbClr val="FF00FF"/>
          </a:solidFill>
          <a:ln w="9525">
            <a:solidFill>
              <a:schemeClr val="tx1"/>
            </a:solidFill>
            <a:round/>
            <a:headEnd/>
            <a:tailEnd/>
          </a:ln>
        </p:spPr>
        <p:txBody>
          <a:bodyPr wrap="none" anchor="ctr"/>
          <a:lstStyle/>
          <a:p>
            <a:pPr algn="ctr"/>
            <a:r>
              <a:rPr lang="es-ES_tradnl" dirty="0" smtClean="0">
                <a:latin typeface="Arial" charset="0"/>
              </a:rPr>
              <a:t>Proyectos &amp; </a:t>
            </a:r>
          </a:p>
          <a:p>
            <a:pPr algn="ctr"/>
            <a:r>
              <a:rPr lang="es-ES_tradnl" dirty="0" smtClean="0">
                <a:latin typeface="Arial" charset="0"/>
              </a:rPr>
              <a:t>Ejercicios</a:t>
            </a:r>
            <a:endParaRPr lang="es-ES_tradnl" dirty="0">
              <a:latin typeface="Arial" charset="0"/>
            </a:endParaRPr>
          </a:p>
        </p:txBody>
      </p:sp>
      <p:sp>
        <p:nvSpPr>
          <p:cNvPr id="21514" name="Line 13"/>
          <p:cNvSpPr>
            <a:spLocks noChangeShapeType="1"/>
          </p:cNvSpPr>
          <p:nvPr/>
        </p:nvSpPr>
        <p:spPr bwMode="auto">
          <a:xfrm flipH="1">
            <a:off x="2514600" y="4038600"/>
            <a:ext cx="1371600" cy="457200"/>
          </a:xfrm>
          <a:prstGeom prst="line">
            <a:avLst/>
          </a:prstGeom>
          <a:noFill/>
          <a:ln w="9525">
            <a:solidFill>
              <a:schemeClr val="tx1"/>
            </a:solidFill>
            <a:round/>
            <a:headEnd/>
            <a:tailEnd type="triangle" w="med" len="med"/>
          </a:ln>
        </p:spPr>
        <p:txBody>
          <a:bodyPr/>
          <a:lstStyle/>
          <a:p>
            <a:endParaRPr lang="ca-ES"/>
          </a:p>
        </p:txBody>
      </p:sp>
      <p:sp>
        <p:nvSpPr>
          <p:cNvPr id="21515" name="Line 14"/>
          <p:cNvSpPr>
            <a:spLocks noChangeShapeType="1"/>
          </p:cNvSpPr>
          <p:nvPr/>
        </p:nvSpPr>
        <p:spPr bwMode="auto">
          <a:xfrm>
            <a:off x="5562600" y="3962400"/>
            <a:ext cx="1828800" cy="457200"/>
          </a:xfrm>
          <a:prstGeom prst="line">
            <a:avLst/>
          </a:prstGeom>
          <a:noFill/>
          <a:ln w="9525">
            <a:solidFill>
              <a:schemeClr val="tx1"/>
            </a:solidFill>
            <a:round/>
            <a:headEnd/>
            <a:tailEnd type="triangle" w="med" len="med"/>
          </a:ln>
        </p:spPr>
        <p:txBody>
          <a:bodyPr/>
          <a:lstStyle/>
          <a:p>
            <a:endParaRPr lang="ca-ES"/>
          </a:p>
        </p:txBody>
      </p:sp>
      <p:sp>
        <p:nvSpPr>
          <p:cNvPr id="21516" name="Line 16"/>
          <p:cNvSpPr>
            <a:spLocks noChangeShapeType="1"/>
          </p:cNvSpPr>
          <p:nvPr/>
        </p:nvSpPr>
        <p:spPr bwMode="auto">
          <a:xfrm flipV="1">
            <a:off x="3048000" y="4857750"/>
            <a:ext cx="2738438" cy="19050"/>
          </a:xfrm>
          <a:prstGeom prst="line">
            <a:avLst/>
          </a:prstGeom>
          <a:noFill/>
          <a:ln w="9525">
            <a:solidFill>
              <a:schemeClr val="tx1"/>
            </a:solidFill>
            <a:round/>
            <a:headEnd type="triangle" w="med" len="med"/>
            <a:tailEnd type="triangle" w="med" len="med"/>
          </a:ln>
        </p:spPr>
        <p:txBody>
          <a:bodyPr/>
          <a:lstStyle/>
          <a:p>
            <a:endParaRPr lang="ca-ES"/>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457200" y="0"/>
            <a:ext cx="8229600" cy="1143000"/>
          </a:xfrm>
        </p:spPr>
        <p:txBody>
          <a:bodyPr/>
          <a:lstStyle/>
          <a:p>
            <a:pPr eaLnBrk="1" fontAlgn="auto" hangingPunct="1">
              <a:spcAft>
                <a:spcPts val="0"/>
              </a:spcAft>
              <a:defRPr/>
            </a:pPr>
            <a:r>
              <a:rPr lang="es-ES_tradnl" smtClean="0">
                <a:solidFill>
                  <a:schemeClr val="accent1">
                    <a:tint val="88000"/>
                    <a:satMod val="150000"/>
                  </a:schemeClr>
                </a:solidFill>
              </a:rPr>
              <a:t>Contenido</a:t>
            </a:r>
            <a:endParaRPr lang="es-ES" smtClean="0">
              <a:solidFill>
                <a:schemeClr val="accent1">
                  <a:tint val="88000"/>
                  <a:satMod val="150000"/>
                </a:schemeClr>
              </a:solidFill>
            </a:endParaRPr>
          </a:p>
        </p:txBody>
      </p:sp>
      <p:sp>
        <p:nvSpPr>
          <p:cNvPr id="22531" name="3 Marcador de fecha"/>
          <p:cNvSpPr>
            <a:spLocks noGrp="1"/>
          </p:cNvSpPr>
          <p:nvPr>
            <p:ph type="dt" sz="quarter" idx="10"/>
          </p:nvPr>
        </p:nvSpPr>
        <p:spPr bwMode="auto">
          <a:noFill/>
          <a:ln>
            <a:miter lim="800000"/>
            <a:headEnd/>
            <a:tailEnd/>
          </a:ln>
        </p:spPr>
        <p:txBody>
          <a:bodyPr/>
          <a:lstStyle/>
          <a:p>
            <a:endParaRPr lang="es-ES" smtClean="0"/>
          </a:p>
        </p:txBody>
      </p:sp>
      <p:sp>
        <p:nvSpPr>
          <p:cNvPr id="12291" name="4 Marcador de pie de página"/>
          <p:cNvSpPr>
            <a:spLocks noGrp="1"/>
          </p:cNvSpPr>
          <p:nvPr>
            <p:ph type="ftr" sz="quarter" idx="11"/>
          </p:nvPr>
        </p:nvSpPr>
        <p:spPr/>
        <p:txBody>
          <a:bodyPr/>
          <a:lstStyle/>
          <a:p>
            <a:pPr>
              <a:defRPr/>
            </a:pPr>
            <a:r>
              <a:rPr lang="es-ES_tradnl"/>
              <a:t>ED: </a:t>
            </a:r>
            <a:r>
              <a:rPr lang="en-US" err="1"/>
              <a:t>Presenta</a:t>
            </a:r>
            <a:r>
              <a:rPr lang="es-ES_tradnl" err="1"/>
              <a:t>ción</a:t>
            </a:r>
            <a:endParaRPr lang="es-ES_tradnl"/>
          </a:p>
        </p:txBody>
      </p:sp>
      <p:sp>
        <p:nvSpPr>
          <p:cNvPr id="12292" name="5 Marcador de número de diapositiva"/>
          <p:cNvSpPr>
            <a:spLocks noGrp="1"/>
          </p:cNvSpPr>
          <p:nvPr>
            <p:ph type="sldNum" sz="quarter" idx="12"/>
          </p:nvPr>
        </p:nvSpPr>
        <p:spPr/>
        <p:txBody>
          <a:bodyPr/>
          <a:lstStyle/>
          <a:p>
            <a:pPr>
              <a:defRPr/>
            </a:pPr>
            <a:fld id="{D10046A4-7B33-4B04-A63F-258CDEEF3D6D}" type="slidenum">
              <a:rPr lang="es-ES_tradnl"/>
              <a:pPr>
                <a:defRPr/>
              </a:pPr>
              <a:t>28</a:t>
            </a:fld>
            <a:endParaRPr lang="es-ES_tradnl"/>
          </a:p>
        </p:txBody>
      </p:sp>
      <p:sp>
        <p:nvSpPr>
          <p:cNvPr id="22534" name="Rectangle 14"/>
          <p:cNvSpPr>
            <a:spLocks noChangeArrowheads="1"/>
          </p:cNvSpPr>
          <p:nvPr/>
        </p:nvSpPr>
        <p:spPr bwMode="auto">
          <a:xfrm>
            <a:off x="0" y="2357438"/>
            <a:ext cx="184150" cy="368300"/>
          </a:xfrm>
          <a:prstGeom prst="rect">
            <a:avLst/>
          </a:prstGeom>
          <a:noFill/>
          <a:ln w="9525">
            <a:noFill/>
            <a:miter lim="800000"/>
            <a:headEnd/>
            <a:tailEnd/>
          </a:ln>
        </p:spPr>
        <p:txBody>
          <a:bodyPr wrap="none" anchor="ctr">
            <a:spAutoFit/>
          </a:bodyPr>
          <a:lstStyle/>
          <a:p>
            <a:endParaRPr lang="es-ES" sz="1800">
              <a:latin typeface="Arial" charset="0"/>
            </a:endParaRPr>
          </a:p>
        </p:txBody>
      </p:sp>
      <p:sp>
        <p:nvSpPr>
          <p:cNvPr id="22535" name="Rectangle 25"/>
          <p:cNvSpPr>
            <a:spLocks noChangeArrowheads="1"/>
          </p:cNvSpPr>
          <p:nvPr/>
        </p:nvSpPr>
        <p:spPr bwMode="auto">
          <a:xfrm>
            <a:off x="0" y="3937000"/>
            <a:ext cx="184150" cy="368300"/>
          </a:xfrm>
          <a:prstGeom prst="rect">
            <a:avLst/>
          </a:prstGeom>
          <a:noFill/>
          <a:ln w="9525">
            <a:noFill/>
            <a:miter lim="800000"/>
            <a:headEnd/>
            <a:tailEnd/>
          </a:ln>
        </p:spPr>
        <p:txBody>
          <a:bodyPr wrap="none" anchor="ctr">
            <a:spAutoFit/>
          </a:bodyPr>
          <a:lstStyle/>
          <a:p>
            <a:endParaRPr lang="es-ES" sz="1800">
              <a:latin typeface="Arial" charset="0"/>
            </a:endParaRPr>
          </a:p>
        </p:txBody>
      </p:sp>
      <p:sp>
        <p:nvSpPr>
          <p:cNvPr id="22536" name="14 CuadroTexto"/>
          <p:cNvSpPr txBox="1">
            <a:spLocks noChangeArrowheads="1"/>
          </p:cNvSpPr>
          <p:nvPr/>
        </p:nvSpPr>
        <p:spPr bwMode="auto">
          <a:xfrm>
            <a:off x="928688" y="1571625"/>
            <a:ext cx="6413500" cy="3444875"/>
          </a:xfrm>
          <a:prstGeom prst="rect">
            <a:avLst/>
          </a:prstGeom>
          <a:noFill/>
          <a:ln w="9525">
            <a:noFill/>
            <a:miter lim="800000"/>
            <a:headEnd/>
            <a:tailEnd/>
          </a:ln>
        </p:spPr>
        <p:txBody>
          <a:bodyPr wrap="none">
            <a:spAutoFit/>
          </a:bodyPr>
          <a:lstStyle/>
          <a:p>
            <a:pPr>
              <a:buFont typeface="Arial" charset="0"/>
              <a:buChar char="•"/>
            </a:pPr>
            <a:r>
              <a:rPr lang="es-ES">
                <a:solidFill>
                  <a:srgbClr val="000099"/>
                </a:solidFill>
                <a:latin typeface="Arial" charset="0"/>
              </a:rPr>
              <a:t>Clases</a:t>
            </a:r>
          </a:p>
          <a:p>
            <a:pPr>
              <a:buFont typeface="Arial" charset="0"/>
              <a:buChar char="•"/>
            </a:pPr>
            <a:endParaRPr lang="es-ES">
              <a:solidFill>
                <a:srgbClr val="000099"/>
              </a:solidFill>
              <a:latin typeface="Arial" charset="0"/>
            </a:endParaRPr>
          </a:p>
          <a:p>
            <a:pPr>
              <a:buFont typeface="Arial" charset="0"/>
              <a:buChar char="•"/>
            </a:pPr>
            <a:r>
              <a:rPr lang="es-ES">
                <a:solidFill>
                  <a:srgbClr val="000099"/>
                </a:solidFill>
                <a:latin typeface="Arial" charset="0"/>
              </a:rPr>
              <a:t>Pilas, colas y deques</a:t>
            </a:r>
          </a:p>
          <a:p>
            <a:pPr>
              <a:buFont typeface="Arial" charset="0"/>
              <a:buChar char="•"/>
            </a:pPr>
            <a:endParaRPr lang="es-ES">
              <a:solidFill>
                <a:srgbClr val="000099"/>
              </a:solidFill>
              <a:latin typeface="Arial" charset="0"/>
            </a:endParaRPr>
          </a:p>
          <a:p>
            <a:pPr>
              <a:buFont typeface="Arial" charset="0"/>
              <a:buChar char="•"/>
            </a:pPr>
            <a:r>
              <a:rPr lang="es-ES">
                <a:solidFill>
                  <a:srgbClr val="000099"/>
                </a:solidFill>
                <a:latin typeface="Arial" charset="0"/>
              </a:rPr>
              <a:t>Árboles, árboles binarios, árboles de búsqueda binaria</a:t>
            </a:r>
          </a:p>
          <a:p>
            <a:pPr>
              <a:buFont typeface="Arial" charset="0"/>
              <a:buChar char="•"/>
            </a:pPr>
            <a:endParaRPr lang="es-ES">
              <a:solidFill>
                <a:srgbClr val="000099"/>
              </a:solidFill>
              <a:latin typeface="Arial" charset="0"/>
            </a:endParaRPr>
          </a:p>
          <a:p>
            <a:pPr>
              <a:buFont typeface="Arial" charset="0"/>
              <a:buChar char="•"/>
            </a:pPr>
            <a:r>
              <a:rPr lang="es-ES">
                <a:solidFill>
                  <a:srgbClr val="000099"/>
                </a:solidFill>
                <a:latin typeface="Arial" charset="0"/>
              </a:rPr>
              <a:t>Heaps</a:t>
            </a:r>
          </a:p>
          <a:p>
            <a:pPr>
              <a:buFont typeface="Arial" charset="0"/>
              <a:buChar char="•"/>
            </a:pPr>
            <a:endParaRPr lang="es-ES">
              <a:solidFill>
                <a:srgbClr val="000099"/>
              </a:solidFill>
              <a:latin typeface="Arial" charset="0"/>
            </a:endParaRPr>
          </a:p>
          <a:p>
            <a:pPr>
              <a:buFont typeface="Arial" charset="0"/>
              <a:buChar char="•"/>
            </a:pPr>
            <a:r>
              <a:rPr lang="es-ES">
                <a:solidFill>
                  <a:srgbClr val="000099"/>
                </a:solidFill>
                <a:latin typeface="Arial" charset="0"/>
              </a:rPr>
              <a:t>Estructuras Hash</a:t>
            </a:r>
          </a:p>
          <a:p>
            <a:pPr>
              <a:buFont typeface="Arial" charset="0"/>
              <a:buChar char="•"/>
            </a:pPr>
            <a:endParaRPr lang="es-ES">
              <a:solidFill>
                <a:srgbClr val="000099"/>
              </a:solidFill>
              <a:latin typeface="Arial" charset="0"/>
            </a:endParaRPr>
          </a:p>
          <a:p>
            <a:pPr>
              <a:buFont typeface="Arial" charset="0"/>
              <a:buChar char="•"/>
            </a:pPr>
            <a:r>
              <a:rPr lang="es-ES">
                <a:solidFill>
                  <a:srgbClr val="000099"/>
                </a:solidFill>
                <a:latin typeface="Arial" charset="0"/>
              </a:rPr>
              <a:t>Grafos</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457200" y="274638"/>
            <a:ext cx="8686800" cy="1143000"/>
          </a:xfrm>
        </p:spPr>
        <p:txBody>
          <a:bodyPr/>
          <a:lstStyle/>
          <a:p>
            <a:pPr eaLnBrk="1" fontAlgn="auto" hangingPunct="1">
              <a:spcAft>
                <a:spcPts val="0"/>
              </a:spcAft>
              <a:defRPr/>
            </a:pPr>
            <a:r>
              <a:rPr lang="es-ES" sz="3200" smtClean="0">
                <a:solidFill>
                  <a:schemeClr val="accent1">
                    <a:tint val="88000"/>
                    <a:satMod val="150000"/>
                  </a:schemeClr>
                </a:solidFill>
              </a:rPr>
              <a:t>Ciclo semanal de aprendizaje</a:t>
            </a:r>
            <a:r>
              <a:rPr lang="es-ES_tradnl" sz="3200" smtClean="0">
                <a:solidFill>
                  <a:schemeClr val="accent1">
                    <a:tint val="88000"/>
                    <a:satMod val="150000"/>
                  </a:schemeClr>
                </a:solidFill>
              </a:rPr>
              <a:t/>
            </a:r>
            <a:br>
              <a:rPr lang="es-ES_tradnl" sz="3200" smtClean="0">
                <a:solidFill>
                  <a:schemeClr val="accent1">
                    <a:tint val="88000"/>
                    <a:satMod val="150000"/>
                  </a:schemeClr>
                </a:solidFill>
              </a:rPr>
            </a:br>
            <a:endParaRPr lang="es-ES_tradnl" sz="3200" smtClean="0">
              <a:solidFill>
                <a:schemeClr val="accent1">
                  <a:tint val="88000"/>
                  <a:satMod val="150000"/>
                </a:schemeClr>
              </a:solidFill>
            </a:endParaRPr>
          </a:p>
        </p:txBody>
      </p:sp>
      <p:sp>
        <p:nvSpPr>
          <p:cNvPr id="23555" name="3 Marcador de fecha"/>
          <p:cNvSpPr>
            <a:spLocks noGrp="1"/>
          </p:cNvSpPr>
          <p:nvPr>
            <p:ph type="dt" sz="quarter" idx="10"/>
          </p:nvPr>
        </p:nvSpPr>
        <p:spPr bwMode="auto">
          <a:noFill/>
          <a:ln>
            <a:miter lim="800000"/>
            <a:headEnd/>
            <a:tailEnd/>
          </a:ln>
        </p:spPr>
        <p:txBody>
          <a:bodyPr/>
          <a:lstStyle/>
          <a:p>
            <a:endParaRPr lang="es-ES" smtClean="0"/>
          </a:p>
        </p:txBody>
      </p:sp>
      <p:sp>
        <p:nvSpPr>
          <p:cNvPr id="14339" name="4 Marcador de pie de página"/>
          <p:cNvSpPr>
            <a:spLocks noGrp="1"/>
          </p:cNvSpPr>
          <p:nvPr>
            <p:ph type="ftr" sz="quarter" idx="11"/>
          </p:nvPr>
        </p:nvSpPr>
        <p:spPr/>
        <p:txBody>
          <a:bodyPr/>
          <a:lstStyle/>
          <a:p>
            <a:pPr>
              <a:defRPr/>
            </a:pPr>
            <a:r>
              <a:rPr lang="es-ES_tradnl"/>
              <a:t>ED: </a:t>
            </a:r>
            <a:r>
              <a:rPr lang="en-US" err="1"/>
              <a:t>Presenta</a:t>
            </a:r>
            <a:r>
              <a:rPr lang="es-ES_tradnl" err="1"/>
              <a:t>ción</a:t>
            </a:r>
            <a:endParaRPr lang="es-ES_tradnl"/>
          </a:p>
        </p:txBody>
      </p:sp>
      <p:sp>
        <p:nvSpPr>
          <p:cNvPr id="14340" name="5 Marcador de número de diapositiva"/>
          <p:cNvSpPr>
            <a:spLocks noGrp="1"/>
          </p:cNvSpPr>
          <p:nvPr>
            <p:ph type="sldNum" sz="quarter" idx="12"/>
          </p:nvPr>
        </p:nvSpPr>
        <p:spPr/>
        <p:txBody>
          <a:bodyPr/>
          <a:lstStyle/>
          <a:p>
            <a:pPr>
              <a:defRPr/>
            </a:pPr>
            <a:fld id="{89D6045E-96EC-42A5-9F83-C76CA49F94E3}" type="slidenum">
              <a:rPr lang="es-ES_tradnl"/>
              <a:pPr>
                <a:defRPr/>
              </a:pPr>
              <a:t>29</a:t>
            </a:fld>
            <a:endParaRPr lang="es-ES_tradnl"/>
          </a:p>
        </p:txBody>
      </p:sp>
      <p:grpSp>
        <p:nvGrpSpPr>
          <p:cNvPr id="23558" name="Group 4"/>
          <p:cNvGrpSpPr>
            <a:grpSpLocks noChangeAspect="1"/>
          </p:cNvGrpSpPr>
          <p:nvPr/>
        </p:nvGrpSpPr>
        <p:grpSpPr bwMode="auto">
          <a:xfrm>
            <a:off x="971550" y="1412875"/>
            <a:ext cx="7451725" cy="4445000"/>
            <a:chOff x="1701" y="5281"/>
            <a:chExt cx="8460" cy="5760"/>
          </a:xfrm>
        </p:grpSpPr>
        <p:sp>
          <p:nvSpPr>
            <p:cNvPr id="23562" name="AutoShape 20"/>
            <p:cNvSpPr>
              <a:spLocks noChangeAspect="1" noChangeArrowheads="1" noTextEdit="1"/>
            </p:cNvSpPr>
            <p:nvPr/>
          </p:nvSpPr>
          <p:spPr bwMode="auto">
            <a:xfrm>
              <a:off x="1701" y="5281"/>
              <a:ext cx="8460" cy="5760"/>
            </a:xfrm>
            <a:prstGeom prst="rect">
              <a:avLst/>
            </a:prstGeom>
            <a:noFill/>
            <a:ln w="9525">
              <a:noFill/>
              <a:miter lim="800000"/>
              <a:headEnd/>
              <a:tailEnd/>
            </a:ln>
          </p:spPr>
          <p:txBody>
            <a:bodyPr/>
            <a:lstStyle/>
            <a:p>
              <a:endParaRPr lang="ca-ES"/>
            </a:p>
          </p:txBody>
        </p:sp>
        <p:sp>
          <p:nvSpPr>
            <p:cNvPr id="23563" name="Line 18"/>
            <p:cNvSpPr>
              <a:spLocks noChangeShapeType="1"/>
            </p:cNvSpPr>
            <p:nvPr/>
          </p:nvSpPr>
          <p:spPr bwMode="auto">
            <a:xfrm flipV="1">
              <a:off x="2242" y="5461"/>
              <a:ext cx="0" cy="4680"/>
            </a:xfrm>
            <a:prstGeom prst="line">
              <a:avLst/>
            </a:prstGeom>
            <a:noFill/>
            <a:ln w="9525">
              <a:solidFill>
                <a:srgbClr val="000000"/>
              </a:solidFill>
              <a:round/>
              <a:headEnd/>
              <a:tailEnd type="triangle" w="med" len="med"/>
            </a:ln>
          </p:spPr>
          <p:txBody>
            <a:bodyPr/>
            <a:lstStyle/>
            <a:p>
              <a:endParaRPr lang="ca-ES"/>
            </a:p>
          </p:txBody>
        </p:sp>
        <p:sp>
          <p:nvSpPr>
            <p:cNvPr id="23564" name="Rectangle 17"/>
            <p:cNvSpPr>
              <a:spLocks noChangeArrowheads="1"/>
            </p:cNvSpPr>
            <p:nvPr/>
          </p:nvSpPr>
          <p:spPr bwMode="auto">
            <a:xfrm>
              <a:off x="2242" y="6001"/>
              <a:ext cx="1259" cy="1800"/>
            </a:xfrm>
            <a:prstGeom prst="rect">
              <a:avLst/>
            </a:prstGeom>
            <a:solidFill>
              <a:srgbClr val="99CCFF"/>
            </a:solidFill>
            <a:ln w="9525">
              <a:solidFill>
                <a:srgbClr val="000000"/>
              </a:solidFill>
              <a:miter lim="800000"/>
              <a:headEnd/>
              <a:tailEnd/>
            </a:ln>
          </p:spPr>
          <p:txBody>
            <a:bodyPr/>
            <a:lstStyle/>
            <a:p>
              <a:endParaRPr lang="es-ES">
                <a:latin typeface="Arial" charset="0"/>
              </a:endParaRPr>
            </a:p>
          </p:txBody>
        </p:sp>
        <p:sp>
          <p:nvSpPr>
            <p:cNvPr id="23565" name="Rectangle 16"/>
            <p:cNvSpPr>
              <a:spLocks noChangeArrowheads="1"/>
            </p:cNvSpPr>
            <p:nvPr/>
          </p:nvSpPr>
          <p:spPr bwMode="auto">
            <a:xfrm>
              <a:off x="3501" y="7801"/>
              <a:ext cx="1800" cy="1800"/>
            </a:xfrm>
            <a:prstGeom prst="rect">
              <a:avLst/>
            </a:prstGeom>
            <a:solidFill>
              <a:srgbClr val="CC99FF"/>
            </a:solidFill>
            <a:ln w="9525">
              <a:solidFill>
                <a:srgbClr val="000000"/>
              </a:solidFill>
              <a:miter lim="800000"/>
              <a:headEnd/>
              <a:tailEnd/>
            </a:ln>
          </p:spPr>
          <p:txBody>
            <a:bodyPr/>
            <a:lstStyle/>
            <a:p>
              <a:endParaRPr lang="es-ES">
                <a:latin typeface="Arial" charset="0"/>
              </a:endParaRPr>
            </a:p>
          </p:txBody>
        </p:sp>
        <p:sp>
          <p:nvSpPr>
            <p:cNvPr id="23566" name="Rectangle 15"/>
            <p:cNvSpPr>
              <a:spLocks noChangeArrowheads="1"/>
            </p:cNvSpPr>
            <p:nvPr/>
          </p:nvSpPr>
          <p:spPr bwMode="auto">
            <a:xfrm>
              <a:off x="5301" y="6901"/>
              <a:ext cx="900" cy="1800"/>
            </a:xfrm>
            <a:prstGeom prst="rect">
              <a:avLst/>
            </a:prstGeom>
            <a:solidFill>
              <a:srgbClr val="FFCC99"/>
            </a:solidFill>
            <a:ln w="9525">
              <a:solidFill>
                <a:srgbClr val="000000"/>
              </a:solidFill>
              <a:miter lim="800000"/>
              <a:headEnd/>
              <a:tailEnd/>
            </a:ln>
          </p:spPr>
          <p:txBody>
            <a:bodyPr/>
            <a:lstStyle/>
            <a:p>
              <a:endParaRPr lang="es-ES">
                <a:latin typeface="Arial" charset="0"/>
              </a:endParaRPr>
            </a:p>
          </p:txBody>
        </p:sp>
        <p:sp>
          <p:nvSpPr>
            <p:cNvPr id="23567" name="Rectangle 14"/>
            <p:cNvSpPr>
              <a:spLocks noChangeArrowheads="1"/>
            </p:cNvSpPr>
            <p:nvPr/>
          </p:nvSpPr>
          <p:spPr bwMode="auto">
            <a:xfrm>
              <a:off x="6201" y="7801"/>
              <a:ext cx="1304" cy="1800"/>
            </a:xfrm>
            <a:prstGeom prst="rect">
              <a:avLst/>
            </a:prstGeom>
            <a:solidFill>
              <a:srgbClr val="993366"/>
            </a:solidFill>
            <a:ln w="9525">
              <a:solidFill>
                <a:srgbClr val="000000"/>
              </a:solidFill>
              <a:miter lim="800000"/>
              <a:headEnd/>
              <a:tailEnd/>
            </a:ln>
          </p:spPr>
          <p:txBody>
            <a:bodyPr/>
            <a:lstStyle/>
            <a:p>
              <a:endParaRPr lang="es-ES">
                <a:latin typeface="Arial" charset="0"/>
              </a:endParaRPr>
            </a:p>
          </p:txBody>
        </p:sp>
        <p:sp>
          <p:nvSpPr>
            <p:cNvPr id="23568" name="Line 12"/>
            <p:cNvSpPr>
              <a:spLocks noChangeShapeType="1"/>
            </p:cNvSpPr>
            <p:nvPr/>
          </p:nvSpPr>
          <p:spPr bwMode="auto">
            <a:xfrm>
              <a:off x="2242" y="7801"/>
              <a:ext cx="7738" cy="1"/>
            </a:xfrm>
            <a:prstGeom prst="line">
              <a:avLst/>
            </a:prstGeom>
            <a:noFill/>
            <a:ln w="9525">
              <a:solidFill>
                <a:srgbClr val="000000"/>
              </a:solidFill>
              <a:round/>
              <a:headEnd/>
              <a:tailEnd type="triangle" w="med" len="med"/>
            </a:ln>
          </p:spPr>
          <p:txBody>
            <a:bodyPr/>
            <a:lstStyle/>
            <a:p>
              <a:endParaRPr lang="ca-ES"/>
            </a:p>
          </p:txBody>
        </p:sp>
        <p:sp>
          <p:nvSpPr>
            <p:cNvPr id="23569" name="Text Box 11"/>
            <p:cNvSpPr txBox="1">
              <a:spLocks noChangeArrowheads="1"/>
            </p:cNvSpPr>
            <p:nvPr/>
          </p:nvSpPr>
          <p:spPr bwMode="auto">
            <a:xfrm>
              <a:off x="2421" y="6541"/>
              <a:ext cx="1080" cy="1080"/>
            </a:xfrm>
            <a:prstGeom prst="rect">
              <a:avLst/>
            </a:prstGeom>
            <a:solidFill>
              <a:srgbClr val="99CCFF"/>
            </a:solidFill>
            <a:ln w="9525">
              <a:noFill/>
              <a:miter lim="800000"/>
              <a:headEnd/>
              <a:tailEnd/>
            </a:ln>
          </p:spPr>
          <p:txBody>
            <a:bodyPr/>
            <a:lstStyle/>
            <a:p>
              <a:r>
                <a:rPr lang="es-ES" sz="1000" b="1">
                  <a:latin typeface="Arial" charset="0"/>
                  <a:cs typeface="Arial" charset="0"/>
                </a:rPr>
                <a:t>Teoría</a:t>
              </a:r>
              <a:endParaRPr lang="es-ES_tradnl" sz="1100">
                <a:latin typeface="Arial" charset="0"/>
              </a:endParaRPr>
            </a:p>
            <a:p>
              <a:pPr eaLnBrk="0" hangingPunct="0"/>
              <a:r>
                <a:rPr lang="es-ES" sz="1000" b="1">
                  <a:latin typeface="Arial" charset="0"/>
                  <a:cs typeface="Arial" charset="0"/>
                </a:rPr>
                <a:t> (2h)</a:t>
              </a:r>
              <a:endParaRPr lang="es-ES_tradnl" sz="1100">
                <a:latin typeface="Arial" charset="0"/>
              </a:endParaRPr>
            </a:p>
            <a:p>
              <a:pPr eaLnBrk="0" hangingPunct="0"/>
              <a:endParaRPr lang="es-ES" sz="1800">
                <a:latin typeface="Arial" charset="0"/>
              </a:endParaRPr>
            </a:p>
          </p:txBody>
        </p:sp>
        <p:sp>
          <p:nvSpPr>
            <p:cNvPr id="23570" name="Text Box 10"/>
            <p:cNvSpPr txBox="1">
              <a:spLocks noChangeArrowheads="1"/>
            </p:cNvSpPr>
            <p:nvPr/>
          </p:nvSpPr>
          <p:spPr bwMode="auto">
            <a:xfrm>
              <a:off x="3681" y="8161"/>
              <a:ext cx="1440" cy="1080"/>
            </a:xfrm>
            <a:prstGeom prst="rect">
              <a:avLst/>
            </a:prstGeom>
            <a:solidFill>
              <a:srgbClr val="CC99FF"/>
            </a:solidFill>
            <a:ln w="9525">
              <a:noFill/>
              <a:miter lim="800000"/>
              <a:headEnd/>
              <a:tailEnd/>
            </a:ln>
          </p:spPr>
          <p:txBody>
            <a:bodyPr/>
            <a:lstStyle/>
            <a:p>
              <a:r>
                <a:rPr lang="es-ES" sz="1000" b="1" dirty="0">
                  <a:latin typeface="Arial" charset="0"/>
                  <a:cs typeface="Arial" charset="0"/>
                </a:rPr>
                <a:t>Trabajo individual </a:t>
              </a:r>
              <a:r>
                <a:rPr lang="es-ES" sz="1000" b="1" dirty="0" smtClean="0">
                  <a:latin typeface="Arial" charset="0"/>
                  <a:cs typeface="Arial" charset="0"/>
                </a:rPr>
                <a:t>(2h</a:t>
              </a:r>
              <a:r>
                <a:rPr lang="es-ES" sz="1000" b="1" dirty="0">
                  <a:latin typeface="Arial" charset="0"/>
                  <a:cs typeface="Arial" charset="0"/>
                </a:rPr>
                <a:t>)</a:t>
              </a:r>
              <a:endParaRPr lang="es-ES_tradnl" sz="1100" dirty="0">
                <a:latin typeface="Arial" charset="0"/>
              </a:endParaRPr>
            </a:p>
            <a:p>
              <a:pPr eaLnBrk="0" hangingPunct="0"/>
              <a:endParaRPr lang="es-ES" sz="1800" dirty="0">
                <a:latin typeface="Arial" charset="0"/>
              </a:endParaRPr>
            </a:p>
          </p:txBody>
        </p:sp>
        <p:sp>
          <p:nvSpPr>
            <p:cNvPr id="23571" name="Text Box 8"/>
            <p:cNvSpPr txBox="1">
              <a:spLocks noChangeArrowheads="1"/>
            </p:cNvSpPr>
            <p:nvPr/>
          </p:nvSpPr>
          <p:spPr bwMode="auto">
            <a:xfrm>
              <a:off x="6201" y="8161"/>
              <a:ext cx="1260" cy="1080"/>
            </a:xfrm>
            <a:prstGeom prst="rect">
              <a:avLst/>
            </a:prstGeom>
            <a:noFill/>
            <a:ln w="9525">
              <a:noFill/>
              <a:miter lim="800000"/>
              <a:headEnd/>
              <a:tailEnd/>
            </a:ln>
          </p:spPr>
          <p:txBody>
            <a:bodyPr/>
            <a:lstStyle/>
            <a:p>
              <a:r>
                <a:rPr lang="es-ES" sz="1000" b="1" dirty="0">
                  <a:latin typeface="Arial" charset="0"/>
                  <a:cs typeface="Arial" charset="0"/>
                </a:rPr>
                <a:t>Trabajo individual </a:t>
              </a:r>
              <a:r>
                <a:rPr lang="es-ES" sz="1000" b="1" dirty="0" smtClean="0">
                  <a:latin typeface="Arial" charset="0"/>
                  <a:cs typeface="Arial" charset="0"/>
                </a:rPr>
                <a:t>(2h</a:t>
              </a:r>
              <a:r>
                <a:rPr lang="es-ES" sz="1000" b="1" dirty="0">
                  <a:latin typeface="Arial" charset="0"/>
                  <a:cs typeface="Arial" charset="0"/>
                </a:rPr>
                <a:t>)</a:t>
              </a:r>
              <a:endParaRPr lang="es-ES_tradnl" sz="1100" dirty="0">
                <a:latin typeface="Arial" charset="0"/>
              </a:endParaRPr>
            </a:p>
            <a:p>
              <a:pPr eaLnBrk="0" hangingPunct="0"/>
              <a:endParaRPr lang="es-ES" sz="1800" dirty="0">
                <a:latin typeface="Arial" charset="0"/>
              </a:endParaRPr>
            </a:p>
          </p:txBody>
        </p:sp>
        <p:sp>
          <p:nvSpPr>
            <p:cNvPr id="14359" name="Text Box 7"/>
            <p:cNvSpPr txBox="1">
              <a:spLocks noChangeArrowheads="1"/>
            </p:cNvSpPr>
            <p:nvPr/>
          </p:nvSpPr>
          <p:spPr bwMode="auto">
            <a:xfrm>
              <a:off x="2301" y="9842"/>
              <a:ext cx="2523" cy="455"/>
            </a:xfrm>
            <a:prstGeom prst="rect">
              <a:avLst/>
            </a:prstGeom>
            <a:solidFill>
              <a:schemeClr val="bg1">
                <a:lumMod val="85000"/>
              </a:schemeClr>
            </a:solidFill>
            <a:ln w="9525">
              <a:noFill/>
              <a:miter lim="800000"/>
              <a:headEnd/>
              <a:tailEnd/>
            </a:ln>
          </p:spPr>
          <p:txBody>
            <a:bodyPr/>
            <a:lstStyle/>
            <a:p>
              <a:pPr>
                <a:defRPr/>
              </a:pPr>
              <a:r>
                <a:rPr lang="ca-ES" sz="1600" dirty="0" err="1">
                  <a:latin typeface="Arial" pitchFamily="34" charset="0"/>
                  <a:cs typeface="Arial" pitchFamily="34" charset="0"/>
                </a:rPr>
                <a:t>Alumno</a:t>
              </a:r>
              <a:endParaRPr lang="ca-ES" sz="1800" dirty="0">
                <a:latin typeface="Arial" pitchFamily="34" charset="0"/>
              </a:endParaRPr>
            </a:p>
          </p:txBody>
        </p:sp>
        <p:sp>
          <p:nvSpPr>
            <p:cNvPr id="14360" name="Text Box 6"/>
            <p:cNvSpPr txBox="1">
              <a:spLocks noChangeArrowheads="1"/>
            </p:cNvSpPr>
            <p:nvPr/>
          </p:nvSpPr>
          <p:spPr bwMode="auto">
            <a:xfrm>
              <a:off x="2420" y="5281"/>
              <a:ext cx="2523" cy="457"/>
            </a:xfrm>
            <a:prstGeom prst="rect">
              <a:avLst/>
            </a:prstGeom>
            <a:solidFill>
              <a:schemeClr val="bg1">
                <a:lumMod val="75000"/>
              </a:schemeClr>
            </a:solidFill>
            <a:ln w="9525">
              <a:noFill/>
              <a:miter lim="800000"/>
              <a:headEnd/>
              <a:tailEnd/>
            </a:ln>
          </p:spPr>
          <p:txBody>
            <a:bodyPr/>
            <a:lstStyle/>
            <a:p>
              <a:pPr>
                <a:defRPr/>
              </a:pPr>
              <a:r>
                <a:rPr lang="ca-ES" sz="1600" dirty="0" err="1">
                  <a:latin typeface="Arial" pitchFamily="34" charset="0"/>
                  <a:cs typeface="Arial" pitchFamily="34" charset="0"/>
                </a:rPr>
                <a:t>Profesor</a:t>
              </a:r>
              <a:endParaRPr lang="ca-ES" sz="1800" dirty="0">
                <a:latin typeface="Arial" pitchFamily="34" charset="0"/>
              </a:endParaRPr>
            </a:p>
          </p:txBody>
        </p:sp>
        <p:sp>
          <p:nvSpPr>
            <p:cNvPr id="23574" name="Text Box 5"/>
            <p:cNvSpPr txBox="1">
              <a:spLocks noChangeArrowheads="1"/>
            </p:cNvSpPr>
            <p:nvPr/>
          </p:nvSpPr>
          <p:spPr bwMode="auto">
            <a:xfrm>
              <a:off x="5301" y="6901"/>
              <a:ext cx="1440" cy="1260"/>
            </a:xfrm>
            <a:prstGeom prst="rect">
              <a:avLst/>
            </a:prstGeom>
            <a:noFill/>
            <a:ln w="9525">
              <a:noFill/>
              <a:miter lim="800000"/>
              <a:headEnd/>
              <a:tailEnd/>
            </a:ln>
          </p:spPr>
          <p:txBody>
            <a:bodyPr/>
            <a:lstStyle/>
            <a:p>
              <a:r>
                <a:rPr lang="es-ES" sz="1000" b="1">
                  <a:latin typeface="Arial" charset="0"/>
                  <a:cs typeface="Arial" charset="0"/>
                </a:rPr>
                <a:t>Sesiones</a:t>
              </a:r>
              <a:endParaRPr lang="es-ES_tradnl" sz="1100">
                <a:latin typeface="Arial" charset="0"/>
              </a:endParaRPr>
            </a:p>
            <a:p>
              <a:pPr eaLnBrk="0" hangingPunct="0"/>
              <a:r>
                <a:rPr lang="es-ES" sz="1000" b="1">
                  <a:latin typeface="Arial" charset="0"/>
                  <a:cs typeface="Arial" charset="0"/>
                </a:rPr>
                <a:t> (2h)</a:t>
              </a:r>
              <a:endParaRPr lang="es-ES_tradnl" sz="1100">
                <a:latin typeface="Arial" charset="0"/>
              </a:endParaRPr>
            </a:p>
            <a:p>
              <a:pPr eaLnBrk="0" hangingPunct="0"/>
              <a:endParaRPr lang="es-ES" sz="1800">
                <a:latin typeface="Arial" charset="0"/>
              </a:endParaRPr>
            </a:p>
          </p:txBody>
        </p:sp>
      </p:grpSp>
      <p:sp>
        <p:nvSpPr>
          <p:cNvPr id="23559" name="Rectangle 22"/>
          <p:cNvSpPr>
            <a:spLocks noChangeArrowheads="1"/>
          </p:cNvSpPr>
          <p:nvPr/>
        </p:nvSpPr>
        <p:spPr bwMode="auto">
          <a:xfrm>
            <a:off x="0" y="1416050"/>
            <a:ext cx="184150" cy="368300"/>
          </a:xfrm>
          <a:prstGeom prst="rect">
            <a:avLst/>
          </a:prstGeom>
          <a:noFill/>
          <a:ln w="9525">
            <a:noFill/>
            <a:miter lim="800000"/>
            <a:headEnd/>
            <a:tailEnd/>
          </a:ln>
        </p:spPr>
        <p:txBody>
          <a:bodyPr wrap="none" anchor="ctr">
            <a:spAutoFit/>
          </a:bodyPr>
          <a:lstStyle/>
          <a:p>
            <a:endParaRPr lang="es-ES" sz="1800">
              <a:latin typeface="Arial" charset="0"/>
            </a:endParaRPr>
          </a:p>
        </p:txBody>
      </p:sp>
      <p:sp>
        <p:nvSpPr>
          <p:cNvPr id="23560" name="Rectangle 23"/>
          <p:cNvSpPr>
            <a:spLocks noChangeArrowheads="1"/>
          </p:cNvSpPr>
          <p:nvPr/>
        </p:nvSpPr>
        <p:spPr bwMode="auto">
          <a:xfrm>
            <a:off x="0" y="1400175"/>
            <a:ext cx="184150" cy="400050"/>
          </a:xfrm>
          <a:prstGeom prst="rect">
            <a:avLst/>
          </a:prstGeom>
          <a:noFill/>
          <a:ln w="9525">
            <a:noFill/>
            <a:miter lim="800000"/>
            <a:headEnd/>
            <a:tailEnd/>
          </a:ln>
        </p:spPr>
        <p:txBody>
          <a:bodyPr wrap="none" anchor="ctr">
            <a:spAutoFit/>
          </a:bodyPr>
          <a:lstStyle/>
          <a:p>
            <a:endParaRPr lang="es-ES">
              <a:latin typeface="Arial" charset="0"/>
            </a:endParaRPr>
          </a:p>
        </p:txBody>
      </p:sp>
      <p:sp>
        <p:nvSpPr>
          <p:cNvPr id="23561" name="21 CuadroTexto"/>
          <p:cNvSpPr txBox="1">
            <a:spLocks noChangeArrowheads="1"/>
          </p:cNvSpPr>
          <p:nvPr/>
        </p:nvSpPr>
        <p:spPr bwMode="auto">
          <a:xfrm>
            <a:off x="714375" y="5286375"/>
            <a:ext cx="7786688" cy="708025"/>
          </a:xfrm>
          <a:prstGeom prst="rect">
            <a:avLst/>
          </a:prstGeom>
          <a:noFill/>
          <a:ln w="9525">
            <a:noFill/>
            <a:miter lim="800000"/>
            <a:headEnd/>
            <a:tailEnd/>
          </a:ln>
        </p:spPr>
        <p:txBody>
          <a:bodyPr>
            <a:spAutoFit/>
          </a:bodyPr>
          <a:lstStyle/>
          <a:p>
            <a:r>
              <a:rPr lang="ca-ES" dirty="0"/>
              <a:t>Se </a:t>
            </a:r>
            <a:r>
              <a:rPr lang="ca-ES" dirty="0" err="1"/>
              <a:t>haran</a:t>
            </a:r>
            <a:r>
              <a:rPr lang="ca-ES" dirty="0"/>
              <a:t> </a:t>
            </a:r>
            <a:r>
              <a:rPr lang="ca-ES" dirty="0" smtClean="0"/>
              <a:t>dos</a:t>
            </a:r>
            <a:r>
              <a:rPr lang="ca-ES" dirty="0"/>
              <a:t> </a:t>
            </a:r>
            <a:r>
              <a:rPr lang="ca-ES" dirty="0" err="1" smtClean="0"/>
              <a:t>cuestionarios</a:t>
            </a:r>
            <a:r>
              <a:rPr lang="ca-ES" dirty="0" smtClean="0"/>
              <a:t> </a:t>
            </a:r>
            <a:r>
              <a:rPr lang="ca-ES" dirty="0"/>
              <a:t>sobre el </a:t>
            </a:r>
            <a:r>
              <a:rPr lang="ca-ES" dirty="0" err="1"/>
              <a:t>tiempo</a:t>
            </a:r>
            <a:r>
              <a:rPr lang="ca-ES" dirty="0"/>
              <a:t> </a:t>
            </a:r>
            <a:r>
              <a:rPr lang="ca-ES" dirty="0" err="1"/>
              <a:t>semanal</a:t>
            </a:r>
            <a:r>
              <a:rPr lang="ca-ES" dirty="0"/>
              <a:t> </a:t>
            </a:r>
            <a:r>
              <a:rPr lang="ca-ES" dirty="0" err="1"/>
              <a:t>dedicado</a:t>
            </a:r>
            <a:r>
              <a:rPr lang="ca-ES" dirty="0"/>
              <a:t> a la </a:t>
            </a:r>
            <a:r>
              <a:rPr lang="ca-ES" dirty="0" err="1"/>
              <a:t>asignatura</a:t>
            </a:r>
            <a:r>
              <a:rPr lang="ca-ES" dirty="0"/>
              <a:t> a través del Campus Virtual.</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373216"/>
            <a:ext cx="8183562" cy="1052512"/>
          </a:xfrm>
        </p:spPr>
        <p:txBody>
          <a:bodyPr/>
          <a:lstStyle/>
          <a:p>
            <a:pPr>
              <a:defRPr/>
            </a:pPr>
            <a:r>
              <a:rPr lang="ca-ES" dirty="0" err="1" smtClean="0"/>
              <a:t>Grupos</a:t>
            </a:r>
            <a:r>
              <a:rPr lang="ca-ES" dirty="0" smtClean="0"/>
              <a:t> de </a:t>
            </a:r>
            <a:r>
              <a:rPr lang="ca-ES" dirty="0" err="1" smtClean="0"/>
              <a:t>prácticas</a:t>
            </a:r>
            <a:endParaRPr lang="ca-ES" dirty="0"/>
          </a:p>
        </p:txBody>
      </p:sp>
      <p:sp>
        <p:nvSpPr>
          <p:cNvPr id="10243" name="2 Marcador de contenido"/>
          <p:cNvSpPr>
            <a:spLocks noGrp="1"/>
          </p:cNvSpPr>
          <p:nvPr>
            <p:ph idx="1"/>
          </p:nvPr>
        </p:nvSpPr>
        <p:spPr>
          <a:xfrm>
            <a:off x="467544" y="1340768"/>
            <a:ext cx="8183562" cy="4187825"/>
          </a:xfrm>
        </p:spPr>
        <p:txBody>
          <a:bodyPr/>
          <a:lstStyle/>
          <a:p>
            <a:r>
              <a:rPr lang="ca-ES" sz="2400" dirty="0" smtClean="0">
                <a:solidFill>
                  <a:srgbClr val="000099"/>
                </a:solidFill>
                <a:latin typeface="Arial" charset="0"/>
              </a:rPr>
              <a:t>La </a:t>
            </a:r>
            <a:r>
              <a:rPr lang="ca-ES" sz="2400" dirty="0" err="1" smtClean="0">
                <a:solidFill>
                  <a:srgbClr val="000099"/>
                </a:solidFill>
                <a:latin typeface="Arial" charset="0"/>
              </a:rPr>
              <a:t>aplicación</a:t>
            </a:r>
            <a:r>
              <a:rPr lang="ca-ES" sz="2400" dirty="0" smtClean="0">
                <a:solidFill>
                  <a:srgbClr val="000099"/>
                </a:solidFill>
                <a:latin typeface="Arial" charset="0"/>
              </a:rPr>
              <a:t> para </a:t>
            </a:r>
            <a:r>
              <a:rPr lang="ca-ES" sz="2400" dirty="0" err="1" smtClean="0">
                <a:solidFill>
                  <a:srgbClr val="000099"/>
                </a:solidFill>
                <a:latin typeface="Arial" charset="0"/>
              </a:rPr>
              <a:t>matricularse</a:t>
            </a:r>
            <a:r>
              <a:rPr lang="ca-ES" sz="2400" dirty="0" smtClean="0">
                <a:solidFill>
                  <a:srgbClr val="000099"/>
                </a:solidFill>
                <a:latin typeface="Arial" charset="0"/>
              </a:rPr>
              <a:t> de los </a:t>
            </a:r>
            <a:r>
              <a:rPr lang="ca-ES" sz="2400" dirty="0" err="1" smtClean="0">
                <a:solidFill>
                  <a:srgbClr val="000099"/>
                </a:solidFill>
                <a:latin typeface="Arial" charset="0"/>
              </a:rPr>
              <a:t>grupos</a:t>
            </a:r>
            <a:r>
              <a:rPr lang="ca-ES" sz="2400" dirty="0" smtClean="0">
                <a:solidFill>
                  <a:srgbClr val="000099"/>
                </a:solidFill>
                <a:latin typeface="Arial" charset="0"/>
              </a:rPr>
              <a:t> de </a:t>
            </a:r>
            <a:r>
              <a:rPr lang="ca-ES" sz="2400" dirty="0" err="1" smtClean="0">
                <a:solidFill>
                  <a:srgbClr val="000099"/>
                </a:solidFill>
                <a:latin typeface="Arial" charset="0"/>
              </a:rPr>
              <a:t>prácticas</a:t>
            </a:r>
            <a:r>
              <a:rPr lang="ca-ES" sz="2400" dirty="0" smtClean="0">
                <a:solidFill>
                  <a:srgbClr val="000099"/>
                </a:solidFill>
                <a:latin typeface="Arial" charset="0"/>
              </a:rPr>
              <a:t> </a:t>
            </a:r>
            <a:r>
              <a:rPr lang="ca-ES" sz="2400" dirty="0" err="1" smtClean="0">
                <a:solidFill>
                  <a:srgbClr val="000099"/>
                </a:solidFill>
                <a:latin typeface="Arial" charset="0"/>
              </a:rPr>
              <a:t>está</a:t>
            </a:r>
            <a:r>
              <a:rPr lang="ca-ES" sz="2400" dirty="0" smtClean="0">
                <a:solidFill>
                  <a:srgbClr val="000099"/>
                </a:solidFill>
                <a:latin typeface="Arial" charset="0"/>
              </a:rPr>
              <a:t> </a:t>
            </a:r>
            <a:r>
              <a:rPr lang="ca-ES" sz="2400" dirty="0" err="1" smtClean="0">
                <a:solidFill>
                  <a:srgbClr val="000099"/>
                </a:solidFill>
                <a:latin typeface="Arial" charset="0"/>
              </a:rPr>
              <a:t>cerrada</a:t>
            </a:r>
            <a:r>
              <a:rPr lang="ca-ES" sz="2400" dirty="0" smtClean="0">
                <a:solidFill>
                  <a:srgbClr val="000099"/>
                </a:solidFill>
                <a:latin typeface="Arial" charset="0"/>
              </a:rPr>
              <a:t>.</a:t>
            </a:r>
          </a:p>
          <a:p>
            <a:endParaRPr lang="ca-ES" sz="2400" dirty="0" smtClean="0">
              <a:solidFill>
                <a:srgbClr val="000099"/>
              </a:solidFill>
              <a:latin typeface="Arial" charset="0"/>
            </a:endParaRPr>
          </a:p>
          <a:p>
            <a:r>
              <a:rPr lang="ca-ES" sz="2400" dirty="0" err="1" smtClean="0">
                <a:solidFill>
                  <a:srgbClr val="000099"/>
                </a:solidFill>
                <a:latin typeface="Arial" charset="0"/>
              </a:rPr>
              <a:t>Cambios</a:t>
            </a:r>
            <a:r>
              <a:rPr lang="ca-ES" sz="2400" dirty="0" smtClean="0">
                <a:solidFill>
                  <a:srgbClr val="000099"/>
                </a:solidFill>
                <a:latin typeface="Arial" charset="0"/>
              </a:rPr>
              <a:t> de </a:t>
            </a:r>
            <a:r>
              <a:rPr lang="ca-ES" sz="2400" dirty="0" err="1" smtClean="0">
                <a:solidFill>
                  <a:srgbClr val="000099"/>
                </a:solidFill>
                <a:latin typeface="Arial" charset="0"/>
              </a:rPr>
              <a:t>grupos</a:t>
            </a:r>
            <a:r>
              <a:rPr lang="ca-ES" sz="2400" dirty="0" smtClean="0">
                <a:solidFill>
                  <a:srgbClr val="000099"/>
                </a:solidFill>
                <a:latin typeface="Arial" charset="0"/>
              </a:rPr>
              <a:t> – </a:t>
            </a:r>
            <a:r>
              <a:rPr lang="ca-ES" sz="2400" dirty="0" err="1" smtClean="0">
                <a:solidFill>
                  <a:srgbClr val="000099"/>
                </a:solidFill>
                <a:latin typeface="Arial" charset="0"/>
              </a:rPr>
              <a:t>solicitarlo</a:t>
            </a:r>
            <a:r>
              <a:rPr lang="ca-ES" sz="2400" dirty="0" smtClean="0">
                <a:solidFill>
                  <a:srgbClr val="000099"/>
                </a:solidFill>
                <a:latin typeface="Arial" charset="0"/>
              </a:rPr>
              <a:t> a los </a:t>
            </a:r>
            <a:r>
              <a:rPr lang="ca-ES" sz="2400" dirty="0" err="1" smtClean="0">
                <a:solidFill>
                  <a:srgbClr val="000099"/>
                </a:solidFill>
                <a:latin typeface="Arial" charset="0"/>
              </a:rPr>
              <a:t>profesores</a:t>
            </a:r>
            <a:r>
              <a:rPr lang="ca-ES" sz="2400" dirty="0" smtClean="0">
                <a:solidFill>
                  <a:srgbClr val="000099"/>
                </a:solidFill>
                <a:latin typeface="Arial" charset="0"/>
              </a:rPr>
              <a:t> de </a:t>
            </a:r>
            <a:r>
              <a:rPr lang="ca-ES" sz="2400" dirty="0" err="1" smtClean="0">
                <a:solidFill>
                  <a:srgbClr val="000099"/>
                </a:solidFill>
                <a:latin typeface="Arial" charset="0"/>
              </a:rPr>
              <a:t>prácticas</a:t>
            </a:r>
            <a:r>
              <a:rPr lang="ca-ES" sz="2400" dirty="0" smtClean="0">
                <a:solidFill>
                  <a:srgbClr val="000099"/>
                </a:solidFill>
                <a:latin typeface="Arial" charset="0"/>
              </a:rPr>
              <a:t>.</a:t>
            </a:r>
          </a:p>
          <a:p>
            <a:endParaRPr lang="ca-ES" sz="2400" dirty="0" smtClean="0">
              <a:solidFill>
                <a:srgbClr val="000099"/>
              </a:solidFill>
              <a:latin typeface="Arial" charset="0"/>
            </a:endParaRPr>
          </a:p>
          <a:p>
            <a:endParaRPr lang="ca-ES" dirty="0" smtClean="0">
              <a:latin typeface="Arial" charset="0"/>
            </a:endParaRPr>
          </a:p>
        </p:txBody>
      </p:sp>
      <p:sp>
        <p:nvSpPr>
          <p:cNvPr id="10244" name="3 Marcador de fecha"/>
          <p:cNvSpPr>
            <a:spLocks noGrp="1"/>
          </p:cNvSpPr>
          <p:nvPr>
            <p:ph type="dt" sz="quarter" idx="10"/>
          </p:nvPr>
        </p:nvSpPr>
        <p:spPr bwMode="auto">
          <a:noFill/>
          <a:ln>
            <a:miter lim="800000"/>
            <a:headEnd/>
            <a:tailEnd/>
          </a:ln>
        </p:spPr>
        <p:txBody>
          <a:bodyPr/>
          <a:lstStyle/>
          <a:p>
            <a:endParaRPr lang="es-ES" smtClean="0"/>
          </a:p>
        </p:txBody>
      </p:sp>
      <p:sp>
        <p:nvSpPr>
          <p:cNvPr id="5" name="4 Marcador de pie de página"/>
          <p:cNvSpPr>
            <a:spLocks noGrp="1"/>
          </p:cNvSpPr>
          <p:nvPr>
            <p:ph type="ftr" sz="quarter" idx="11"/>
          </p:nvPr>
        </p:nvSpPr>
        <p:spPr/>
        <p:txBody>
          <a:bodyPr/>
          <a:lstStyle/>
          <a:p>
            <a:pPr>
              <a:defRPr/>
            </a:pPr>
            <a:r>
              <a:rPr lang="es-ES_tradnl" smtClean="0"/>
              <a:t>ED: </a:t>
            </a:r>
            <a:r>
              <a:rPr lang="en-US" smtClean="0"/>
              <a:t>Presenta</a:t>
            </a:r>
            <a:r>
              <a:rPr lang="es-ES_tradnl" smtClean="0"/>
              <a:t>ción</a:t>
            </a:r>
            <a:endParaRPr lang="es-ES_tradnl"/>
          </a:p>
        </p:txBody>
      </p:sp>
      <p:sp>
        <p:nvSpPr>
          <p:cNvPr id="6" name="5 Marcador de número de diapositiva"/>
          <p:cNvSpPr>
            <a:spLocks noGrp="1"/>
          </p:cNvSpPr>
          <p:nvPr>
            <p:ph type="sldNum" sz="quarter" idx="12"/>
          </p:nvPr>
        </p:nvSpPr>
        <p:spPr/>
        <p:txBody>
          <a:bodyPr/>
          <a:lstStyle/>
          <a:p>
            <a:pPr>
              <a:defRPr/>
            </a:pPr>
            <a:fld id="{93809F8B-3096-463B-AA15-17FF61503E17}" type="slidenum">
              <a:rPr lang="es-ES_tradnl" smtClean="0"/>
              <a:pPr>
                <a:defRPr/>
              </a:pPr>
              <a:t>3</a:t>
            </a:fld>
            <a:endParaRPr lang="es-ES_tradnl"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539750" y="5329238"/>
            <a:ext cx="8183563" cy="1052512"/>
          </a:xfrm>
        </p:spPr>
        <p:txBody>
          <a:bodyPr/>
          <a:lstStyle/>
          <a:p>
            <a:pPr eaLnBrk="1" fontAlgn="auto" hangingPunct="1">
              <a:spcAft>
                <a:spcPts val="0"/>
              </a:spcAft>
              <a:defRPr/>
            </a:pPr>
            <a:r>
              <a:rPr lang="es-ES_tradnl" sz="4000" dirty="0" smtClean="0">
                <a:solidFill>
                  <a:schemeClr val="accent1">
                    <a:tint val="88000"/>
                    <a:satMod val="150000"/>
                  </a:schemeClr>
                </a:solidFill>
              </a:rPr>
              <a:t>¿</a:t>
            </a:r>
            <a:r>
              <a:rPr lang="es-ES" dirty="0" smtClean="0">
                <a:solidFill>
                  <a:schemeClr val="accent1">
                    <a:tint val="88000"/>
                    <a:satMod val="150000"/>
                  </a:schemeClr>
                </a:solidFill>
              </a:rPr>
              <a:t>Cómo se evaluará la asignatura?</a:t>
            </a:r>
          </a:p>
        </p:txBody>
      </p:sp>
      <p:sp>
        <p:nvSpPr>
          <p:cNvPr id="24579" name="Rectangle 3"/>
          <p:cNvSpPr>
            <a:spLocks noGrp="1" noChangeArrowheads="1"/>
          </p:cNvSpPr>
          <p:nvPr>
            <p:ph idx="1"/>
          </p:nvPr>
        </p:nvSpPr>
        <p:spPr>
          <a:xfrm>
            <a:off x="467544" y="692696"/>
            <a:ext cx="8183562" cy="4899025"/>
          </a:xfrm>
        </p:spPr>
        <p:txBody>
          <a:bodyPr/>
          <a:lstStyle/>
          <a:p>
            <a:pPr eaLnBrk="1" hangingPunct="1">
              <a:lnSpc>
                <a:spcPct val="70000"/>
              </a:lnSpc>
              <a:spcBef>
                <a:spcPct val="0"/>
              </a:spcBef>
              <a:buFont typeface="Arial" charset="0"/>
              <a:buChar char="•"/>
            </a:pPr>
            <a:r>
              <a:rPr lang="es-ES" sz="1600" dirty="0" smtClean="0">
                <a:solidFill>
                  <a:srgbClr val="000099"/>
                </a:solidFill>
                <a:latin typeface="Arial" charset="0"/>
              </a:rPr>
              <a:t>Respecto las actividades teóricas, habrá </a:t>
            </a:r>
            <a:r>
              <a:rPr lang="es-ES" sz="1600" b="1" dirty="0" smtClean="0">
                <a:solidFill>
                  <a:srgbClr val="000099"/>
                </a:solidFill>
                <a:latin typeface="Arial" charset="0"/>
              </a:rPr>
              <a:t>dos exámenes parciales </a:t>
            </a:r>
            <a:r>
              <a:rPr lang="es-ES" sz="1600" dirty="0" smtClean="0">
                <a:solidFill>
                  <a:srgbClr val="000099"/>
                </a:solidFill>
                <a:latin typeface="Arial" charset="0"/>
              </a:rPr>
              <a:t>cuya evaluación será la promedia de las notas de los parciales:</a:t>
            </a:r>
          </a:p>
          <a:p>
            <a:pPr eaLnBrk="1" hangingPunct="1">
              <a:lnSpc>
                <a:spcPct val="70000"/>
              </a:lnSpc>
              <a:spcBef>
                <a:spcPct val="0"/>
              </a:spcBef>
              <a:buFont typeface="Arial" charset="0"/>
              <a:buChar char="•"/>
            </a:pPr>
            <a:endParaRPr lang="es-ES" sz="1600" dirty="0" smtClean="0">
              <a:solidFill>
                <a:srgbClr val="000099"/>
              </a:solidFill>
              <a:latin typeface="Arial" charset="0"/>
            </a:endParaRPr>
          </a:p>
          <a:p>
            <a:pPr marL="0" indent="0" algn="ctr" eaLnBrk="1" hangingPunct="1">
              <a:lnSpc>
                <a:spcPct val="70000"/>
              </a:lnSpc>
              <a:spcBef>
                <a:spcPct val="0"/>
              </a:spcBef>
              <a:buNone/>
            </a:pPr>
            <a:endParaRPr lang="es-ES" sz="1600" dirty="0">
              <a:solidFill>
                <a:srgbClr val="000099"/>
              </a:solidFill>
              <a:latin typeface="Arial" charset="0"/>
            </a:endParaRPr>
          </a:p>
          <a:p>
            <a:pPr marL="0" indent="0" algn="ctr" eaLnBrk="1" hangingPunct="1">
              <a:lnSpc>
                <a:spcPct val="70000"/>
              </a:lnSpc>
              <a:spcBef>
                <a:spcPct val="0"/>
              </a:spcBef>
              <a:buNone/>
            </a:pPr>
            <a:r>
              <a:rPr lang="es-ES" sz="1600" dirty="0" smtClean="0">
                <a:solidFill>
                  <a:srgbClr val="000099"/>
                </a:solidFill>
                <a:latin typeface="Arial" charset="0"/>
              </a:rPr>
              <a:t>NP=(NP1 + NP2)/2.</a:t>
            </a:r>
          </a:p>
          <a:p>
            <a:pPr marL="0" indent="0" eaLnBrk="1" hangingPunct="1">
              <a:lnSpc>
                <a:spcPct val="70000"/>
              </a:lnSpc>
              <a:spcBef>
                <a:spcPct val="0"/>
              </a:spcBef>
              <a:buNone/>
            </a:pPr>
            <a:endParaRPr lang="es-ES" sz="1600" dirty="0" smtClean="0">
              <a:solidFill>
                <a:srgbClr val="000099"/>
              </a:solidFill>
              <a:latin typeface="Arial" charset="0"/>
            </a:endParaRPr>
          </a:p>
          <a:p>
            <a:pPr eaLnBrk="1" hangingPunct="1">
              <a:lnSpc>
                <a:spcPct val="70000"/>
              </a:lnSpc>
              <a:spcBef>
                <a:spcPct val="0"/>
              </a:spcBef>
              <a:buFont typeface="Arial" charset="0"/>
              <a:buChar char="•"/>
            </a:pPr>
            <a:r>
              <a:rPr lang="es-ES" sz="1600" dirty="0" smtClean="0">
                <a:solidFill>
                  <a:srgbClr val="000099"/>
                </a:solidFill>
                <a:latin typeface="Arial" charset="0"/>
              </a:rPr>
              <a:t>La </a:t>
            </a:r>
            <a:r>
              <a:rPr lang="es-ES" sz="1600" b="1" dirty="0" smtClean="0">
                <a:solidFill>
                  <a:srgbClr val="000099"/>
                </a:solidFill>
                <a:latin typeface="Arial" charset="0"/>
              </a:rPr>
              <a:t>parte práctica </a:t>
            </a:r>
            <a:r>
              <a:rPr lang="es-ES" sz="1600" dirty="0" smtClean="0">
                <a:solidFill>
                  <a:srgbClr val="000099"/>
                </a:solidFill>
                <a:latin typeface="Arial" charset="0"/>
              </a:rPr>
              <a:t>estará basada en varias entregas de trabajos prácticos en las sesiones de ordenador. La nota práctica será la promedia de las evaluaciones de las sesiones:</a:t>
            </a:r>
          </a:p>
          <a:p>
            <a:pPr eaLnBrk="1" hangingPunct="1">
              <a:lnSpc>
                <a:spcPct val="70000"/>
              </a:lnSpc>
              <a:spcBef>
                <a:spcPct val="0"/>
              </a:spcBef>
              <a:buFont typeface="Arial" charset="0"/>
              <a:buChar char="•"/>
            </a:pPr>
            <a:endParaRPr lang="es-ES" sz="1600" dirty="0" smtClean="0">
              <a:solidFill>
                <a:srgbClr val="000099"/>
              </a:solidFill>
              <a:latin typeface="Arial" charset="0"/>
            </a:endParaRPr>
          </a:p>
          <a:p>
            <a:pPr marL="0" indent="0" algn="ctr" eaLnBrk="1" hangingPunct="1">
              <a:lnSpc>
                <a:spcPct val="70000"/>
              </a:lnSpc>
              <a:spcBef>
                <a:spcPct val="0"/>
              </a:spcBef>
              <a:buNone/>
            </a:pPr>
            <a:endParaRPr lang="es-ES" sz="1600" dirty="0">
              <a:solidFill>
                <a:srgbClr val="000099"/>
              </a:solidFill>
              <a:latin typeface="Arial" charset="0"/>
            </a:endParaRPr>
          </a:p>
          <a:p>
            <a:pPr marL="0" indent="0" algn="ctr" eaLnBrk="1" hangingPunct="1">
              <a:lnSpc>
                <a:spcPct val="70000"/>
              </a:lnSpc>
              <a:spcBef>
                <a:spcPct val="0"/>
              </a:spcBef>
              <a:buNone/>
            </a:pPr>
            <a:r>
              <a:rPr lang="es-ES" sz="1600" dirty="0" smtClean="0">
                <a:solidFill>
                  <a:srgbClr val="000099"/>
                </a:solidFill>
                <a:latin typeface="Arial" charset="0"/>
              </a:rPr>
              <a:t>NS=(NS1+NS2+…NSN)/N.</a:t>
            </a:r>
          </a:p>
          <a:p>
            <a:pPr marL="0" indent="0" eaLnBrk="1" hangingPunct="1">
              <a:lnSpc>
                <a:spcPct val="70000"/>
              </a:lnSpc>
              <a:spcBef>
                <a:spcPct val="0"/>
              </a:spcBef>
              <a:buNone/>
            </a:pPr>
            <a:endParaRPr lang="es-ES" sz="1600" dirty="0" smtClean="0">
              <a:solidFill>
                <a:srgbClr val="000099"/>
              </a:solidFill>
              <a:latin typeface="Arial" charset="0"/>
            </a:endParaRPr>
          </a:p>
          <a:p>
            <a:pPr eaLnBrk="1" hangingPunct="1">
              <a:lnSpc>
                <a:spcPct val="70000"/>
              </a:lnSpc>
              <a:spcBef>
                <a:spcPct val="0"/>
              </a:spcBef>
              <a:buNone/>
            </a:pPr>
            <a:endParaRPr lang="es-ES" sz="1600" dirty="0" smtClean="0">
              <a:solidFill>
                <a:srgbClr val="000099"/>
              </a:solidFill>
              <a:latin typeface="Arial" charset="0"/>
            </a:endParaRPr>
          </a:p>
          <a:p>
            <a:pPr eaLnBrk="1" hangingPunct="1">
              <a:lnSpc>
                <a:spcPct val="70000"/>
              </a:lnSpc>
              <a:spcBef>
                <a:spcPct val="0"/>
              </a:spcBef>
              <a:buFont typeface="Arial" charset="0"/>
              <a:buChar char="•"/>
            </a:pPr>
            <a:r>
              <a:rPr lang="es-ES" sz="1600" dirty="0" smtClean="0">
                <a:solidFill>
                  <a:srgbClr val="000099"/>
                </a:solidFill>
                <a:latin typeface="Arial" charset="0"/>
              </a:rPr>
              <a:t>La nota de la </a:t>
            </a:r>
            <a:r>
              <a:rPr lang="es-ES" sz="1600" b="1" dirty="0" smtClean="0">
                <a:solidFill>
                  <a:srgbClr val="000099"/>
                </a:solidFill>
                <a:latin typeface="Arial" charset="0"/>
              </a:rPr>
              <a:t>evaluación continuada </a:t>
            </a:r>
            <a:r>
              <a:rPr lang="es-ES" sz="1600" dirty="0" smtClean="0">
                <a:solidFill>
                  <a:srgbClr val="000099"/>
                </a:solidFill>
                <a:latin typeface="Arial" charset="0"/>
              </a:rPr>
              <a:t>será:</a:t>
            </a:r>
          </a:p>
          <a:p>
            <a:pPr eaLnBrk="1" hangingPunct="1">
              <a:lnSpc>
                <a:spcPct val="70000"/>
              </a:lnSpc>
              <a:spcBef>
                <a:spcPct val="0"/>
              </a:spcBef>
              <a:buFont typeface="Arial" charset="0"/>
              <a:buChar char="•"/>
            </a:pPr>
            <a:endParaRPr lang="es-ES" sz="1600" dirty="0" smtClean="0">
              <a:solidFill>
                <a:srgbClr val="000099"/>
              </a:solidFill>
              <a:latin typeface="Arial" charset="0"/>
            </a:endParaRPr>
          </a:p>
          <a:p>
            <a:pPr marL="0" indent="0" algn="ctr" eaLnBrk="1" hangingPunct="1">
              <a:lnSpc>
                <a:spcPct val="70000"/>
              </a:lnSpc>
              <a:spcBef>
                <a:spcPct val="0"/>
              </a:spcBef>
              <a:buNone/>
            </a:pPr>
            <a:endParaRPr lang="es-ES" sz="1600" dirty="0">
              <a:solidFill>
                <a:srgbClr val="000099"/>
              </a:solidFill>
              <a:latin typeface="Arial" charset="0"/>
            </a:endParaRPr>
          </a:p>
          <a:p>
            <a:pPr marL="0" indent="0" algn="ctr" eaLnBrk="1" hangingPunct="1">
              <a:lnSpc>
                <a:spcPct val="70000"/>
              </a:lnSpc>
              <a:spcBef>
                <a:spcPct val="0"/>
              </a:spcBef>
              <a:buNone/>
            </a:pPr>
            <a:r>
              <a:rPr lang="es-ES" sz="1600" dirty="0" smtClean="0">
                <a:solidFill>
                  <a:srgbClr val="000099"/>
                </a:solidFill>
                <a:latin typeface="Arial" charset="0"/>
              </a:rPr>
              <a:t>NEC=60%*NP+40%*NS, si NP&gt;=4 y NS&gt;=4.</a:t>
            </a:r>
          </a:p>
          <a:p>
            <a:pPr eaLnBrk="1" hangingPunct="1">
              <a:lnSpc>
                <a:spcPct val="70000"/>
              </a:lnSpc>
              <a:spcBef>
                <a:spcPct val="0"/>
              </a:spcBef>
              <a:buNone/>
            </a:pPr>
            <a:endParaRPr lang="es-ES" sz="1600" dirty="0" smtClean="0">
              <a:solidFill>
                <a:srgbClr val="000099"/>
              </a:solidFill>
              <a:latin typeface="Arial" charset="0"/>
            </a:endParaRPr>
          </a:p>
          <a:p>
            <a:pPr eaLnBrk="1" hangingPunct="1">
              <a:lnSpc>
                <a:spcPct val="70000"/>
              </a:lnSpc>
              <a:spcBef>
                <a:spcPct val="0"/>
              </a:spcBef>
              <a:buNone/>
            </a:pPr>
            <a:endParaRPr lang="es-ES" sz="1600" dirty="0" smtClean="0">
              <a:solidFill>
                <a:srgbClr val="000099"/>
              </a:solidFill>
              <a:latin typeface="Arial" charset="0"/>
            </a:endParaRPr>
          </a:p>
          <a:p>
            <a:r>
              <a:rPr lang="es-ES" sz="1600" b="1" dirty="0">
                <a:solidFill>
                  <a:srgbClr val="000099"/>
                </a:solidFill>
                <a:latin typeface="Arial" charset="0"/>
              </a:rPr>
              <a:t>Examen final</a:t>
            </a:r>
            <a:r>
              <a:rPr lang="es-ES" sz="1600" dirty="0">
                <a:solidFill>
                  <a:srgbClr val="000099"/>
                </a:solidFill>
                <a:latin typeface="Arial" charset="0"/>
              </a:rPr>
              <a:t>: El examen tendrá parte teórica (ET) </a:t>
            </a:r>
            <a:r>
              <a:rPr lang="es-ES" sz="1600" dirty="0">
                <a:solidFill>
                  <a:srgbClr val="FF0000"/>
                </a:solidFill>
                <a:latin typeface="Arial" charset="0"/>
              </a:rPr>
              <a:t>y</a:t>
            </a:r>
            <a:r>
              <a:rPr lang="es-ES" sz="1600" dirty="0">
                <a:solidFill>
                  <a:srgbClr val="000099"/>
                </a:solidFill>
                <a:latin typeface="Arial" charset="0"/>
              </a:rPr>
              <a:t> parte </a:t>
            </a:r>
            <a:r>
              <a:rPr lang="es-ES" sz="1600" dirty="0" smtClean="0">
                <a:solidFill>
                  <a:srgbClr val="000099"/>
                </a:solidFill>
                <a:latin typeface="Arial" charset="0"/>
              </a:rPr>
              <a:t>práctica </a:t>
            </a:r>
            <a:r>
              <a:rPr lang="es-ES" sz="1600" dirty="0">
                <a:solidFill>
                  <a:srgbClr val="000099"/>
                </a:solidFill>
                <a:latin typeface="Arial" charset="0"/>
              </a:rPr>
              <a:t>(EP). La nota del examen será:</a:t>
            </a:r>
          </a:p>
          <a:p>
            <a:pPr marL="0" indent="0">
              <a:buNone/>
            </a:pPr>
            <a:r>
              <a:rPr lang="es-ES" sz="1600" dirty="0">
                <a:solidFill>
                  <a:srgbClr val="000099"/>
                </a:solidFill>
                <a:latin typeface="Arial" charset="0"/>
              </a:rPr>
              <a:t>	</a:t>
            </a:r>
            <a:r>
              <a:rPr lang="es-ES" sz="1600" dirty="0" smtClean="0">
                <a:solidFill>
                  <a:srgbClr val="000099"/>
                </a:solidFill>
                <a:latin typeface="Arial" charset="0"/>
              </a:rPr>
              <a:t>	NE</a:t>
            </a:r>
            <a:r>
              <a:rPr lang="es-ES" sz="1600" dirty="0">
                <a:solidFill>
                  <a:srgbClr val="000099"/>
                </a:solidFill>
                <a:latin typeface="Arial" charset="0"/>
              </a:rPr>
              <a:t>= a*</a:t>
            </a:r>
            <a:r>
              <a:rPr lang="es-ES" sz="1600" dirty="0" err="1">
                <a:solidFill>
                  <a:srgbClr val="000099"/>
                </a:solidFill>
                <a:latin typeface="Arial" charset="0"/>
              </a:rPr>
              <a:t>ET+b</a:t>
            </a:r>
            <a:r>
              <a:rPr lang="es-ES" sz="1600" dirty="0">
                <a:solidFill>
                  <a:srgbClr val="000099"/>
                </a:solidFill>
                <a:latin typeface="Arial" charset="0"/>
              </a:rPr>
              <a:t>*EP, donde ET&gt;=4 y EP&gt;=4.</a:t>
            </a:r>
          </a:p>
          <a:p>
            <a:r>
              <a:rPr lang="es-ES" sz="1600" dirty="0">
                <a:solidFill>
                  <a:srgbClr val="000099"/>
                </a:solidFill>
                <a:latin typeface="Arial" charset="0"/>
              </a:rPr>
              <a:t> La </a:t>
            </a:r>
            <a:r>
              <a:rPr lang="es-ES" sz="1600" b="1" dirty="0">
                <a:solidFill>
                  <a:srgbClr val="000099"/>
                </a:solidFill>
                <a:latin typeface="Arial" charset="0"/>
              </a:rPr>
              <a:t>nota final</a:t>
            </a:r>
            <a:r>
              <a:rPr lang="es-ES" sz="1600" dirty="0">
                <a:solidFill>
                  <a:srgbClr val="000099"/>
                </a:solidFill>
                <a:latin typeface="Arial" charset="0"/>
              </a:rPr>
              <a:t> será:  </a:t>
            </a:r>
          </a:p>
          <a:p>
            <a:pPr marL="0" indent="0" algn="ctr">
              <a:buNone/>
            </a:pPr>
            <a:r>
              <a:rPr lang="es-ES" sz="1600" dirty="0">
                <a:solidFill>
                  <a:srgbClr val="000099"/>
                </a:solidFill>
                <a:latin typeface="Arial" charset="0"/>
              </a:rPr>
              <a:t>NF=</a:t>
            </a:r>
            <a:r>
              <a:rPr lang="es-ES" sz="1600" dirty="0" err="1">
                <a:solidFill>
                  <a:srgbClr val="000099"/>
                </a:solidFill>
                <a:latin typeface="Arial" charset="0"/>
              </a:rPr>
              <a:t>max</a:t>
            </a:r>
            <a:r>
              <a:rPr lang="es-ES" sz="1600" dirty="0">
                <a:solidFill>
                  <a:srgbClr val="000099"/>
                </a:solidFill>
                <a:latin typeface="Arial" charset="0"/>
              </a:rPr>
              <a:t>(NEC, NE).</a:t>
            </a:r>
          </a:p>
          <a:p>
            <a:pPr eaLnBrk="1" hangingPunct="1">
              <a:lnSpc>
                <a:spcPct val="70000"/>
              </a:lnSpc>
              <a:spcBef>
                <a:spcPct val="0"/>
              </a:spcBef>
              <a:buNone/>
            </a:pPr>
            <a:endParaRPr lang="ca-ES" sz="1600" dirty="0" smtClean="0">
              <a:solidFill>
                <a:srgbClr val="000099"/>
              </a:solidFill>
              <a:latin typeface="Arial" charset="0"/>
            </a:endParaRPr>
          </a:p>
          <a:p>
            <a:pPr lvl="2" eaLnBrk="1" hangingPunct="1">
              <a:lnSpc>
                <a:spcPct val="70000"/>
              </a:lnSpc>
              <a:spcBef>
                <a:spcPct val="0"/>
              </a:spcBef>
              <a:buFont typeface="Arial" charset="0"/>
              <a:buChar char="•"/>
            </a:pPr>
            <a:endParaRPr lang="ca-ES" sz="1600" dirty="0" smtClean="0">
              <a:solidFill>
                <a:srgbClr val="000099"/>
              </a:solidFill>
              <a:latin typeface="Arial" charset="0"/>
            </a:endParaRPr>
          </a:p>
        </p:txBody>
      </p:sp>
      <p:sp>
        <p:nvSpPr>
          <p:cNvPr id="24580" name="3 Marcador de fecha"/>
          <p:cNvSpPr>
            <a:spLocks noGrp="1"/>
          </p:cNvSpPr>
          <p:nvPr>
            <p:ph type="dt" sz="quarter" idx="10"/>
          </p:nvPr>
        </p:nvSpPr>
        <p:spPr bwMode="auto">
          <a:noFill/>
          <a:ln>
            <a:miter lim="800000"/>
            <a:headEnd/>
            <a:tailEnd/>
          </a:ln>
        </p:spPr>
        <p:txBody>
          <a:bodyPr/>
          <a:lstStyle/>
          <a:p>
            <a:endParaRPr lang="en-US" smtClean="0"/>
          </a:p>
        </p:txBody>
      </p:sp>
      <p:sp>
        <p:nvSpPr>
          <p:cNvPr id="16387" name="4 Marcador de pie de página"/>
          <p:cNvSpPr>
            <a:spLocks noGrp="1"/>
          </p:cNvSpPr>
          <p:nvPr>
            <p:ph type="ftr" sz="quarter" idx="11"/>
          </p:nvPr>
        </p:nvSpPr>
        <p:spPr/>
        <p:txBody>
          <a:bodyPr/>
          <a:lstStyle/>
          <a:p>
            <a:pPr>
              <a:defRPr/>
            </a:pPr>
            <a:r>
              <a:rPr lang="es-ES_tradnl"/>
              <a:t>ED: </a:t>
            </a:r>
            <a:r>
              <a:rPr lang="en-US" err="1"/>
              <a:t>Presenta</a:t>
            </a:r>
            <a:r>
              <a:rPr lang="es-ES_tradnl" err="1"/>
              <a:t>ción</a:t>
            </a:r>
            <a:endParaRPr lang="es-ES_tradnl"/>
          </a:p>
        </p:txBody>
      </p:sp>
      <p:sp>
        <p:nvSpPr>
          <p:cNvPr id="16388" name="5 Marcador de número de diapositiva"/>
          <p:cNvSpPr>
            <a:spLocks noGrp="1"/>
          </p:cNvSpPr>
          <p:nvPr>
            <p:ph type="sldNum" sz="quarter" idx="12"/>
          </p:nvPr>
        </p:nvSpPr>
        <p:spPr/>
        <p:txBody>
          <a:bodyPr/>
          <a:lstStyle/>
          <a:p>
            <a:pPr>
              <a:defRPr/>
            </a:pPr>
            <a:fld id="{C11275B1-1A59-4EE7-B5A2-A44488FEA321}" type="slidenum">
              <a:rPr lang="es-ES_tradnl"/>
              <a:pPr>
                <a:defRPr/>
              </a:pPr>
              <a:t>30</a:t>
            </a:fld>
            <a:endParaRPr lang="es-ES_tradnl"/>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539750" y="5329238"/>
            <a:ext cx="8183563" cy="1052512"/>
          </a:xfrm>
        </p:spPr>
        <p:txBody>
          <a:bodyPr/>
          <a:lstStyle/>
          <a:p>
            <a:pPr eaLnBrk="1" fontAlgn="auto" hangingPunct="1">
              <a:spcAft>
                <a:spcPts val="0"/>
              </a:spcAft>
              <a:defRPr/>
            </a:pPr>
            <a:r>
              <a:rPr lang="es-ES_tradnl" sz="4000" dirty="0" smtClean="0">
                <a:solidFill>
                  <a:schemeClr val="accent1">
                    <a:tint val="88000"/>
                    <a:satMod val="150000"/>
                  </a:schemeClr>
                </a:solidFill>
              </a:rPr>
              <a:t>¿</a:t>
            </a:r>
            <a:r>
              <a:rPr lang="es-ES" dirty="0" smtClean="0">
                <a:solidFill>
                  <a:schemeClr val="accent1">
                    <a:tint val="88000"/>
                    <a:satMod val="150000"/>
                  </a:schemeClr>
                </a:solidFill>
              </a:rPr>
              <a:t>Cómo se evaluará la asignatura?</a:t>
            </a:r>
          </a:p>
        </p:txBody>
      </p:sp>
      <p:sp>
        <p:nvSpPr>
          <p:cNvPr id="25603" name="Rectangle 3"/>
          <p:cNvSpPr>
            <a:spLocks noGrp="1" noChangeArrowheads="1"/>
          </p:cNvSpPr>
          <p:nvPr>
            <p:ph idx="1"/>
          </p:nvPr>
        </p:nvSpPr>
        <p:spPr>
          <a:xfrm>
            <a:off x="-108520" y="620688"/>
            <a:ext cx="8928992" cy="4899025"/>
          </a:xfrm>
        </p:spPr>
        <p:txBody>
          <a:bodyPr/>
          <a:lstStyle/>
          <a:p>
            <a:pPr lvl="2" eaLnBrk="1" hangingPunct="1">
              <a:lnSpc>
                <a:spcPct val="70000"/>
              </a:lnSpc>
              <a:spcBef>
                <a:spcPct val="0"/>
              </a:spcBef>
              <a:buFont typeface="Arial" charset="0"/>
              <a:buChar char="•"/>
            </a:pPr>
            <a:endParaRPr lang="es-ES_tradnl" sz="1400" dirty="0" smtClean="0">
              <a:solidFill>
                <a:srgbClr val="000099"/>
              </a:solidFill>
              <a:latin typeface="Arial" charset="0"/>
            </a:endParaRPr>
          </a:p>
          <a:p>
            <a:pPr lvl="2" eaLnBrk="1" hangingPunct="1">
              <a:lnSpc>
                <a:spcPct val="70000"/>
              </a:lnSpc>
              <a:spcBef>
                <a:spcPct val="0"/>
              </a:spcBef>
              <a:buFont typeface="Arial" charset="0"/>
              <a:buChar char="•"/>
            </a:pPr>
            <a:endParaRPr lang="es-ES_tradnl" sz="1400" dirty="0" smtClean="0">
              <a:solidFill>
                <a:srgbClr val="000099"/>
              </a:solidFill>
              <a:latin typeface="Arial" charset="0"/>
            </a:endParaRPr>
          </a:p>
          <a:p>
            <a:pPr lvl="1" eaLnBrk="1" hangingPunct="1">
              <a:lnSpc>
                <a:spcPct val="70000"/>
              </a:lnSpc>
              <a:spcBef>
                <a:spcPct val="0"/>
              </a:spcBef>
              <a:buFont typeface="Arial" charset="0"/>
              <a:buChar char="•"/>
            </a:pPr>
            <a:r>
              <a:rPr lang="es-ES" sz="1600" dirty="0" smtClean="0">
                <a:solidFill>
                  <a:srgbClr val="000099"/>
                </a:solidFill>
                <a:latin typeface="Arial" charset="0"/>
              </a:rPr>
              <a:t>a) Las prácticas </a:t>
            </a:r>
            <a:r>
              <a:rPr lang="es-ES" sz="1600" b="1" dirty="0" smtClean="0">
                <a:solidFill>
                  <a:srgbClr val="000099"/>
                </a:solidFill>
                <a:latin typeface="Arial" charset="0"/>
              </a:rPr>
              <a:t>no son recuperables</a:t>
            </a:r>
            <a:r>
              <a:rPr lang="es-ES" sz="1600" dirty="0" smtClean="0">
                <a:solidFill>
                  <a:srgbClr val="000099"/>
                </a:solidFill>
                <a:latin typeface="Arial" charset="0"/>
              </a:rPr>
              <a:t>. Una práctica no presentada tiene una nota 0.</a:t>
            </a:r>
          </a:p>
          <a:p>
            <a:pPr lvl="1" eaLnBrk="1" hangingPunct="1">
              <a:lnSpc>
                <a:spcPct val="70000"/>
              </a:lnSpc>
              <a:spcBef>
                <a:spcPct val="0"/>
              </a:spcBef>
              <a:buFont typeface="Arial" charset="0"/>
              <a:buChar char="•"/>
            </a:pPr>
            <a:endParaRPr lang="es-ES" sz="1600" dirty="0" smtClean="0">
              <a:solidFill>
                <a:srgbClr val="000099"/>
              </a:solidFill>
              <a:latin typeface="Arial" charset="0"/>
            </a:endParaRPr>
          </a:p>
          <a:p>
            <a:pPr lvl="1" eaLnBrk="1" hangingPunct="1">
              <a:lnSpc>
                <a:spcPct val="70000"/>
              </a:lnSpc>
              <a:spcBef>
                <a:spcPct val="0"/>
              </a:spcBef>
              <a:buFont typeface="Arial" charset="0"/>
              <a:buChar char="•"/>
            </a:pPr>
            <a:endParaRPr lang="es-ES" sz="1600" dirty="0" smtClean="0">
              <a:solidFill>
                <a:srgbClr val="000099"/>
              </a:solidFill>
              <a:latin typeface="Arial" charset="0"/>
            </a:endParaRPr>
          </a:p>
          <a:p>
            <a:pPr lvl="1" eaLnBrk="1" hangingPunct="1">
              <a:lnSpc>
                <a:spcPct val="70000"/>
              </a:lnSpc>
              <a:spcBef>
                <a:spcPct val="0"/>
              </a:spcBef>
              <a:buFont typeface="Arial" charset="0"/>
              <a:buChar char="•"/>
            </a:pPr>
            <a:r>
              <a:rPr lang="es-ES" sz="1600" dirty="0" smtClean="0">
                <a:solidFill>
                  <a:srgbClr val="000099"/>
                </a:solidFill>
                <a:latin typeface="Arial" charset="0"/>
              </a:rPr>
              <a:t>b) Un No presentado en la evaluación continuada es cuando </a:t>
            </a:r>
            <a:r>
              <a:rPr lang="es-ES" sz="1600" b="1" dirty="0" smtClean="0">
                <a:solidFill>
                  <a:srgbClr val="000099"/>
                </a:solidFill>
                <a:latin typeface="Arial" charset="0"/>
              </a:rPr>
              <a:t>no se ha presentado ninguna práctica </a:t>
            </a:r>
            <a:r>
              <a:rPr lang="es-ES" sz="1600" dirty="0" smtClean="0">
                <a:solidFill>
                  <a:srgbClr val="000099"/>
                </a:solidFill>
                <a:latin typeface="Arial" charset="0"/>
              </a:rPr>
              <a:t>ni se ha hecho ningún parcial.</a:t>
            </a:r>
          </a:p>
          <a:p>
            <a:pPr lvl="1" eaLnBrk="1" hangingPunct="1">
              <a:lnSpc>
                <a:spcPct val="70000"/>
              </a:lnSpc>
              <a:spcBef>
                <a:spcPct val="0"/>
              </a:spcBef>
              <a:buFont typeface="Arial" charset="0"/>
              <a:buChar char="•"/>
            </a:pPr>
            <a:endParaRPr lang="es-ES" sz="1600" dirty="0" smtClean="0">
              <a:solidFill>
                <a:srgbClr val="000099"/>
              </a:solidFill>
              <a:latin typeface="Arial" charset="0"/>
            </a:endParaRPr>
          </a:p>
          <a:p>
            <a:pPr lvl="1" eaLnBrk="1" hangingPunct="1">
              <a:lnSpc>
                <a:spcPct val="70000"/>
              </a:lnSpc>
              <a:spcBef>
                <a:spcPct val="0"/>
              </a:spcBef>
              <a:buFont typeface="Arial" charset="0"/>
              <a:buChar char="•"/>
            </a:pPr>
            <a:endParaRPr lang="es-ES" sz="1600" dirty="0" smtClean="0">
              <a:solidFill>
                <a:srgbClr val="000099"/>
              </a:solidFill>
              <a:latin typeface="Arial" charset="0"/>
            </a:endParaRPr>
          </a:p>
          <a:p>
            <a:pPr lvl="1" eaLnBrk="1" hangingPunct="1">
              <a:lnSpc>
                <a:spcPct val="70000"/>
              </a:lnSpc>
              <a:spcBef>
                <a:spcPct val="0"/>
              </a:spcBef>
              <a:buFont typeface="Arial" charset="0"/>
              <a:buChar char="•"/>
            </a:pPr>
            <a:r>
              <a:rPr lang="es-ES" sz="1600" dirty="0" smtClean="0">
                <a:solidFill>
                  <a:srgbClr val="000099"/>
                </a:solidFill>
                <a:latin typeface="Arial" charset="0"/>
              </a:rPr>
              <a:t>c) Las </a:t>
            </a:r>
            <a:r>
              <a:rPr lang="es-ES" sz="1600" b="1" dirty="0" smtClean="0">
                <a:solidFill>
                  <a:srgbClr val="000099"/>
                </a:solidFill>
                <a:latin typeface="Arial" charset="0"/>
              </a:rPr>
              <a:t>notas no se guardan </a:t>
            </a:r>
            <a:r>
              <a:rPr lang="es-ES" sz="1600" dirty="0" smtClean="0">
                <a:solidFill>
                  <a:srgbClr val="000099"/>
                </a:solidFill>
                <a:latin typeface="Arial" charset="0"/>
              </a:rPr>
              <a:t>de un año para otro.</a:t>
            </a:r>
          </a:p>
          <a:p>
            <a:pPr lvl="1" eaLnBrk="1" hangingPunct="1">
              <a:lnSpc>
                <a:spcPct val="70000"/>
              </a:lnSpc>
              <a:spcBef>
                <a:spcPct val="0"/>
              </a:spcBef>
              <a:buFont typeface="Arial" charset="0"/>
              <a:buChar char="•"/>
            </a:pPr>
            <a:endParaRPr lang="es-ES" sz="1600" dirty="0" smtClean="0">
              <a:solidFill>
                <a:srgbClr val="000099"/>
              </a:solidFill>
              <a:latin typeface="Arial" charset="0"/>
            </a:endParaRPr>
          </a:p>
          <a:p>
            <a:pPr lvl="1" eaLnBrk="1" hangingPunct="1">
              <a:lnSpc>
                <a:spcPct val="70000"/>
              </a:lnSpc>
              <a:spcBef>
                <a:spcPct val="0"/>
              </a:spcBef>
              <a:buFont typeface="Arial" charset="0"/>
              <a:buChar char="•"/>
            </a:pPr>
            <a:endParaRPr lang="es-ES" sz="1600" dirty="0" smtClean="0">
              <a:solidFill>
                <a:srgbClr val="000099"/>
              </a:solidFill>
              <a:latin typeface="Arial" charset="0"/>
            </a:endParaRPr>
          </a:p>
          <a:p>
            <a:pPr lvl="1" eaLnBrk="1" hangingPunct="1">
              <a:lnSpc>
                <a:spcPct val="70000"/>
              </a:lnSpc>
              <a:spcBef>
                <a:spcPct val="0"/>
              </a:spcBef>
              <a:buFont typeface="Arial" charset="0"/>
              <a:buChar char="•"/>
            </a:pPr>
            <a:r>
              <a:rPr lang="es-ES" sz="1600" dirty="0" smtClean="0">
                <a:solidFill>
                  <a:srgbClr val="000099"/>
                </a:solidFill>
                <a:latin typeface="Arial" charset="0"/>
              </a:rPr>
              <a:t>d) Si se suspende alguna de las partes de actividades (teoría o prácticas) en la evaluación continuada durante el semestre, </a:t>
            </a:r>
            <a:r>
              <a:rPr lang="es-ES" sz="1600" b="1" dirty="0" smtClean="0">
                <a:solidFill>
                  <a:srgbClr val="000099"/>
                </a:solidFill>
                <a:latin typeface="Arial" charset="0"/>
              </a:rPr>
              <a:t>se ha de hacer el examen entero</a:t>
            </a:r>
            <a:r>
              <a:rPr lang="es-ES" sz="1600" dirty="0" smtClean="0">
                <a:solidFill>
                  <a:srgbClr val="000099"/>
                </a:solidFill>
                <a:latin typeface="Arial" charset="0"/>
              </a:rPr>
              <a:t>; no se guarda la parte aprobada.</a:t>
            </a:r>
          </a:p>
          <a:p>
            <a:pPr lvl="1" eaLnBrk="1" hangingPunct="1">
              <a:lnSpc>
                <a:spcPct val="70000"/>
              </a:lnSpc>
              <a:spcBef>
                <a:spcPct val="0"/>
              </a:spcBef>
              <a:buFont typeface="Arial" charset="0"/>
              <a:buChar char="•"/>
            </a:pPr>
            <a:endParaRPr lang="es-ES" sz="1600" dirty="0" smtClean="0">
              <a:solidFill>
                <a:srgbClr val="000099"/>
              </a:solidFill>
              <a:latin typeface="Arial" charset="0"/>
            </a:endParaRPr>
          </a:p>
          <a:p>
            <a:pPr lvl="1" eaLnBrk="1" hangingPunct="1">
              <a:lnSpc>
                <a:spcPct val="70000"/>
              </a:lnSpc>
              <a:spcBef>
                <a:spcPct val="0"/>
              </a:spcBef>
              <a:buFont typeface="Arial" charset="0"/>
              <a:buChar char="•"/>
            </a:pPr>
            <a:endParaRPr lang="es-ES" sz="1600" dirty="0" smtClean="0">
              <a:solidFill>
                <a:srgbClr val="000099"/>
              </a:solidFill>
              <a:latin typeface="Arial" charset="0"/>
            </a:endParaRPr>
          </a:p>
          <a:p>
            <a:pPr lvl="1" eaLnBrk="1" hangingPunct="1">
              <a:lnSpc>
                <a:spcPct val="70000"/>
              </a:lnSpc>
              <a:spcBef>
                <a:spcPct val="0"/>
              </a:spcBef>
              <a:buFont typeface="Arial" charset="0"/>
              <a:buChar char="•"/>
            </a:pPr>
            <a:r>
              <a:rPr lang="es-ES" sz="1600" dirty="0" smtClean="0">
                <a:solidFill>
                  <a:srgbClr val="000099"/>
                </a:solidFill>
                <a:latin typeface="Arial" charset="0"/>
              </a:rPr>
              <a:t>e) Es posible que algunas de las prácticas serán </a:t>
            </a:r>
            <a:r>
              <a:rPr lang="es-ES" sz="1600" b="1" dirty="0" smtClean="0">
                <a:solidFill>
                  <a:srgbClr val="000099"/>
                </a:solidFill>
                <a:latin typeface="Arial" charset="0"/>
              </a:rPr>
              <a:t>prácticas evaluables</a:t>
            </a:r>
            <a:r>
              <a:rPr lang="es-ES" sz="1600" dirty="0" smtClean="0">
                <a:solidFill>
                  <a:srgbClr val="000099"/>
                </a:solidFill>
                <a:latin typeface="Arial" charset="0"/>
              </a:rPr>
              <a:t>, donde durante la sesión se entregan ejercicios y sus soluciones se han de entregar al final de la sesión.</a:t>
            </a:r>
          </a:p>
          <a:p>
            <a:pPr lvl="1" eaLnBrk="1" hangingPunct="1">
              <a:lnSpc>
                <a:spcPct val="70000"/>
              </a:lnSpc>
              <a:spcBef>
                <a:spcPct val="0"/>
              </a:spcBef>
              <a:buFont typeface="Arial" charset="0"/>
              <a:buChar char="•"/>
            </a:pPr>
            <a:endParaRPr lang="es-ES" sz="1600" dirty="0" smtClean="0">
              <a:solidFill>
                <a:srgbClr val="000099"/>
              </a:solidFill>
              <a:latin typeface="Arial" charset="0"/>
            </a:endParaRPr>
          </a:p>
          <a:p>
            <a:pPr lvl="1" eaLnBrk="1" hangingPunct="1">
              <a:lnSpc>
                <a:spcPct val="70000"/>
              </a:lnSpc>
              <a:spcBef>
                <a:spcPct val="0"/>
              </a:spcBef>
              <a:buFont typeface="Arial" charset="0"/>
              <a:buChar char="•"/>
            </a:pPr>
            <a:endParaRPr lang="es-ES" sz="1600" dirty="0" smtClean="0">
              <a:solidFill>
                <a:srgbClr val="000099"/>
              </a:solidFill>
              <a:latin typeface="Arial" charset="0"/>
            </a:endParaRPr>
          </a:p>
          <a:p>
            <a:pPr lvl="1" eaLnBrk="1" hangingPunct="1">
              <a:lnSpc>
                <a:spcPct val="70000"/>
              </a:lnSpc>
              <a:spcBef>
                <a:spcPct val="0"/>
              </a:spcBef>
              <a:buFont typeface="Arial" charset="0"/>
              <a:buChar char="•"/>
            </a:pPr>
            <a:r>
              <a:rPr lang="es-ES" sz="1600" dirty="0" smtClean="0">
                <a:solidFill>
                  <a:srgbClr val="000099"/>
                </a:solidFill>
                <a:latin typeface="Arial" charset="0"/>
              </a:rPr>
              <a:t>f) Los estudiantes que hacen la </a:t>
            </a:r>
            <a:r>
              <a:rPr lang="es-ES" sz="1600" b="1" dirty="0" smtClean="0">
                <a:solidFill>
                  <a:srgbClr val="000099"/>
                </a:solidFill>
                <a:latin typeface="Arial" charset="0"/>
              </a:rPr>
              <a:t>reevaluación renuncian </a:t>
            </a:r>
            <a:r>
              <a:rPr lang="es-ES" sz="1600" dirty="0" smtClean="0">
                <a:solidFill>
                  <a:srgbClr val="000099"/>
                </a:solidFill>
                <a:latin typeface="Arial" charset="0"/>
              </a:rPr>
              <a:t>la nota anterior obtenida.</a:t>
            </a:r>
          </a:p>
          <a:p>
            <a:pPr lvl="1" eaLnBrk="1" hangingPunct="1">
              <a:lnSpc>
                <a:spcPct val="70000"/>
              </a:lnSpc>
              <a:spcBef>
                <a:spcPct val="0"/>
              </a:spcBef>
              <a:buFont typeface="Arial" charset="0"/>
              <a:buChar char="•"/>
            </a:pPr>
            <a:endParaRPr lang="es-ES_tradnl" sz="1600" dirty="0" smtClean="0">
              <a:solidFill>
                <a:srgbClr val="000099"/>
              </a:solidFill>
              <a:latin typeface="Arial" charset="0"/>
            </a:endParaRPr>
          </a:p>
          <a:p>
            <a:pPr lvl="1" eaLnBrk="1" hangingPunct="1">
              <a:lnSpc>
                <a:spcPct val="70000"/>
              </a:lnSpc>
              <a:spcBef>
                <a:spcPct val="0"/>
              </a:spcBef>
              <a:buFont typeface="Arial" charset="0"/>
              <a:buChar char="•"/>
            </a:pPr>
            <a:endParaRPr lang="es-ES_tradnl" sz="1600" b="1" dirty="0" smtClean="0">
              <a:solidFill>
                <a:srgbClr val="000099"/>
              </a:solidFill>
              <a:latin typeface="Arial" charset="0"/>
            </a:endParaRPr>
          </a:p>
          <a:p>
            <a:pPr lvl="1" eaLnBrk="1" hangingPunct="1">
              <a:lnSpc>
                <a:spcPct val="70000"/>
              </a:lnSpc>
              <a:spcBef>
                <a:spcPct val="0"/>
              </a:spcBef>
              <a:buFont typeface="Arial" charset="0"/>
              <a:buChar char="•"/>
            </a:pPr>
            <a:r>
              <a:rPr lang="es-ES_tradnl" sz="1600" b="1" dirty="0" smtClean="0">
                <a:solidFill>
                  <a:srgbClr val="000099"/>
                </a:solidFill>
                <a:latin typeface="Arial" charset="0"/>
              </a:rPr>
              <a:t>Re-evaluación</a:t>
            </a:r>
            <a:r>
              <a:rPr lang="es-ES_tradnl" sz="1600" dirty="0" smtClean="0">
                <a:solidFill>
                  <a:srgbClr val="000099"/>
                </a:solidFill>
                <a:latin typeface="Arial" charset="0"/>
              </a:rPr>
              <a:t>: </a:t>
            </a:r>
            <a:r>
              <a:rPr lang="es-ES" sz="1600" dirty="0" smtClean="0">
                <a:solidFill>
                  <a:srgbClr val="000099"/>
                </a:solidFill>
                <a:latin typeface="Arial" charset="0"/>
              </a:rPr>
              <a:t>Un alumno tiene </a:t>
            </a:r>
            <a:r>
              <a:rPr lang="es-ES" sz="1600" b="1" dirty="0" smtClean="0">
                <a:solidFill>
                  <a:srgbClr val="000099"/>
                </a:solidFill>
                <a:latin typeface="Arial" charset="0"/>
              </a:rPr>
              <a:t>derecho</a:t>
            </a:r>
            <a:r>
              <a:rPr lang="es-ES" sz="1600" dirty="0" smtClean="0">
                <a:solidFill>
                  <a:srgbClr val="000099"/>
                </a:solidFill>
                <a:latin typeface="Arial" charset="0"/>
              </a:rPr>
              <a:t> de ir al examen de reevaluación si NF&gt;=3.5. </a:t>
            </a:r>
          </a:p>
          <a:p>
            <a:pPr lvl="1" eaLnBrk="1" hangingPunct="1">
              <a:lnSpc>
                <a:spcPct val="70000"/>
              </a:lnSpc>
              <a:spcBef>
                <a:spcPct val="0"/>
              </a:spcBef>
              <a:buFont typeface="Arial" charset="0"/>
              <a:buChar char="•"/>
            </a:pPr>
            <a:endParaRPr lang="es-ES" sz="1600" dirty="0" smtClean="0">
              <a:solidFill>
                <a:srgbClr val="000099"/>
              </a:solidFill>
              <a:latin typeface="Arial" charset="0"/>
            </a:endParaRPr>
          </a:p>
          <a:p>
            <a:pPr lvl="2" eaLnBrk="1" hangingPunct="1">
              <a:lnSpc>
                <a:spcPct val="70000"/>
              </a:lnSpc>
              <a:spcBef>
                <a:spcPct val="0"/>
              </a:spcBef>
              <a:buFont typeface="Arial" charset="0"/>
              <a:buChar char="•"/>
            </a:pPr>
            <a:r>
              <a:rPr lang="es-ES" sz="1400" dirty="0" smtClean="0">
                <a:solidFill>
                  <a:srgbClr val="000099"/>
                </a:solidFill>
                <a:latin typeface="Arial" charset="0"/>
              </a:rPr>
              <a:t>El examen de reevaluación tendrá parte teórica (RT) y </a:t>
            </a:r>
            <a:r>
              <a:rPr lang="es-ES" sz="1400" dirty="0" err="1" smtClean="0">
                <a:solidFill>
                  <a:srgbClr val="000099"/>
                </a:solidFill>
                <a:latin typeface="Arial" charset="0"/>
              </a:rPr>
              <a:t>pràctica</a:t>
            </a:r>
            <a:r>
              <a:rPr lang="es-ES" sz="1400" dirty="0" smtClean="0">
                <a:solidFill>
                  <a:srgbClr val="000099"/>
                </a:solidFill>
                <a:latin typeface="Arial" charset="0"/>
              </a:rPr>
              <a:t> (RP) y la nota final de la asignatura sería: NF=a*</a:t>
            </a:r>
            <a:r>
              <a:rPr lang="es-ES" sz="1400" dirty="0" err="1" smtClean="0">
                <a:solidFill>
                  <a:srgbClr val="000099"/>
                </a:solidFill>
                <a:latin typeface="Arial" charset="0"/>
              </a:rPr>
              <a:t>RT+b</a:t>
            </a:r>
            <a:r>
              <a:rPr lang="es-ES" sz="1400" dirty="0" smtClean="0">
                <a:solidFill>
                  <a:srgbClr val="000099"/>
                </a:solidFill>
                <a:latin typeface="Arial" charset="0"/>
              </a:rPr>
              <a:t>*RP.</a:t>
            </a:r>
          </a:p>
          <a:p>
            <a:pPr lvl="1" eaLnBrk="1" hangingPunct="1">
              <a:lnSpc>
                <a:spcPct val="70000"/>
              </a:lnSpc>
              <a:spcBef>
                <a:spcPct val="0"/>
              </a:spcBef>
              <a:buNone/>
            </a:pPr>
            <a:endParaRPr lang="es-ES_tradnl" sz="1600" dirty="0" smtClean="0">
              <a:solidFill>
                <a:srgbClr val="000099"/>
              </a:solidFill>
              <a:latin typeface="Arial" charset="0"/>
            </a:endParaRPr>
          </a:p>
        </p:txBody>
      </p:sp>
      <p:sp>
        <p:nvSpPr>
          <p:cNvPr id="25604" name="3 Marcador de fecha"/>
          <p:cNvSpPr>
            <a:spLocks noGrp="1"/>
          </p:cNvSpPr>
          <p:nvPr>
            <p:ph type="dt" sz="quarter" idx="10"/>
          </p:nvPr>
        </p:nvSpPr>
        <p:spPr bwMode="auto">
          <a:noFill/>
          <a:ln>
            <a:miter lim="800000"/>
            <a:headEnd/>
            <a:tailEnd/>
          </a:ln>
        </p:spPr>
        <p:txBody>
          <a:bodyPr/>
          <a:lstStyle/>
          <a:p>
            <a:endParaRPr lang="en-US" dirty="0" smtClean="0"/>
          </a:p>
        </p:txBody>
      </p:sp>
      <p:sp>
        <p:nvSpPr>
          <p:cNvPr id="16387" name="4 Marcador de pie de página"/>
          <p:cNvSpPr>
            <a:spLocks noGrp="1"/>
          </p:cNvSpPr>
          <p:nvPr>
            <p:ph type="ftr" sz="quarter" idx="11"/>
          </p:nvPr>
        </p:nvSpPr>
        <p:spPr/>
        <p:txBody>
          <a:bodyPr/>
          <a:lstStyle/>
          <a:p>
            <a:pPr>
              <a:defRPr/>
            </a:pPr>
            <a:r>
              <a:rPr lang="es-ES_tradnl"/>
              <a:t>ED: </a:t>
            </a:r>
            <a:r>
              <a:rPr lang="en-US" err="1"/>
              <a:t>Presenta</a:t>
            </a:r>
            <a:r>
              <a:rPr lang="es-ES_tradnl" err="1"/>
              <a:t>ción</a:t>
            </a:r>
            <a:endParaRPr lang="es-ES_tradnl"/>
          </a:p>
        </p:txBody>
      </p:sp>
      <p:sp>
        <p:nvSpPr>
          <p:cNvPr id="16388" name="5 Marcador de número de diapositiva"/>
          <p:cNvSpPr>
            <a:spLocks noGrp="1"/>
          </p:cNvSpPr>
          <p:nvPr>
            <p:ph type="sldNum" sz="quarter" idx="12"/>
          </p:nvPr>
        </p:nvSpPr>
        <p:spPr/>
        <p:txBody>
          <a:bodyPr/>
          <a:lstStyle/>
          <a:p>
            <a:pPr>
              <a:defRPr/>
            </a:pPr>
            <a:fld id="{E3BBF2D5-DD5F-47B1-94E3-85CD69209C46}" type="slidenum">
              <a:rPr lang="es-ES_tradnl"/>
              <a:pPr>
                <a:defRPr/>
              </a:pPr>
              <a:t>31</a:t>
            </a:fld>
            <a:endParaRPr lang="es-ES_tradnl"/>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a:xfrm>
            <a:off x="467544" y="5445224"/>
            <a:ext cx="8183562" cy="1052512"/>
          </a:xfrm>
        </p:spPr>
        <p:txBody>
          <a:bodyPr/>
          <a:lstStyle/>
          <a:p>
            <a:pPr eaLnBrk="1" fontAlgn="auto" hangingPunct="1">
              <a:spcAft>
                <a:spcPts val="0"/>
              </a:spcAft>
              <a:defRPr/>
            </a:pPr>
            <a:r>
              <a:rPr lang="es-ES" dirty="0" smtClean="0">
                <a:solidFill>
                  <a:schemeClr val="accent1">
                    <a:tint val="88000"/>
                    <a:satMod val="150000"/>
                  </a:schemeClr>
                </a:solidFill>
              </a:rPr>
              <a:t>Evaluación única</a:t>
            </a:r>
          </a:p>
        </p:txBody>
      </p:sp>
      <p:sp>
        <p:nvSpPr>
          <p:cNvPr id="26627" name="2 Marcador de contenido"/>
          <p:cNvSpPr>
            <a:spLocks noGrp="1"/>
          </p:cNvSpPr>
          <p:nvPr>
            <p:ph idx="1"/>
          </p:nvPr>
        </p:nvSpPr>
        <p:spPr>
          <a:xfrm>
            <a:off x="503238" y="530225"/>
            <a:ext cx="8183562" cy="4187825"/>
          </a:xfrm>
        </p:spPr>
        <p:txBody>
          <a:bodyPr/>
          <a:lstStyle/>
          <a:p>
            <a:pPr eaLnBrk="1" hangingPunct="1">
              <a:buFontTx/>
              <a:buNone/>
            </a:pPr>
            <a:endParaRPr lang="es-ES" sz="1800" dirty="0" smtClean="0">
              <a:solidFill>
                <a:srgbClr val="000099"/>
              </a:solidFill>
              <a:latin typeface="Arial" charset="0"/>
            </a:endParaRPr>
          </a:p>
          <a:p>
            <a:pPr eaLnBrk="1" hangingPunct="1">
              <a:buFontTx/>
              <a:buNone/>
            </a:pPr>
            <a:r>
              <a:rPr lang="es-ES" sz="1800" dirty="0" smtClean="0">
                <a:solidFill>
                  <a:srgbClr val="000099"/>
                </a:solidFill>
                <a:latin typeface="Arial" charset="0"/>
              </a:rPr>
              <a:t>La evaluación única consistirá en realizar una </a:t>
            </a:r>
            <a:r>
              <a:rPr lang="es-ES" sz="1800" b="1" dirty="0" smtClean="0">
                <a:solidFill>
                  <a:srgbClr val="000099"/>
                </a:solidFill>
                <a:latin typeface="Arial" charset="0"/>
              </a:rPr>
              <a:t>única prueba </a:t>
            </a:r>
            <a:r>
              <a:rPr lang="es-ES" sz="1800" dirty="0" smtClean="0">
                <a:solidFill>
                  <a:srgbClr val="000099"/>
                </a:solidFill>
                <a:latin typeface="Arial" charset="0"/>
              </a:rPr>
              <a:t>vía un examen final.</a:t>
            </a:r>
          </a:p>
          <a:p>
            <a:pPr eaLnBrk="1" hangingPunct="1">
              <a:buFontTx/>
              <a:buNone/>
            </a:pPr>
            <a:r>
              <a:rPr lang="es-ES" sz="1800" dirty="0" smtClean="0">
                <a:solidFill>
                  <a:srgbClr val="000099"/>
                </a:solidFill>
                <a:latin typeface="Arial" charset="0"/>
              </a:rPr>
              <a:t> </a:t>
            </a:r>
          </a:p>
          <a:p>
            <a:pPr eaLnBrk="1" hangingPunct="1">
              <a:buFontTx/>
              <a:buNone/>
            </a:pPr>
            <a:r>
              <a:rPr lang="es-ES" sz="1800" b="1" dirty="0" smtClean="0">
                <a:solidFill>
                  <a:srgbClr val="000099"/>
                </a:solidFill>
                <a:latin typeface="Arial" charset="0"/>
              </a:rPr>
              <a:t>Examen final</a:t>
            </a:r>
            <a:r>
              <a:rPr lang="es-ES" sz="1800" dirty="0" smtClean="0">
                <a:solidFill>
                  <a:srgbClr val="000099"/>
                </a:solidFill>
                <a:latin typeface="Arial" charset="0"/>
              </a:rPr>
              <a:t>: El examen tendrá parte teórica (ET) y parte práctica (EP). </a:t>
            </a:r>
          </a:p>
          <a:p>
            <a:pPr eaLnBrk="1" hangingPunct="1">
              <a:buFontTx/>
              <a:buNone/>
            </a:pPr>
            <a:endParaRPr lang="es-ES" sz="1800" dirty="0" smtClean="0">
              <a:solidFill>
                <a:srgbClr val="000099"/>
              </a:solidFill>
              <a:latin typeface="Arial" charset="0"/>
            </a:endParaRPr>
          </a:p>
          <a:p>
            <a:pPr eaLnBrk="1" hangingPunct="1">
              <a:buFontTx/>
              <a:buNone/>
            </a:pPr>
            <a:r>
              <a:rPr lang="es-ES" sz="1800" dirty="0" smtClean="0">
                <a:solidFill>
                  <a:srgbClr val="000099"/>
                </a:solidFill>
                <a:latin typeface="Arial" charset="0"/>
              </a:rPr>
              <a:t>La nota del examen será la nota final de la asignatura:</a:t>
            </a:r>
          </a:p>
          <a:p>
            <a:pPr algn="ctr" eaLnBrk="1" hangingPunct="1">
              <a:buFontTx/>
              <a:buNone/>
            </a:pPr>
            <a:r>
              <a:rPr lang="es-ES" sz="1800" dirty="0" smtClean="0">
                <a:solidFill>
                  <a:srgbClr val="000099"/>
                </a:solidFill>
                <a:latin typeface="Arial" charset="0"/>
              </a:rPr>
              <a:t>NF= 60%*ET+40%*EP, donde ET&gt;=4 y EP&gt;=4.</a:t>
            </a:r>
          </a:p>
          <a:p>
            <a:pPr eaLnBrk="1" hangingPunct="1">
              <a:buFontTx/>
              <a:buNone/>
            </a:pPr>
            <a:endParaRPr lang="es-ES" sz="1800" dirty="0" smtClean="0">
              <a:solidFill>
                <a:srgbClr val="000099"/>
              </a:solidFill>
              <a:latin typeface="Arial" charset="0"/>
            </a:endParaRPr>
          </a:p>
          <a:p>
            <a:pPr eaLnBrk="1" hangingPunct="1">
              <a:buFontTx/>
              <a:buNone/>
            </a:pPr>
            <a:r>
              <a:rPr lang="es-ES" sz="1800" b="1" dirty="0" smtClean="0">
                <a:solidFill>
                  <a:srgbClr val="000099"/>
                </a:solidFill>
                <a:latin typeface="Arial" charset="0"/>
              </a:rPr>
              <a:t>Reevaluación</a:t>
            </a:r>
            <a:r>
              <a:rPr lang="es-ES" sz="1800" dirty="0" smtClean="0">
                <a:solidFill>
                  <a:srgbClr val="000099"/>
                </a:solidFill>
                <a:latin typeface="Arial" charset="0"/>
              </a:rPr>
              <a:t>: Un alumno tiene derecho de ir al examen de reevaluación si NF&gt;=3.5. El examen de reevaluación tendrá parte teórica (RT) y práctica (RP). La nota final de la asignatura  será:</a:t>
            </a:r>
          </a:p>
          <a:p>
            <a:pPr algn="ctr" eaLnBrk="1" hangingPunct="1">
              <a:buFontTx/>
              <a:buNone/>
            </a:pPr>
            <a:r>
              <a:rPr lang="es-ES" sz="1800" dirty="0" smtClean="0">
                <a:solidFill>
                  <a:srgbClr val="000099"/>
                </a:solidFill>
                <a:latin typeface="Arial" charset="0"/>
              </a:rPr>
              <a:t>NF=a*</a:t>
            </a:r>
            <a:r>
              <a:rPr lang="es-ES" sz="1800" dirty="0" err="1" smtClean="0">
                <a:solidFill>
                  <a:srgbClr val="000099"/>
                </a:solidFill>
                <a:latin typeface="Arial" charset="0"/>
              </a:rPr>
              <a:t>RT+b</a:t>
            </a:r>
            <a:r>
              <a:rPr lang="es-ES" sz="1800" dirty="0" smtClean="0">
                <a:solidFill>
                  <a:srgbClr val="000099"/>
                </a:solidFill>
                <a:latin typeface="Arial" charset="0"/>
              </a:rPr>
              <a:t>*RP.</a:t>
            </a:r>
          </a:p>
          <a:p>
            <a:pPr eaLnBrk="1" hangingPunct="1">
              <a:buFontTx/>
              <a:buNone/>
            </a:pPr>
            <a:endParaRPr lang="es-ES" sz="1800" dirty="0" smtClean="0">
              <a:solidFill>
                <a:srgbClr val="000099"/>
              </a:solidFill>
              <a:latin typeface="Arial" charset="0"/>
            </a:endParaRPr>
          </a:p>
          <a:p>
            <a:pPr eaLnBrk="1" hangingPunct="1">
              <a:buFontTx/>
              <a:buNone/>
            </a:pPr>
            <a:r>
              <a:rPr lang="es-ES" sz="1800" dirty="0" smtClean="0">
                <a:solidFill>
                  <a:srgbClr val="000099"/>
                </a:solidFill>
                <a:latin typeface="Arial" charset="0"/>
              </a:rPr>
              <a:t>Nota: Los estudiantes que hacen la reevaluación </a:t>
            </a:r>
            <a:r>
              <a:rPr lang="es-ES" sz="1800" b="1" dirty="0" smtClean="0">
                <a:solidFill>
                  <a:srgbClr val="000099"/>
                </a:solidFill>
                <a:latin typeface="Arial" charset="0"/>
              </a:rPr>
              <a:t>renuncian</a:t>
            </a:r>
            <a:r>
              <a:rPr lang="es-ES" sz="1800" dirty="0" smtClean="0">
                <a:solidFill>
                  <a:srgbClr val="000099"/>
                </a:solidFill>
                <a:latin typeface="Arial" charset="0"/>
              </a:rPr>
              <a:t> la nota anterior obtenida.</a:t>
            </a:r>
          </a:p>
          <a:p>
            <a:pPr eaLnBrk="1" hangingPunct="1">
              <a:buFontTx/>
              <a:buNone/>
            </a:pPr>
            <a:r>
              <a:rPr lang="es-ES" sz="1800" dirty="0" smtClean="0">
                <a:solidFill>
                  <a:srgbClr val="000099"/>
                </a:solidFill>
                <a:latin typeface="Arial" charset="0"/>
              </a:rPr>
              <a:t> </a:t>
            </a:r>
            <a:endParaRPr lang="es-ES" sz="1800" dirty="0" smtClean="0">
              <a:latin typeface="Arial" charset="0"/>
            </a:endParaRPr>
          </a:p>
          <a:p>
            <a:pPr eaLnBrk="1" hangingPunct="1"/>
            <a:endParaRPr lang="es-ES" sz="1200" dirty="0" smtClean="0">
              <a:latin typeface="Arial" charset="0"/>
            </a:endParaRPr>
          </a:p>
        </p:txBody>
      </p:sp>
      <p:sp>
        <p:nvSpPr>
          <p:cNvPr id="26628" name="3 Marcador de fecha"/>
          <p:cNvSpPr>
            <a:spLocks noGrp="1"/>
          </p:cNvSpPr>
          <p:nvPr>
            <p:ph type="dt" sz="quarter" idx="10"/>
          </p:nvPr>
        </p:nvSpPr>
        <p:spPr bwMode="auto">
          <a:noFill/>
          <a:ln>
            <a:miter lim="800000"/>
            <a:headEnd/>
            <a:tailEnd/>
          </a:ln>
        </p:spPr>
        <p:txBody>
          <a:bodyPr/>
          <a:lstStyle/>
          <a:p>
            <a:endParaRPr lang="es-ES" smtClean="0"/>
          </a:p>
        </p:txBody>
      </p:sp>
      <p:sp>
        <p:nvSpPr>
          <p:cNvPr id="19461" name="4 Marcador de pie de página"/>
          <p:cNvSpPr>
            <a:spLocks noGrp="1"/>
          </p:cNvSpPr>
          <p:nvPr>
            <p:ph type="ftr" sz="quarter" idx="11"/>
          </p:nvPr>
        </p:nvSpPr>
        <p:spPr/>
        <p:txBody>
          <a:bodyPr/>
          <a:lstStyle/>
          <a:p>
            <a:pPr>
              <a:defRPr/>
            </a:pPr>
            <a:r>
              <a:rPr lang="es-ES_tradnl"/>
              <a:t>ED: </a:t>
            </a:r>
            <a:r>
              <a:rPr lang="en-US" err="1"/>
              <a:t>Presenta</a:t>
            </a:r>
            <a:r>
              <a:rPr lang="es-ES_tradnl" err="1"/>
              <a:t>ción</a:t>
            </a:r>
            <a:endParaRPr lang="es-ES_tradnl"/>
          </a:p>
        </p:txBody>
      </p:sp>
      <p:sp>
        <p:nvSpPr>
          <p:cNvPr id="19462" name="5 Marcador de número de diapositiva"/>
          <p:cNvSpPr>
            <a:spLocks noGrp="1"/>
          </p:cNvSpPr>
          <p:nvPr>
            <p:ph type="sldNum" sz="quarter" idx="12"/>
          </p:nvPr>
        </p:nvSpPr>
        <p:spPr/>
        <p:txBody>
          <a:bodyPr/>
          <a:lstStyle/>
          <a:p>
            <a:pPr>
              <a:defRPr/>
            </a:pPr>
            <a:fld id="{4FCE3AA1-445B-4B6C-831F-85F4E78C5B31}" type="slidenum">
              <a:rPr lang="es-ES_tradnl"/>
              <a:pPr>
                <a:defRPr/>
              </a:pPr>
              <a:t>32</a:t>
            </a:fld>
            <a:endParaRPr lang="es-ES_tradnl"/>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a:xfrm>
            <a:off x="503238" y="5472113"/>
            <a:ext cx="8183562" cy="1052512"/>
          </a:xfrm>
        </p:spPr>
        <p:txBody>
          <a:bodyPr/>
          <a:lstStyle/>
          <a:p>
            <a:pPr eaLnBrk="1" fontAlgn="auto" hangingPunct="1">
              <a:spcAft>
                <a:spcPts val="0"/>
              </a:spcAft>
              <a:defRPr/>
            </a:pPr>
            <a:r>
              <a:rPr lang="ca-ES" dirty="0" err="1" smtClean="0">
                <a:solidFill>
                  <a:schemeClr val="accent1">
                    <a:tint val="88000"/>
                    <a:satMod val="150000"/>
                  </a:schemeClr>
                </a:solidFill>
              </a:rPr>
              <a:t>Bibliografía</a:t>
            </a:r>
            <a:r>
              <a:rPr lang="ca-ES" dirty="0" smtClean="0">
                <a:solidFill>
                  <a:schemeClr val="accent1">
                    <a:tint val="88000"/>
                    <a:satMod val="150000"/>
                  </a:schemeClr>
                </a:solidFill>
              </a:rPr>
              <a:t> </a:t>
            </a:r>
            <a:r>
              <a:rPr lang="ca-ES" dirty="0" err="1" smtClean="0">
                <a:solidFill>
                  <a:schemeClr val="accent1">
                    <a:tint val="88000"/>
                    <a:satMod val="150000"/>
                  </a:schemeClr>
                </a:solidFill>
              </a:rPr>
              <a:t>básica</a:t>
            </a:r>
            <a:endParaRPr lang="es-ES_tradnl" dirty="0" smtClean="0">
              <a:solidFill>
                <a:schemeClr val="accent1">
                  <a:tint val="88000"/>
                  <a:satMod val="150000"/>
                </a:schemeClr>
              </a:solidFill>
            </a:endParaRPr>
          </a:p>
        </p:txBody>
      </p:sp>
      <p:sp>
        <p:nvSpPr>
          <p:cNvPr id="27651" name="Rectangle 3"/>
          <p:cNvSpPr>
            <a:spLocks noGrp="1" noChangeArrowheads="1"/>
          </p:cNvSpPr>
          <p:nvPr>
            <p:ph idx="1"/>
          </p:nvPr>
        </p:nvSpPr>
        <p:spPr>
          <a:xfrm>
            <a:off x="539552" y="620688"/>
            <a:ext cx="5728692" cy="4525963"/>
          </a:xfrm>
        </p:spPr>
        <p:txBody>
          <a:bodyPr/>
          <a:lstStyle/>
          <a:p>
            <a:pPr eaLnBrk="1" hangingPunct="1">
              <a:lnSpc>
                <a:spcPct val="80000"/>
              </a:lnSpc>
            </a:pPr>
            <a:r>
              <a:rPr lang="ca-ES" sz="1400" dirty="0" err="1" smtClean="0">
                <a:solidFill>
                  <a:srgbClr val="000099"/>
                </a:solidFill>
                <a:latin typeface="Arial" charset="0"/>
              </a:rPr>
              <a:t>Problem</a:t>
            </a:r>
            <a:r>
              <a:rPr lang="ca-ES" sz="1400" dirty="0" smtClean="0">
                <a:solidFill>
                  <a:srgbClr val="000099"/>
                </a:solidFill>
                <a:latin typeface="Arial" charset="0"/>
              </a:rPr>
              <a:t> </a:t>
            </a:r>
            <a:r>
              <a:rPr lang="ca-ES" sz="1400" dirty="0" err="1" smtClean="0">
                <a:solidFill>
                  <a:srgbClr val="000099"/>
                </a:solidFill>
                <a:latin typeface="Arial" charset="0"/>
              </a:rPr>
              <a:t>Solving</a:t>
            </a:r>
            <a:r>
              <a:rPr lang="ca-ES" sz="1400" dirty="0" smtClean="0">
                <a:solidFill>
                  <a:srgbClr val="000099"/>
                </a:solidFill>
                <a:latin typeface="Arial" charset="0"/>
              </a:rPr>
              <a:t> </a:t>
            </a:r>
            <a:r>
              <a:rPr lang="ca-ES" sz="1400" dirty="0" err="1" smtClean="0">
                <a:solidFill>
                  <a:srgbClr val="000099"/>
                </a:solidFill>
                <a:latin typeface="Arial" charset="0"/>
              </a:rPr>
              <a:t>with</a:t>
            </a:r>
            <a:r>
              <a:rPr lang="ca-ES" sz="1400" dirty="0" smtClean="0">
                <a:solidFill>
                  <a:srgbClr val="000099"/>
                </a:solidFill>
                <a:latin typeface="Arial" charset="0"/>
              </a:rPr>
              <a:t> </a:t>
            </a:r>
            <a:r>
              <a:rPr lang="ca-ES" sz="1400" dirty="0" err="1" smtClean="0">
                <a:solidFill>
                  <a:srgbClr val="000099"/>
                </a:solidFill>
                <a:latin typeface="Arial" charset="0"/>
              </a:rPr>
              <a:t>Algorithms</a:t>
            </a:r>
            <a:r>
              <a:rPr lang="ca-ES" sz="1400" dirty="0" smtClean="0">
                <a:solidFill>
                  <a:srgbClr val="000099"/>
                </a:solidFill>
                <a:latin typeface="Arial" charset="0"/>
              </a:rPr>
              <a:t> and Data </a:t>
            </a:r>
            <a:r>
              <a:rPr lang="ca-ES" sz="1400" dirty="0" err="1" smtClean="0">
                <a:solidFill>
                  <a:srgbClr val="000099"/>
                </a:solidFill>
                <a:latin typeface="Arial" charset="0"/>
              </a:rPr>
              <a:t>Structures</a:t>
            </a:r>
            <a:r>
              <a:rPr lang="ca-ES" sz="1400" dirty="0" smtClean="0">
                <a:solidFill>
                  <a:srgbClr val="000099"/>
                </a:solidFill>
                <a:latin typeface="Arial" charset="0"/>
              </a:rPr>
              <a:t>, Miller B., </a:t>
            </a:r>
            <a:r>
              <a:rPr lang="ca-ES" sz="1400" dirty="0" err="1" smtClean="0">
                <a:solidFill>
                  <a:srgbClr val="000099"/>
                </a:solidFill>
                <a:latin typeface="Arial" charset="0"/>
              </a:rPr>
              <a:t>Ranum</a:t>
            </a:r>
            <a:r>
              <a:rPr lang="ca-ES" sz="1400" dirty="0" smtClean="0">
                <a:solidFill>
                  <a:srgbClr val="000099"/>
                </a:solidFill>
                <a:latin typeface="Arial" charset="0"/>
              </a:rPr>
              <a:t> D., Franklin, </a:t>
            </a:r>
            <a:r>
              <a:rPr lang="ca-ES" sz="1400" dirty="0" err="1" smtClean="0">
                <a:solidFill>
                  <a:srgbClr val="000099"/>
                </a:solidFill>
                <a:latin typeface="Arial" charset="0"/>
              </a:rPr>
              <a:t>Beedle</a:t>
            </a:r>
            <a:r>
              <a:rPr lang="ca-ES" sz="1400" dirty="0" smtClean="0">
                <a:solidFill>
                  <a:srgbClr val="000099"/>
                </a:solidFill>
                <a:latin typeface="Arial" charset="0"/>
              </a:rPr>
              <a:t> &amp; Associates </a:t>
            </a:r>
            <a:r>
              <a:rPr lang="ca-ES" sz="1400" dirty="0" err="1" smtClean="0">
                <a:solidFill>
                  <a:srgbClr val="000099"/>
                </a:solidFill>
                <a:latin typeface="Arial" charset="0"/>
              </a:rPr>
              <a:t>Incorporated</a:t>
            </a:r>
            <a:r>
              <a:rPr lang="ca-ES" sz="1400" dirty="0" smtClean="0">
                <a:solidFill>
                  <a:srgbClr val="000099"/>
                </a:solidFill>
                <a:latin typeface="Arial" charset="0"/>
              </a:rPr>
              <a:t>, 2006. http://interactivepython.org/courselib/static/pythonds/Introduction/introduction.html#objectives</a:t>
            </a:r>
          </a:p>
          <a:p>
            <a:pPr eaLnBrk="1" hangingPunct="1">
              <a:lnSpc>
                <a:spcPct val="80000"/>
              </a:lnSpc>
            </a:pPr>
            <a:endParaRPr lang="ca-ES" sz="1400" dirty="0" smtClean="0">
              <a:solidFill>
                <a:srgbClr val="000099"/>
              </a:solidFill>
              <a:latin typeface="Arial" charset="0"/>
            </a:endParaRPr>
          </a:p>
          <a:p>
            <a:pPr eaLnBrk="1" hangingPunct="1">
              <a:lnSpc>
                <a:spcPct val="80000"/>
              </a:lnSpc>
            </a:pPr>
            <a:r>
              <a:rPr lang="ca-ES" sz="1400" dirty="0" smtClean="0">
                <a:solidFill>
                  <a:srgbClr val="000099"/>
                </a:solidFill>
                <a:latin typeface="Arial" charset="0"/>
              </a:rPr>
              <a:t>Fundamentals of data </a:t>
            </a:r>
            <a:r>
              <a:rPr lang="ca-ES" sz="1400" dirty="0" err="1" smtClean="0">
                <a:solidFill>
                  <a:srgbClr val="000099"/>
                </a:solidFill>
                <a:latin typeface="Arial" charset="0"/>
              </a:rPr>
              <a:t>structures</a:t>
            </a:r>
            <a:r>
              <a:rPr lang="ca-ES" sz="1400" dirty="0" smtClean="0">
                <a:solidFill>
                  <a:srgbClr val="000099"/>
                </a:solidFill>
                <a:latin typeface="Arial" charset="0"/>
              </a:rPr>
              <a:t> in C++. </a:t>
            </a:r>
            <a:r>
              <a:rPr lang="ca-ES" sz="1400" dirty="0" err="1" smtClean="0">
                <a:solidFill>
                  <a:srgbClr val="000099"/>
                </a:solidFill>
                <a:latin typeface="Arial" charset="0"/>
              </a:rPr>
              <a:t>E.Horowitz</a:t>
            </a:r>
            <a:r>
              <a:rPr lang="ca-ES" sz="1400" dirty="0" smtClean="0">
                <a:solidFill>
                  <a:srgbClr val="000099"/>
                </a:solidFill>
                <a:latin typeface="Arial" charset="0"/>
              </a:rPr>
              <a:t>, S. </a:t>
            </a:r>
            <a:r>
              <a:rPr lang="ca-ES" sz="1400" dirty="0" err="1" smtClean="0">
                <a:solidFill>
                  <a:srgbClr val="000099"/>
                </a:solidFill>
                <a:latin typeface="Arial" charset="0"/>
              </a:rPr>
              <a:t>Sahani</a:t>
            </a:r>
            <a:r>
              <a:rPr lang="ca-ES" sz="1400" dirty="0" smtClean="0">
                <a:solidFill>
                  <a:srgbClr val="000099"/>
                </a:solidFill>
                <a:latin typeface="Arial" charset="0"/>
              </a:rPr>
              <a:t>, D. </a:t>
            </a:r>
            <a:r>
              <a:rPr lang="ca-ES" sz="1400" dirty="0" err="1" smtClean="0">
                <a:solidFill>
                  <a:srgbClr val="000099"/>
                </a:solidFill>
                <a:latin typeface="Arial" charset="0"/>
              </a:rPr>
              <a:t>Mehta</a:t>
            </a:r>
            <a:r>
              <a:rPr lang="ca-ES" sz="1400" dirty="0" smtClean="0">
                <a:solidFill>
                  <a:srgbClr val="000099"/>
                </a:solidFill>
                <a:latin typeface="Arial" charset="0"/>
              </a:rPr>
              <a:t>. Computer </a:t>
            </a:r>
            <a:r>
              <a:rPr lang="ca-ES" sz="1400" dirty="0" err="1" smtClean="0">
                <a:solidFill>
                  <a:srgbClr val="000099"/>
                </a:solidFill>
                <a:latin typeface="Arial" charset="0"/>
              </a:rPr>
              <a:t>Science</a:t>
            </a:r>
            <a:r>
              <a:rPr lang="ca-ES" sz="1400" dirty="0" smtClean="0">
                <a:solidFill>
                  <a:srgbClr val="000099"/>
                </a:solidFill>
                <a:latin typeface="Arial" charset="0"/>
              </a:rPr>
              <a:t> </a:t>
            </a:r>
            <a:r>
              <a:rPr lang="ca-ES" sz="1400" dirty="0" err="1" smtClean="0">
                <a:solidFill>
                  <a:srgbClr val="000099"/>
                </a:solidFill>
                <a:latin typeface="Arial" charset="0"/>
              </a:rPr>
              <a:t>Press</a:t>
            </a:r>
            <a:r>
              <a:rPr lang="ca-ES" sz="1400" dirty="0" smtClean="0">
                <a:solidFill>
                  <a:srgbClr val="000099"/>
                </a:solidFill>
                <a:latin typeface="Arial" charset="0"/>
              </a:rPr>
              <a:t>, 1995 </a:t>
            </a:r>
          </a:p>
          <a:p>
            <a:pPr eaLnBrk="1" hangingPunct="1">
              <a:lnSpc>
                <a:spcPct val="80000"/>
              </a:lnSpc>
            </a:pPr>
            <a:endParaRPr lang="ca-ES" sz="1400" dirty="0" smtClean="0">
              <a:solidFill>
                <a:srgbClr val="000099"/>
              </a:solidFill>
              <a:latin typeface="Arial" charset="0"/>
            </a:endParaRPr>
          </a:p>
          <a:p>
            <a:pPr eaLnBrk="1" hangingPunct="1">
              <a:lnSpc>
                <a:spcPct val="80000"/>
              </a:lnSpc>
            </a:pPr>
            <a:endParaRPr lang="en-US" sz="1400" dirty="0" smtClean="0">
              <a:solidFill>
                <a:srgbClr val="000099"/>
              </a:solidFill>
              <a:latin typeface="Arial" charset="0"/>
            </a:endParaRPr>
          </a:p>
          <a:p>
            <a:pPr eaLnBrk="1" hangingPunct="1">
              <a:lnSpc>
                <a:spcPct val="80000"/>
              </a:lnSpc>
            </a:pPr>
            <a:r>
              <a:rPr lang="es-ES_tradnl" sz="1400" dirty="0" err="1" smtClean="0">
                <a:solidFill>
                  <a:srgbClr val="000099"/>
                </a:solidFill>
                <a:latin typeface="Arial" charset="0"/>
              </a:rPr>
              <a:t>Introduction</a:t>
            </a:r>
            <a:r>
              <a:rPr lang="es-ES_tradnl" sz="1400" dirty="0" smtClean="0">
                <a:solidFill>
                  <a:srgbClr val="000099"/>
                </a:solidFill>
                <a:latin typeface="Arial" charset="0"/>
              </a:rPr>
              <a:t> </a:t>
            </a:r>
            <a:r>
              <a:rPr lang="es-ES_tradnl" sz="1400" dirty="0" err="1" smtClean="0">
                <a:solidFill>
                  <a:srgbClr val="000099"/>
                </a:solidFill>
                <a:latin typeface="Arial" charset="0"/>
              </a:rPr>
              <a:t>to</a:t>
            </a:r>
            <a:r>
              <a:rPr lang="es-ES_tradnl" sz="1400" dirty="0" smtClean="0">
                <a:solidFill>
                  <a:srgbClr val="000099"/>
                </a:solidFill>
                <a:latin typeface="Arial" charset="0"/>
              </a:rPr>
              <a:t> </a:t>
            </a:r>
            <a:r>
              <a:rPr lang="es-ES_tradnl" sz="1400" dirty="0" err="1" smtClean="0">
                <a:solidFill>
                  <a:srgbClr val="000099"/>
                </a:solidFill>
                <a:latin typeface="Arial" charset="0"/>
              </a:rPr>
              <a:t>Algorithms</a:t>
            </a:r>
            <a:r>
              <a:rPr lang="es-ES_tradnl" sz="1400" dirty="0" smtClean="0">
                <a:solidFill>
                  <a:srgbClr val="000099"/>
                </a:solidFill>
                <a:latin typeface="Arial" charset="0"/>
              </a:rPr>
              <a:t>, </a:t>
            </a:r>
            <a:r>
              <a:rPr lang="es-ES_tradnl" sz="1400" dirty="0" err="1" smtClean="0">
                <a:solidFill>
                  <a:srgbClr val="000099"/>
                </a:solidFill>
                <a:latin typeface="Arial" charset="0"/>
              </a:rPr>
              <a:t>Second</a:t>
            </a:r>
            <a:r>
              <a:rPr lang="es-ES_tradnl" sz="1400" dirty="0" smtClean="0">
                <a:solidFill>
                  <a:srgbClr val="000099"/>
                </a:solidFill>
                <a:latin typeface="Arial" charset="0"/>
              </a:rPr>
              <a:t> </a:t>
            </a:r>
            <a:r>
              <a:rPr lang="es-ES_tradnl" sz="1400" dirty="0" err="1" smtClean="0">
                <a:solidFill>
                  <a:srgbClr val="000099"/>
                </a:solidFill>
                <a:latin typeface="Arial" charset="0"/>
              </a:rPr>
              <a:t>Edition</a:t>
            </a:r>
            <a:r>
              <a:rPr lang="es-ES_tradnl" sz="1400" dirty="0" smtClean="0">
                <a:solidFill>
                  <a:srgbClr val="000099"/>
                </a:solidFill>
                <a:latin typeface="Arial" charset="0"/>
              </a:rPr>
              <a:t> </a:t>
            </a:r>
            <a:r>
              <a:rPr lang="es-ES_tradnl" sz="1400" dirty="0" err="1" smtClean="0">
                <a:solidFill>
                  <a:srgbClr val="000099"/>
                </a:solidFill>
                <a:latin typeface="Arial" charset="0"/>
              </a:rPr>
              <a:t>by</a:t>
            </a:r>
            <a:r>
              <a:rPr lang="es-ES_tradnl" sz="1400" dirty="0" smtClean="0">
                <a:solidFill>
                  <a:srgbClr val="000099"/>
                </a:solidFill>
                <a:latin typeface="Arial" charset="0"/>
              </a:rPr>
              <a:t> </a:t>
            </a:r>
            <a:r>
              <a:rPr lang="es-ES_tradnl" sz="1400" dirty="0" smtClean="0">
                <a:solidFill>
                  <a:srgbClr val="000099"/>
                </a:solidFill>
                <a:latin typeface="Arial" charset="0"/>
                <a:hlinkClick r:id="rId3"/>
              </a:rPr>
              <a:t>Thomas H. </a:t>
            </a:r>
            <a:r>
              <a:rPr lang="es-ES_tradnl" sz="1400" dirty="0" err="1" smtClean="0">
                <a:solidFill>
                  <a:srgbClr val="000099"/>
                </a:solidFill>
                <a:latin typeface="Arial" charset="0"/>
                <a:hlinkClick r:id="rId3"/>
              </a:rPr>
              <a:t>Cormen</a:t>
            </a:r>
            <a:r>
              <a:rPr lang="es-ES_tradnl" sz="1400" dirty="0" smtClean="0">
                <a:solidFill>
                  <a:srgbClr val="000099"/>
                </a:solidFill>
                <a:latin typeface="Arial" charset="0"/>
              </a:rPr>
              <a:t>, </a:t>
            </a:r>
            <a:r>
              <a:rPr lang="es-ES_tradnl" sz="1400" dirty="0" smtClean="0">
                <a:solidFill>
                  <a:srgbClr val="000099"/>
                </a:solidFill>
                <a:latin typeface="Arial" charset="0"/>
                <a:hlinkClick r:id="rId4"/>
              </a:rPr>
              <a:t>Charles E. </a:t>
            </a:r>
            <a:r>
              <a:rPr lang="es-ES_tradnl" sz="1400" dirty="0" err="1" smtClean="0">
                <a:solidFill>
                  <a:srgbClr val="000099"/>
                </a:solidFill>
                <a:latin typeface="Arial" charset="0"/>
                <a:hlinkClick r:id="rId4"/>
              </a:rPr>
              <a:t>Leiserson</a:t>
            </a:r>
            <a:r>
              <a:rPr lang="es-ES_tradnl" sz="1400" dirty="0" smtClean="0">
                <a:solidFill>
                  <a:srgbClr val="000099"/>
                </a:solidFill>
                <a:latin typeface="Arial" charset="0"/>
              </a:rPr>
              <a:t>, </a:t>
            </a:r>
            <a:r>
              <a:rPr lang="es-ES_tradnl" sz="1400" dirty="0" smtClean="0">
                <a:solidFill>
                  <a:srgbClr val="000099"/>
                </a:solidFill>
                <a:latin typeface="Arial" charset="0"/>
                <a:hlinkClick r:id="rId4"/>
              </a:rPr>
              <a:t>Ronald L. Rivest</a:t>
            </a:r>
            <a:r>
              <a:rPr lang="es-ES_tradnl" sz="1400" dirty="0" smtClean="0">
                <a:solidFill>
                  <a:srgbClr val="000099"/>
                </a:solidFill>
                <a:latin typeface="Arial" charset="0"/>
              </a:rPr>
              <a:t>, </a:t>
            </a:r>
            <a:r>
              <a:rPr lang="es-ES_tradnl" sz="1400" dirty="0" err="1" smtClean="0">
                <a:solidFill>
                  <a:srgbClr val="000099"/>
                </a:solidFill>
                <a:latin typeface="Arial" charset="0"/>
                <a:hlinkClick r:id="rId4"/>
              </a:rPr>
              <a:t>Clifford</a:t>
            </a:r>
            <a:r>
              <a:rPr lang="es-ES_tradnl" sz="1400" dirty="0" smtClean="0">
                <a:solidFill>
                  <a:srgbClr val="000099"/>
                </a:solidFill>
                <a:latin typeface="Arial" charset="0"/>
                <a:hlinkClick r:id="rId4"/>
              </a:rPr>
              <a:t> </a:t>
            </a:r>
            <a:r>
              <a:rPr lang="es-ES_tradnl" sz="1400" dirty="0" err="1" smtClean="0">
                <a:solidFill>
                  <a:srgbClr val="000099"/>
                </a:solidFill>
                <a:latin typeface="Arial" charset="0"/>
                <a:hlinkClick r:id="rId4"/>
              </a:rPr>
              <a:t>Stein</a:t>
            </a:r>
            <a:r>
              <a:rPr lang="en-US" sz="1400" dirty="0" smtClean="0">
                <a:solidFill>
                  <a:srgbClr val="000099"/>
                </a:solidFill>
                <a:latin typeface="Arial" charset="0"/>
              </a:rPr>
              <a:t>, The MIT Electrical Engineering and Computer Science Series, 2001. </a:t>
            </a:r>
            <a:r>
              <a:rPr lang="es-ES_tradnl" sz="1400" dirty="0" smtClean="0">
                <a:solidFill>
                  <a:srgbClr val="000099"/>
                </a:solidFill>
                <a:latin typeface="Arial" charset="0"/>
              </a:rPr>
              <a:t/>
            </a:r>
            <a:br>
              <a:rPr lang="es-ES_tradnl" sz="1400" dirty="0" smtClean="0">
                <a:solidFill>
                  <a:srgbClr val="000099"/>
                </a:solidFill>
                <a:latin typeface="Arial" charset="0"/>
              </a:rPr>
            </a:br>
            <a:endParaRPr lang="en-US" sz="1400" dirty="0" smtClean="0">
              <a:solidFill>
                <a:srgbClr val="000099"/>
              </a:solidFill>
              <a:latin typeface="Arial" charset="0"/>
            </a:endParaRPr>
          </a:p>
          <a:p>
            <a:pPr eaLnBrk="1" hangingPunct="1">
              <a:lnSpc>
                <a:spcPct val="80000"/>
              </a:lnSpc>
            </a:pPr>
            <a:endParaRPr lang="ca-ES" sz="1400" dirty="0" smtClean="0">
              <a:solidFill>
                <a:srgbClr val="000099"/>
              </a:solidFill>
              <a:latin typeface="Arial" charset="0"/>
            </a:endParaRPr>
          </a:p>
          <a:p>
            <a:pPr eaLnBrk="1" hangingPunct="1">
              <a:lnSpc>
                <a:spcPct val="80000"/>
              </a:lnSpc>
            </a:pPr>
            <a:r>
              <a:rPr lang="ca-ES" sz="1400" dirty="0" err="1" smtClean="0">
                <a:solidFill>
                  <a:srgbClr val="000099"/>
                </a:solidFill>
                <a:latin typeface="Arial" charset="0"/>
              </a:rPr>
              <a:t>Thinking</a:t>
            </a:r>
            <a:r>
              <a:rPr lang="ca-ES" sz="1400" dirty="0" smtClean="0">
                <a:solidFill>
                  <a:srgbClr val="000099"/>
                </a:solidFill>
                <a:latin typeface="Arial" charset="0"/>
              </a:rPr>
              <a:t> in C++ Bruce </a:t>
            </a:r>
            <a:r>
              <a:rPr lang="ca-ES" sz="1400" dirty="0" err="1" smtClean="0">
                <a:solidFill>
                  <a:srgbClr val="000099"/>
                </a:solidFill>
                <a:latin typeface="Arial" charset="0"/>
              </a:rPr>
              <a:t>Eckel</a:t>
            </a:r>
            <a:r>
              <a:rPr lang="ca-ES" sz="1400" dirty="0" smtClean="0">
                <a:solidFill>
                  <a:srgbClr val="000099"/>
                </a:solidFill>
                <a:latin typeface="Arial" charset="0"/>
              </a:rPr>
              <a:t> (se </a:t>
            </a:r>
            <a:r>
              <a:rPr lang="ca-ES" sz="1400" dirty="0" err="1" smtClean="0">
                <a:solidFill>
                  <a:srgbClr val="000099"/>
                </a:solidFill>
                <a:latin typeface="Arial" charset="0"/>
              </a:rPr>
              <a:t>puede</a:t>
            </a:r>
            <a:r>
              <a:rPr lang="ca-ES" sz="1400" dirty="0" smtClean="0">
                <a:solidFill>
                  <a:srgbClr val="000099"/>
                </a:solidFill>
                <a:latin typeface="Arial" charset="0"/>
              </a:rPr>
              <a:t> </a:t>
            </a:r>
            <a:r>
              <a:rPr lang="ca-ES" sz="1400" dirty="0" err="1" smtClean="0">
                <a:solidFill>
                  <a:srgbClr val="000099"/>
                </a:solidFill>
                <a:latin typeface="Arial" charset="0"/>
              </a:rPr>
              <a:t>descargar</a:t>
            </a:r>
            <a:r>
              <a:rPr lang="ca-ES" sz="1400" dirty="0" smtClean="0">
                <a:solidFill>
                  <a:srgbClr val="000099"/>
                </a:solidFill>
                <a:latin typeface="Arial" charset="0"/>
              </a:rPr>
              <a:t> de </a:t>
            </a:r>
            <a:r>
              <a:rPr lang="ca-ES" sz="1400" dirty="0" smtClean="0">
                <a:solidFill>
                  <a:srgbClr val="000099"/>
                </a:solidFill>
                <a:latin typeface="Arial" charset="0"/>
                <a:hlinkClick r:id="rId4"/>
              </a:rPr>
              <a:t>http://www.bruceeckel.com</a:t>
            </a:r>
            <a:r>
              <a:rPr lang="ca-ES" sz="1400" dirty="0" smtClean="0">
                <a:solidFill>
                  <a:srgbClr val="000099"/>
                </a:solidFill>
                <a:latin typeface="Arial" charset="0"/>
              </a:rPr>
              <a:t>). </a:t>
            </a:r>
          </a:p>
          <a:p>
            <a:pPr eaLnBrk="1" hangingPunct="1">
              <a:lnSpc>
                <a:spcPct val="80000"/>
              </a:lnSpc>
            </a:pPr>
            <a:endParaRPr lang="ca-ES" sz="1400" dirty="0" smtClean="0">
              <a:solidFill>
                <a:srgbClr val="000099"/>
              </a:solidFill>
              <a:latin typeface="Arial" charset="0"/>
            </a:endParaRPr>
          </a:p>
          <a:p>
            <a:pPr eaLnBrk="1" hangingPunct="1">
              <a:lnSpc>
                <a:spcPct val="80000"/>
              </a:lnSpc>
            </a:pPr>
            <a:r>
              <a:rPr lang="ca-ES" sz="1400" dirty="0" smtClean="0">
                <a:solidFill>
                  <a:srgbClr val="000099"/>
                </a:solidFill>
                <a:latin typeface="Arial" charset="0"/>
              </a:rPr>
              <a:t>Fundamentals of </a:t>
            </a:r>
            <a:r>
              <a:rPr lang="ca-ES" sz="1400" dirty="0" err="1" smtClean="0">
                <a:solidFill>
                  <a:srgbClr val="000099"/>
                </a:solidFill>
                <a:latin typeface="Arial" charset="0"/>
              </a:rPr>
              <a:t>Python</a:t>
            </a:r>
            <a:r>
              <a:rPr lang="ca-ES" sz="1400" dirty="0" smtClean="0">
                <a:solidFill>
                  <a:srgbClr val="000099"/>
                </a:solidFill>
                <a:latin typeface="Arial" charset="0"/>
              </a:rPr>
              <a:t>, Kenneth Lambert, </a:t>
            </a:r>
            <a:r>
              <a:rPr lang="ca-ES" sz="1400" dirty="0" err="1" smtClean="0">
                <a:solidFill>
                  <a:srgbClr val="000099"/>
                </a:solidFill>
                <a:latin typeface="Arial" charset="0"/>
              </a:rPr>
              <a:t>Course</a:t>
            </a:r>
            <a:r>
              <a:rPr lang="ca-ES" sz="1400" dirty="0" smtClean="0">
                <a:solidFill>
                  <a:srgbClr val="000099"/>
                </a:solidFill>
                <a:latin typeface="Arial" charset="0"/>
              </a:rPr>
              <a:t> </a:t>
            </a:r>
            <a:r>
              <a:rPr lang="ca-ES" sz="1400" dirty="0" err="1" smtClean="0">
                <a:solidFill>
                  <a:srgbClr val="000099"/>
                </a:solidFill>
                <a:latin typeface="Arial" charset="0"/>
              </a:rPr>
              <a:t>Technology</a:t>
            </a:r>
            <a:r>
              <a:rPr lang="ca-ES" sz="1400" dirty="0" smtClean="0">
                <a:solidFill>
                  <a:srgbClr val="000099"/>
                </a:solidFill>
                <a:latin typeface="Arial" charset="0"/>
              </a:rPr>
              <a:t>, 2010.</a:t>
            </a:r>
          </a:p>
          <a:p>
            <a:pPr eaLnBrk="1" hangingPunct="1">
              <a:lnSpc>
                <a:spcPct val="80000"/>
              </a:lnSpc>
            </a:pPr>
            <a:endParaRPr lang="ca-ES" sz="1400" dirty="0" smtClean="0">
              <a:solidFill>
                <a:srgbClr val="000099"/>
              </a:solidFill>
              <a:latin typeface="Arial" charset="0"/>
            </a:endParaRPr>
          </a:p>
          <a:p>
            <a:pPr eaLnBrk="1" hangingPunct="1">
              <a:lnSpc>
                <a:spcPct val="80000"/>
              </a:lnSpc>
            </a:pPr>
            <a:r>
              <a:rPr lang="ca-ES" sz="1400" dirty="0" err="1" smtClean="0">
                <a:solidFill>
                  <a:srgbClr val="000099"/>
                </a:solidFill>
                <a:latin typeface="Arial" charset="0"/>
              </a:rPr>
              <a:t>Object-oriented</a:t>
            </a:r>
            <a:r>
              <a:rPr lang="ca-ES" sz="1400" dirty="0" smtClean="0">
                <a:solidFill>
                  <a:srgbClr val="000099"/>
                </a:solidFill>
                <a:latin typeface="Arial" charset="0"/>
              </a:rPr>
              <a:t> </a:t>
            </a:r>
            <a:r>
              <a:rPr lang="ca-ES" sz="1400" dirty="0" err="1" smtClean="0">
                <a:solidFill>
                  <a:srgbClr val="000099"/>
                </a:solidFill>
                <a:latin typeface="Arial" charset="0"/>
              </a:rPr>
              <a:t>Programming</a:t>
            </a:r>
            <a:r>
              <a:rPr lang="ca-ES" sz="1400" dirty="0" smtClean="0">
                <a:solidFill>
                  <a:srgbClr val="000099"/>
                </a:solidFill>
                <a:latin typeface="Arial" charset="0"/>
              </a:rPr>
              <a:t> in </a:t>
            </a:r>
            <a:r>
              <a:rPr lang="ca-ES" sz="1400" dirty="0" err="1" smtClean="0">
                <a:solidFill>
                  <a:srgbClr val="000099"/>
                </a:solidFill>
                <a:latin typeface="Arial" charset="0"/>
              </a:rPr>
              <a:t>Python</a:t>
            </a:r>
            <a:r>
              <a:rPr lang="ca-ES" sz="1400" dirty="0" smtClean="0">
                <a:solidFill>
                  <a:srgbClr val="000099"/>
                </a:solidFill>
                <a:latin typeface="Arial" charset="0"/>
              </a:rPr>
              <a:t>, </a:t>
            </a:r>
            <a:r>
              <a:rPr lang="ca-ES" sz="1400" dirty="0" err="1" smtClean="0">
                <a:solidFill>
                  <a:srgbClr val="000099"/>
                </a:solidFill>
                <a:latin typeface="Arial" charset="0"/>
              </a:rPr>
              <a:t>Goldwasser</a:t>
            </a:r>
            <a:r>
              <a:rPr lang="ca-ES" sz="1400" dirty="0" smtClean="0">
                <a:solidFill>
                  <a:srgbClr val="000099"/>
                </a:solidFill>
                <a:latin typeface="Arial" charset="0"/>
              </a:rPr>
              <a:t> </a:t>
            </a:r>
            <a:r>
              <a:rPr lang="ca-ES" sz="1400" dirty="0" err="1" smtClean="0">
                <a:solidFill>
                  <a:srgbClr val="000099"/>
                </a:solidFill>
                <a:latin typeface="Arial" charset="0"/>
              </a:rPr>
              <a:t>Letscher</a:t>
            </a:r>
            <a:r>
              <a:rPr lang="ca-ES" sz="1400" dirty="0" smtClean="0">
                <a:solidFill>
                  <a:srgbClr val="000099"/>
                </a:solidFill>
                <a:latin typeface="Arial" charset="0"/>
              </a:rPr>
              <a:t>, </a:t>
            </a:r>
            <a:r>
              <a:rPr lang="ca-ES" sz="1400" dirty="0" err="1" smtClean="0">
                <a:solidFill>
                  <a:srgbClr val="000099"/>
                </a:solidFill>
                <a:latin typeface="Arial" charset="0"/>
              </a:rPr>
              <a:t>Pearson</a:t>
            </a:r>
            <a:r>
              <a:rPr lang="ca-ES" sz="1400" dirty="0" smtClean="0">
                <a:solidFill>
                  <a:srgbClr val="000099"/>
                </a:solidFill>
                <a:latin typeface="Arial" charset="0"/>
              </a:rPr>
              <a:t> </a:t>
            </a:r>
            <a:r>
              <a:rPr lang="ca-ES" sz="1400" dirty="0" err="1" smtClean="0">
                <a:solidFill>
                  <a:srgbClr val="000099"/>
                </a:solidFill>
                <a:latin typeface="Arial" charset="0"/>
              </a:rPr>
              <a:t>Prentice</a:t>
            </a:r>
            <a:r>
              <a:rPr lang="ca-ES" sz="1400" dirty="0" smtClean="0">
                <a:solidFill>
                  <a:srgbClr val="000099"/>
                </a:solidFill>
                <a:latin typeface="Arial" charset="0"/>
              </a:rPr>
              <a:t> Hall, 2008.Beginning </a:t>
            </a:r>
            <a:r>
              <a:rPr lang="ca-ES" sz="1400" dirty="0" err="1" smtClean="0">
                <a:solidFill>
                  <a:srgbClr val="000099"/>
                </a:solidFill>
                <a:latin typeface="Arial" charset="0"/>
              </a:rPr>
              <a:t>Python</a:t>
            </a:r>
            <a:r>
              <a:rPr lang="ca-ES" sz="1400" dirty="0" smtClean="0">
                <a:solidFill>
                  <a:srgbClr val="000099"/>
                </a:solidFill>
                <a:latin typeface="Arial" charset="0"/>
              </a:rPr>
              <a:t>, </a:t>
            </a:r>
            <a:r>
              <a:rPr lang="ca-ES" sz="1400" dirty="0" err="1" smtClean="0">
                <a:solidFill>
                  <a:srgbClr val="000099"/>
                </a:solidFill>
                <a:latin typeface="Arial" charset="0"/>
              </a:rPr>
              <a:t>From</a:t>
            </a:r>
            <a:r>
              <a:rPr lang="ca-ES" sz="1400" dirty="0" smtClean="0">
                <a:solidFill>
                  <a:srgbClr val="000099"/>
                </a:solidFill>
                <a:latin typeface="Arial" charset="0"/>
              </a:rPr>
              <a:t> </a:t>
            </a:r>
            <a:r>
              <a:rPr lang="ca-ES" sz="1400" dirty="0" err="1" smtClean="0">
                <a:solidFill>
                  <a:srgbClr val="000099"/>
                </a:solidFill>
                <a:latin typeface="Arial" charset="0"/>
              </a:rPr>
              <a:t>Novice</a:t>
            </a:r>
            <a:r>
              <a:rPr lang="ca-ES" sz="1400" dirty="0" smtClean="0">
                <a:solidFill>
                  <a:srgbClr val="000099"/>
                </a:solidFill>
                <a:latin typeface="Arial" charset="0"/>
              </a:rPr>
              <a:t> to Professionals, Magnus </a:t>
            </a:r>
            <a:r>
              <a:rPr lang="ca-ES" sz="1400" dirty="0" err="1" smtClean="0">
                <a:solidFill>
                  <a:srgbClr val="000099"/>
                </a:solidFill>
                <a:latin typeface="Arial" charset="0"/>
              </a:rPr>
              <a:t>Lie</a:t>
            </a:r>
            <a:r>
              <a:rPr lang="ca-ES" sz="1400" dirty="0" smtClean="0">
                <a:solidFill>
                  <a:srgbClr val="000099"/>
                </a:solidFill>
                <a:latin typeface="Arial" charset="0"/>
              </a:rPr>
              <a:t> </a:t>
            </a:r>
            <a:r>
              <a:rPr lang="ca-ES" sz="1400" dirty="0" err="1" smtClean="0">
                <a:solidFill>
                  <a:srgbClr val="000099"/>
                </a:solidFill>
                <a:latin typeface="Arial" charset="0"/>
              </a:rPr>
              <a:t>Hetland</a:t>
            </a:r>
            <a:r>
              <a:rPr lang="ca-ES" sz="1400" dirty="0" smtClean="0">
                <a:solidFill>
                  <a:srgbClr val="000099"/>
                </a:solidFill>
                <a:latin typeface="Arial" charset="0"/>
              </a:rPr>
              <a:t>, </a:t>
            </a:r>
            <a:r>
              <a:rPr lang="ca-ES" sz="1400" dirty="0" err="1" smtClean="0">
                <a:solidFill>
                  <a:srgbClr val="000099"/>
                </a:solidFill>
                <a:latin typeface="Arial" charset="0"/>
              </a:rPr>
              <a:t>Apress</a:t>
            </a:r>
            <a:r>
              <a:rPr lang="ca-ES" sz="1400" dirty="0" smtClean="0">
                <a:solidFill>
                  <a:srgbClr val="000099"/>
                </a:solidFill>
                <a:latin typeface="Arial" charset="0"/>
              </a:rPr>
              <a:t>, 2005.</a:t>
            </a:r>
          </a:p>
          <a:p>
            <a:pPr eaLnBrk="1" hangingPunct="1">
              <a:lnSpc>
                <a:spcPct val="80000"/>
              </a:lnSpc>
            </a:pPr>
            <a:endParaRPr lang="ca-ES" sz="1400" dirty="0">
              <a:solidFill>
                <a:srgbClr val="000099"/>
              </a:solidFill>
              <a:latin typeface="Arial" charset="0"/>
            </a:endParaRPr>
          </a:p>
          <a:p>
            <a:pPr eaLnBrk="1" hangingPunct="1">
              <a:lnSpc>
                <a:spcPct val="80000"/>
              </a:lnSpc>
            </a:pPr>
            <a:r>
              <a:rPr lang="ca-ES" sz="1400" dirty="0" smtClean="0">
                <a:solidFill>
                  <a:srgbClr val="000099"/>
                </a:solidFill>
                <a:latin typeface="Arial" charset="0"/>
              </a:rPr>
              <a:t>Los apuntes </a:t>
            </a:r>
            <a:r>
              <a:rPr lang="ca-ES" sz="1400" dirty="0" err="1" smtClean="0">
                <a:solidFill>
                  <a:srgbClr val="000099"/>
                </a:solidFill>
                <a:latin typeface="Arial" charset="0"/>
              </a:rPr>
              <a:t>sirven</a:t>
            </a:r>
            <a:r>
              <a:rPr lang="ca-ES" sz="1400" dirty="0" smtClean="0">
                <a:solidFill>
                  <a:srgbClr val="000099"/>
                </a:solidFill>
                <a:latin typeface="Arial" charset="0"/>
              </a:rPr>
              <a:t> para estudiar la </a:t>
            </a:r>
            <a:r>
              <a:rPr lang="ca-ES" sz="1400" dirty="0" err="1" smtClean="0">
                <a:solidFill>
                  <a:srgbClr val="000099"/>
                </a:solidFill>
                <a:latin typeface="Arial" charset="0"/>
              </a:rPr>
              <a:t>asignatura</a:t>
            </a:r>
            <a:r>
              <a:rPr lang="ca-ES" sz="1400" dirty="0" smtClean="0">
                <a:solidFill>
                  <a:srgbClr val="000099"/>
                </a:solidFill>
                <a:latin typeface="Arial" charset="0"/>
              </a:rPr>
              <a:t>?</a:t>
            </a:r>
          </a:p>
          <a:p>
            <a:pPr lvl="1" eaLnBrk="1" hangingPunct="1">
              <a:lnSpc>
                <a:spcPct val="80000"/>
              </a:lnSpc>
            </a:pPr>
            <a:r>
              <a:rPr lang="ca-ES" sz="1000" dirty="0" smtClean="0">
                <a:solidFill>
                  <a:srgbClr val="000099"/>
                </a:solidFill>
                <a:latin typeface="Arial" charset="0"/>
              </a:rPr>
              <a:t>Nota: </a:t>
            </a:r>
            <a:r>
              <a:rPr lang="ca-ES" sz="1000" dirty="0" err="1" smtClean="0">
                <a:solidFill>
                  <a:srgbClr val="000099"/>
                </a:solidFill>
                <a:latin typeface="Arial" charset="0"/>
              </a:rPr>
              <a:t>comprobar</a:t>
            </a:r>
            <a:r>
              <a:rPr lang="ca-ES" sz="1000" dirty="0" smtClean="0">
                <a:solidFill>
                  <a:srgbClr val="000099"/>
                </a:solidFill>
                <a:latin typeface="Arial" charset="0"/>
              </a:rPr>
              <a:t> los </a:t>
            </a:r>
            <a:r>
              <a:rPr lang="ca-ES" sz="1000" dirty="0" err="1" smtClean="0">
                <a:solidFill>
                  <a:srgbClr val="000099"/>
                </a:solidFill>
                <a:latin typeface="Arial" charset="0"/>
              </a:rPr>
              <a:t>algoritmos</a:t>
            </a:r>
            <a:r>
              <a:rPr lang="ca-ES" sz="1000" dirty="0" smtClean="0">
                <a:solidFill>
                  <a:srgbClr val="000099"/>
                </a:solidFill>
                <a:latin typeface="Arial" charset="0"/>
              </a:rPr>
              <a:t> en las </a:t>
            </a:r>
            <a:r>
              <a:rPr lang="ca-ES" sz="1000" dirty="0" err="1" smtClean="0">
                <a:solidFill>
                  <a:srgbClr val="000099"/>
                </a:solidFill>
                <a:latin typeface="Arial" charset="0"/>
              </a:rPr>
              <a:t>transparencias</a:t>
            </a:r>
            <a:r>
              <a:rPr lang="ca-ES" sz="1000" dirty="0" smtClean="0">
                <a:solidFill>
                  <a:srgbClr val="000099"/>
                </a:solidFill>
                <a:latin typeface="Arial" charset="0"/>
              </a:rPr>
              <a:t>. PowerPoint a veces </a:t>
            </a:r>
            <a:r>
              <a:rPr lang="ca-ES" sz="1000" dirty="0" err="1" smtClean="0">
                <a:solidFill>
                  <a:srgbClr val="000099"/>
                </a:solidFill>
                <a:latin typeface="Arial" charset="0"/>
              </a:rPr>
              <a:t>cambia</a:t>
            </a:r>
            <a:r>
              <a:rPr lang="ca-ES" sz="1000" dirty="0" smtClean="0">
                <a:solidFill>
                  <a:srgbClr val="000099"/>
                </a:solidFill>
                <a:latin typeface="Arial" charset="0"/>
              </a:rPr>
              <a:t> la </a:t>
            </a:r>
            <a:r>
              <a:rPr lang="ca-ES" sz="1000" dirty="0" err="1" smtClean="0">
                <a:solidFill>
                  <a:srgbClr val="000099"/>
                </a:solidFill>
                <a:latin typeface="Arial" charset="0"/>
              </a:rPr>
              <a:t>tabulación</a:t>
            </a:r>
            <a:r>
              <a:rPr lang="ca-ES" sz="1000" dirty="0" smtClean="0">
                <a:solidFill>
                  <a:srgbClr val="000099"/>
                </a:solidFill>
                <a:latin typeface="Arial" charset="0"/>
              </a:rPr>
              <a:t>!</a:t>
            </a:r>
          </a:p>
          <a:p>
            <a:pPr eaLnBrk="1" hangingPunct="1">
              <a:lnSpc>
                <a:spcPct val="80000"/>
              </a:lnSpc>
            </a:pPr>
            <a:endParaRPr lang="ca-ES" sz="1400" dirty="0" smtClean="0">
              <a:solidFill>
                <a:srgbClr val="000099"/>
              </a:solidFill>
              <a:latin typeface="Arial" charset="0"/>
            </a:endParaRPr>
          </a:p>
          <a:p>
            <a:pPr eaLnBrk="1" hangingPunct="1">
              <a:lnSpc>
                <a:spcPct val="80000"/>
              </a:lnSpc>
            </a:pPr>
            <a:endParaRPr lang="ca-ES" sz="1400" dirty="0" smtClean="0">
              <a:solidFill>
                <a:srgbClr val="000099"/>
              </a:solidFill>
              <a:latin typeface="Arial" charset="0"/>
            </a:endParaRPr>
          </a:p>
          <a:p>
            <a:pPr eaLnBrk="1" hangingPunct="1">
              <a:lnSpc>
                <a:spcPct val="80000"/>
              </a:lnSpc>
            </a:pPr>
            <a:endParaRPr lang="en-US" sz="1400" b="1" dirty="0" smtClean="0">
              <a:solidFill>
                <a:srgbClr val="000099"/>
              </a:solidFill>
              <a:latin typeface="Arial" charset="0"/>
            </a:endParaRPr>
          </a:p>
          <a:p>
            <a:pPr eaLnBrk="1" hangingPunct="1">
              <a:lnSpc>
                <a:spcPct val="80000"/>
              </a:lnSpc>
            </a:pPr>
            <a:endParaRPr lang="ca-ES" sz="1400" dirty="0" smtClean="0">
              <a:solidFill>
                <a:srgbClr val="000099"/>
              </a:solidFill>
              <a:latin typeface="Arial" charset="0"/>
            </a:endParaRPr>
          </a:p>
        </p:txBody>
      </p:sp>
      <p:sp>
        <p:nvSpPr>
          <p:cNvPr id="27652" name="3 Marcador de fecha"/>
          <p:cNvSpPr>
            <a:spLocks noGrp="1"/>
          </p:cNvSpPr>
          <p:nvPr>
            <p:ph type="dt" sz="quarter" idx="10"/>
          </p:nvPr>
        </p:nvSpPr>
        <p:spPr bwMode="auto">
          <a:noFill/>
          <a:ln>
            <a:miter lim="800000"/>
            <a:headEnd/>
            <a:tailEnd/>
          </a:ln>
        </p:spPr>
        <p:txBody>
          <a:bodyPr/>
          <a:lstStyle/>
          <a:p>
            <a:endParaRPr lang="es-ES" smtClean="0"/>
          </a:p>
        </p:txBody>
      </p:sp>
      <p:sp>
        <p:nvSpPr>
          <p:cNvPr id="20483" name="4 Marcador de pie de página"/>
          <p:cNvSpPr>
            <a:spLocks noGrp="1"/>
          </p:cNvSpPr>
          <p:nvPr>
            <p:ph type="ftr" sz="quarter" idx="11"/>
          </p:nvPr>
        </p:nvSpPr>
        <p:spPr/>
        <p:txBody>
          <a:bodyPr/>
          <a:lstStyle/>
          <a:p>
            <a:pPr>
              <a:defRPr/>
            </a:pPr>
            <a:r>
              <a:rPr lang="es-ES_tradnl"/>
              <a:t>ED: </a:t>
            </a:r>
            <a:r>
              <a:rPr lang="en-US" err="1"/>
              <a:t>Presenta</a:t>
            </a:r>
            <a:r>
              <a:rPr lang="es-ES_tradnl" err="1"/>
              <a:t>ción</a:t>
            </a:r>
            <a:endParaRPr lang="es-ES_tradnl"/>
          </a:p>
        </p:txBody>
      </p:sp>
      <p:sp>
        <p:nvSpPr>
          <p:cNvPr id="20484" name="5 Marcador de número de diapositiva"/>
          <p:cNvSpPr>
            <a:spLocks noGrp="1"/>
          </p:cNvSpPr>
          <p:nvPr>
            <p:ph type="sldNum" sz="quarter" idx="12"/>
          </p:nvPr>
        </p:nvSpPr>
        <p:spPr/>
        <p:txBody>
          <a:bodyPr/>
          <a:lstStyle/>
          <a:p>
            <a:pPr>
              <a:defRPr/>
            </a:pPr>
            <a:fld id="{8BC53EBE-48EC-4D8B-B398-768E28AA1A0F}" type="slidenum">
              <a:rPr lang="es-ES_tradnl"/>
              <a:pPr>
                <a:defRPr/>
              </a:pPr>
              <a:t>33</a:t>
            </a:fld>
            <a:endParaRPr lang="es-ES_tradnl"/>
          </a:p>
        </p:txBody>
      </p:sp>
      <p:pic>
        <p:nvPicPr>
          <p:cNvPr id="27655" name="Picture 4" descr="C:\Documents and Settings\petia\Desktop\last classes\horowitz.jpg"/>
          <p:cNvPicPr>
            <a:picLocks noChangeAspect="1" noChangeArrowheads="1"/>
          </p:cNvPicPr>
          <p:nvPr/>
        </p:nvPicPr>
        <p:blipFill>
          <a:blip r:embed="rId5" cstate="print"/>
          <a:srcRect l="13664" r="12836"/>
          <a:stretch>
            <a:fillRect/>
          </a:stretch>
        </p:blipFill>
        <p:spPr bwMode="auto">
          <a:xfrm>
            <a:off x="6588125" y="1928813"/>
            <a:ext cx="1008063" cy="1371600"/>
          </a:xfrm>
          <a:prstGeom prst="rect">
            <a:avLst/>
          </a:prstGeom>
          <a:noFill/>
          <a:ln w="9525">
            <a:noFill/>
            <a:miter lim="800000"/>
            <a:headEnd/>
            <a:tailEnd/>
          </a:ln>
        </p:spPr>
      </p:pic>
      <p:pic>
        <p:nvPicPr>
          <p:cNvPr id="27657" name="Picture 7" descr="C:\Documents and Settings\petia\Desktop\last classes\cormen.jpg"/>
          <p:cNvPicPr>
            <a:picLocks noChangeAspect="1" noChangeArrowheads="1"/>
          </p:cNvPicPr>
          <p:nvPr/>
        </p:nvPicPr>
        <p:blipFill>
          <a:blip r:embed="rId6" cstate="print"/>
          <a:srcRect l="9123" r="8191"/>
          <a:stretch>
            <a:fillRect/>
          </a:stretch>
        </p:blipFill>
        <p:spPr bwMode="auto">
          <a:xfrm>
            <a:off x="6588125" y="3376613"/>
            <a:ext cx="1008063" cy="1219200"/>
          </a:xfrm>
          <a:prstGeom prst="rect">
            <a:avLst/>
          </a:prstGeom>
          <a:noFill/>
          <a:ln w="9525">
            <a:noFill/>
            <a:miter lim="800000"/>
            <a:headEnd/>
            <a:tailEnd/>
          </a:ln>
        </p:spPr>
      </p:pic>
      <p:pic>
        <p:nvPicPr>
          <p:cNvPr id="27658" name="Picture 11"/>
          <p:cNvPicPr>
            <a:picLocks noChangeAspect="1" noChangeArrowheads="1"/>
          </p:cNvPicPr>
          <p:nvPr/>
        </p:nvPicPr>
        <p:blipFill>
          <a:blip r:embed="rId7" cstate="print"/>
          <a:srcRect/>
          <a:stretch>
            <a:fillRect/>
          </a:stretch>
        </p:blipFill>
        <p:spPr bwMode="auto">
          <a:xfrm>
            <a:off x="6572250" y="571500"/>
            <a:ext cx="1035050" cy="1285875"/>
          </a:xfrm>
          <a:prstGeom prst="rect">
            <a:avLst/>
          </a:prstGeom>
          <a:noFill/>
          <a:ln w="9525">
            <a:solidFill>
              <a:srgbClr val="FF0000"/>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428625" y="520700"/>
            <a:ext cx="8183563" cy="1050925"/>
          </a:xfrm>
        </p:spPr>
        <p:txBody>
          <a:bodyPr wrap="square" lIns="91440" tIns="45720" rIns="91440" bIns="45720" numCol="1" anchorCtr="0" compatLnSpc="1">
            <a:prstTxWarp prst="textNoShape">
              <a:avLst/>
            </a:prstTxWarp>
            <a:normAutofit fontScale="90000"/>
          </a:bodyPr>
          <a:lstStyle/>
          <a:p>
            <a:pPr eaLnBrk="1" hangingPunct="1">
              <a:defRPr/>
            </a:pPr>
            <a:r>
              <a:rPr lang="es-ES_tradnl" smtClean="0">
                <a:effectLst>
                  <a:outerShdw blurRad="38100" dist="38100" dir="2700000" algn="tl">
                    <a:srgbClr val="000000"/>
                  </a:outerShdw>
                </a:effectLst>
                <a:latin typeface="Arial" charset="0"/>
              </a:rPr>
              <a:t>¿Por qué necesitamos estudiar Estructuras de Datos?</a:t>
            </a:r>
          </a:p>
        </p:txBody>
      </p:sp>
      <p:sp>
        <p:nvSpPr>
          <p:cNvPr id="11267" name="Rectangle 3"/>
          <p:cNvSpPr>
            <a:spLocks noGrp="1" noChangeArrowheads="1"/>
          </p:cNvSpPr>
          <p:nvPr>
            <p:ph idx="1"/>
          </p:nvPr>
        </p:nvSpPr>
        <p:spPr>
          <a:xfrm>
            <a:off x="357188" y="1714500"/>
            <a:ext cx="8229600" cy="4525963"/>
          </a:xfrm>
        </p:spPr>
        <p:txBody>
          <a:bodyPr/>
          <a:lstStyle/>
          <a:p>
            <a:pPr eaLnBrk="1" hangingPunct="1">
              <a:lnSpc>
                <a:spcPct val="90000"/>
              </a:lnSpc>
            </a:pPr>
            <a:r>
              <a:rPr lang="es-ES_tradnl" sz="1800" dirty="0" smtClean="0">
                <a:solidFill>
                  <a:srgbClr val="000099"/>
                </a:solidFill>
                <a:latin typeface="Arial" charset="0"/>
              </a:rPr>
              <a:t>Imaginémonos que acaban de contratarnos en una Agencia de viajes y nos han encargado con la gestión informática de todos los datos con los que trabaja la agencia.</a:t>
            </a:r>
          </a:p>
          <a:p>
            <a:pPr eaLnBrk="1" hangingPunct="1">
              <a:lnSpc>
                <a:spcPct val="90000"/>
              </a:lnSpc>
            </a:pPr>
            <a:endParaRPr lang="es-ES_tradnl" sz="1800" dirty="0" smtClean="0">
              <a:solidFill>
                <a:srgbClr val="000099"/>
              </a:solidFill>
              <a:latin typeface="Arial" charset="0"/>
            </a:endParaRPr>
          </a:p>
          <a:p>
            <a:pPr eaLnBrk="1" hangingPunct="1">
              <a:lnSpc>
                <a:spcPct val="90000"/>
              </a:lnSpc>
            </a:pPr>
            <a:r>
              <a:rPr lang="es-ES_tradnl" sz="1800" dirty="0" smtClean="0">
                <a:solidFill>
                  <a:srgbClr val="000099"/>
                </a:solidFill>
                <a:latin typeface="Arial" charset="0"/>
              </a:rPr>
              <a:t>Nuestra tarea sería:</a:t>
            </a:r>
          </a:p>
          <a:p>
            <a:pPr lvl="1" eaLnBrk="1" hangingPunct="1">
              <a:lnSpc>
                <a:spcPct val="90000"/>
              </a:lnSpc>
            </a:pPr>
            <a:r>
              <a:rPr lang="es-ES_tradnl" sz="1600" dirty="0" smtClean="0">
                <a:solidFill>
                  <a:srgbClr val="000099"/>
                </a:solidFill>
                <a:latin typeface="Arial" charset="0"/>
              </a:rPr>
              <a:t>Almacenar y representar todos los datos con los que trabaja la agencia</a:t>
            </a:r>
          </a:p>
          <a:p>
            <a:pPr lvl="1" eaLnBrk="1" hangingPunct="1">
              <a:lnSpc>
                <a:spcPct val="90000"/>
              </a:lnSpc>
            </a:pPr>
            <a:r>
              <a:rPr lang="es-ES_tradnl" sz="1600" dirty="0" smtClean="0">
                <a:solidFill>
                  <a:srgbClr val="000099"/>
                </a:solidFill>
                <a:latin typeface="Arial" charset="0"/>
              </a:rPr>
              <a:t>Gestionarlos de forma eficiente </a:t>
            </a:r>
            <a:r>
              <a:rPr lang="es-ES_tradnl" sz="1600" dirty="0" err="1" smtClean="0">
                <a:solidFill>
                  <a:srgbClr val="000099"/>
                </a:solidFill>
                <a:latin typeface="Arial" charset="0"/>
              </a:rPr>
              <a:t>e.d.</a:t>
            </a:r>
            <a:r>
              <a:rPr lang="es-ES_tradnl" sz="1600" dirty="0" smtClean="0">
                <a:solidFill>
                  <a:srgbClr val="000099"/>
                </a:solidFill>
                <a:latin typeface="Arial" charset="0"/>
              </a:rPr>
              <a:t> </a:t>
            </a:r>
          </a:p>
          <a:p>
            <a:pPr lvl="2" eaLnBrk="1" hangingPunct="1">
              <a:lnSpc>
                <a:spcPct val="90000"/>
              </a:lnSpc>
            </a:pPr>
            <a:r>
              <a:rPr lang="es-ES_tradnl" sz="1400" dirty="0" smtClean="0">
                <a:solidFill>
                  <a:srgbClr val="000099"/>
                </a:solidFill>
                <a:latin typeface="Arial" charset="0"/>
              </a:rPr>
              <a:t>Buscar</a:t>
            </a:r>
          </a:p>
          <a:p>
            <a:pPr lvl="2" eaLnBrk="1" hangingPunct="1">
              <a:lnSpc>
                <a:spcPct val="90000"/>
              </a:lnSpc>
            </a:pPr>
            <a:r>
              <a:rPr lang="es-ES_tradnl" sz="1400" dirty="0" smtClean="0">
                <a:solidFill>
                  <a:srgbClr val="000099"/>
                </a:solidFill>
                <a:latin typeface="Arial" charset="0"/>
              </a:rPr>
              <a:t>Recuperar</a:t>
            </a:r>
          </a:p>
          <a:p>
            <a:pPr lvl="2" eaLnBrk="1" hangingPunct="1">
              <a:lnSpc>
                <a:spcPct val="90000"/>
              </a:lnSpc>
            </a:pPr>
            <a:r>
              <a:rPr lang="es-ES_tradnl" sz="1400" dirty="0" smtClean="0">
                <a:solidFill>
                  <a:srgbClr val="000099"/>
                </a:solidFill>
                <a:latin typeface="Arial" charset="0"/>
              </a:rPr>
              <a:t>Insertar</a:t>
            </a:r>
          </a:p>
          <a:p>
            <a:pPr lvl="2" eaLnBrk="1" hangingPunct="1">
              <a:lnSpc>
                <a:spcPct val="90000"/>
              </a:lnSpc>
            </a:pPr>
            <a:r>
              <a:rPr lang="es-ES_tradnl" sz="1400" dirty="0" smtClean="0">
                <a:solidFill>
                  <a:srgbClr val="000099"/>
                </a:solidFill>
                <a:latin typeface="Arial" charset="0"/>
              </a:rPr>
              <a:t>Eliminar, etc.</a:t>
            </a:r>
          </a:p>
          <a:p>
            <a:pPr lvl="2" eaLnBrk="1" hangingPunct="1">
              <a:lnSpc>
                <a:spcPct val="90000"/>
              </a:lnSpc>
            </a:pPr>
            <a:endParaRPr lang="es-ES_tradnl" sz="1600" dirty="0" smtClean="0">
              <a:solidFill>
                <a:srgbClr val="000099"/>
              </a:solidFill>
              <a:latin typeface="Arial" charset="0"/>
            </a:endParaRPr>
          </a:p>
          <a:p>
            <a:pPr eaLnBrk="1" hangingPunct="1">
              <a:lnSpc>
                <a:spcPct val="90000"/>
              </a:lnSpc>
            </a:pPr>
            <a:r>
              <a:rPr lang="es-ES_tradnl" sz="1600" i="1" dirty="0" smtClean="0">
                <a:solidFill>
                  <a:srgbClr val="000099"/>
                </a:solidFill>
                <a:latin typeface="Arial" charset="0"/>
              </a:rPr>
              <a:t>¿Vosotros ir</a:t>
            </a:r>
            <a:r>
              <a:rPr lang="es-ES_tradnl" sz="1800" i="1" dirty="0" smtClean="0">
                <a:solidFill>
                  <a:srgbClr val="000099"/>
                </a:solidFill>
                <a:latin typeface="Arial" charset="0"/>
              </a:rPr>
              <a:t>í</a:t>
            </a:r>
            <a:r>
              <a:rPr lang="es-ES_tradnl" sz="1600" i="1" dirty="0" smtClean="0">
                <a:solidFill>
                  <a:srgbClr val="000099"/>
                </a:solidFill>
                <a:latin typeface="Arial" charset="0"/>
              </a:rPr>
              <a:t>ais a una agencia que trabaja con </a:t>
            </a:r>
            <a:r>
              <a:rPr lang="es-ES_tradnl" sz="1600" i="1" dirty="0" smtClean="0">
                <a:solidFill>
                  <a:srgbClr val="000099"/>
                </a:solidFill>
                <a:latin typeface="Arial" charset="0"/>
              </a:rPr>
              <a:t>100.000 </a:t>
            </a:r>
            <a:r>
              <a:rPr lang="es-ES_tradnl" sz="1600" i="1" dirty="0" smtClean="0">
                <a:solidFill>
                  <a:srgbClr val="000099"/>
                </a:solidFill>
                <a:latin typeface="Arial" charset="0"/>
              </a:rPr>
              <a:t>hoteles y para buscar un hotel se ha de mirar a todos  dedicando 1 segundo por cada un hotel?</a:t>
            </a:r>
          </a:p>
        </p:txBody>
      </p:sp>
      <p:sp>
        <p:nvSpPr>
          <p:cNvPr id="11268" name="3 Marcador de fecha"/>
          <p:cNvSpPr>
            <a:spLocks noGrp="1"/>
          </p:cNvSpPr>
          <p:nvPr>
            <p:ph type="dt" sz="quarter" idx="10"/>
          </p:nvPr>
        </p:nvSpPr>
        <p:spPr bwMode="auto">
          <a:noFill/>
          <a:ln>
            <a:miter lim="800000"/>
            <a:headEnd/>
            <a:tailEnd/>
          </a:ln>
        </p:spPr>
        <p:txBody>
          <a:bodyPr/>
          <a:lstStyle/>
          <a:p>
            <a:endParaRPr lang="es-ES" smtClean="0"/>
          </a:p>
        </p:txBody>
      </p:sp>
      <p:sp>
        <p:nvSpPr>
          <p:cNvPr id="3075" name="4 Marcador de pie de página"/>
          <p:cNvSpPr>
            <a:spLocks noGrp="1"/>
          </p:cNvSpPr>
          <p:nvPr>
            <p:ph type="ftr" sz="quarter" idx="11"/>
          </p:nvPr>
        </p:nvSpPr>
        <p:spPr/>
        <p:txBody>
          <a:bodyPr/>
          <a:lstStyle/>
          <a:p>
            <a:pPr>
              <a:defRPr/>
            </a:pPr>
            <a:r>
              <a:rPr lang="es-ES_tradnl"/>
              <a:t>ED: </a:t>
            </a:r>
            <a:r>
              <a:rPr lang="en-US" err="1"/>
              <a:t>Presenta</a:t>
            </a:r>
            <a:r>
              <a:rPr lang="es-ES_tradnl" err="1"/>
              <a:t>ción</a:t>
            </a:r>
            <a:endParaRPr lang="es-ES_tradnl"/>
          </a:p>
        </p:txBody>
      </p:sp>
      <p:sp>
        <p:nvSpPr>
          <p:cNvPr id="3076" name="5 Marcador de número de diapositiva"/>
          <p:cNvSpPr>
            <a:spLocks noGrp="1"/>
          </p:cNvSpPr>
          <p:nvPr>
            <p:ph type="sldNum" sz="quarter" idx="12"/>
          </p:nvPr>
        </p:nvSpPr>
        <p:spPr/>
        <p:txBody>
          <a:bodyPr/>
          <a:lstStyle/>
          <a:p>
            <a:pPr>
              <a:defRPr/>
            </a:pPr>
            <a:fld id="{B965C765-BA53-4D7B-88EA-803904EBA031}" type="slidenum">
              <a:rPr lang="es-ES_tradnl"/>
              <a:pPr>
                <a:defRPr/>
              </a:pPr>
              <a:t>4</a:t>
            </a:fld>
            <a:endParaRPr lang="es-ES_tradnl"/>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72832"/>
            <a:ext cx="8183562" cy="1052512"/>
          </a:xfrm>
        </p:spPr>
        <p:txBody>
          <a:bodyPr>
            <a:normAutofit fontScale="90000"/>
          </a:bodyPr>
          <a:lstStyle/>
          <a:p>
            <a:pPr>
              <a:defRPr/>
            </a:pPr>
            <a:r>
              <a:rPr lang="en-US" dirty="0" err="1" smtClean="0"/>
              <a:t>Explosión</a:t>
            </a:r>
            <a:r>
              <a:rPr lang="en-US" dirty="0" smtClean="0"/>
              <a:t> de </a:t>
            </a:r>
            <a:r>
              <a:rPr lang="en-US" dirty="0" err="1" smtClean="0"/>
              <a:t>Datos</a:t>
            </a:r>
            <a:r>
              <a:rPr lang="en-US" dirty="0" smtClean="0"/>
              <a:t> en los </a:t>
            </a:r>
            <a:r>
              <a:rPr lang="en-US" dirty="0" err="1" smtClean="0"/>
              <a:t>últimos</a:t>
            </a:r>
            <a:r>
              <a:rPr lang="en-US" dirty="0" smtClean="0"/>
              <a:t> </a:t>
            </a:r>
            <a:r>
              <a:rPr lang="en-US" dirty="0" err="1" smtClean="0"/>
              <a:t>años</a:t>
            </a:r>
            <a:endParaRPr lang="en-US" dirty="0"/>
          </a:p>
        </p:txBody>
      </p:sp>
      <p:sp>
        <p:nvSpPr>
          <p:cNvPr id="6" name="5 Marcador de número de diapositiva"/>
          <p:cNvSpPr>
            <a:spLocks noGrp="1"/>
          </p:cNvSpPr>
          <p:nvPr>
            <p:ph type="sldNum" sz="quarter" idx="12"/>
          </p:nvPr>
        </p:nvSpPr>
        <p:spPr/>
        <p:txBody>
          <a:bodyPr/>
          <a:lstStyle/>
          <a:p>
            <a:pPr>
              <a:defRPr/>
            </a:pPr>
            <a:fld id="{8DE73BD6-0B40-4441-B7D1-DAB0695ED1D4}" type="slidenum">
              <a:rPr lang="es-ES_tradnl" smtClean="0"/>
              <a:pPr>
                <a:defRPr/>
              </a:pPr>
              <a:t>5</a:t>
            </a:fld>
            <a:endParaRPr lang="es-ES_tradnl" dirty="0"/>
          </a:p>
        </p:txBody>
      </p:sp>
      <p:sp>
        <p:nvSpPr>
          <p:cNvPr id="8" name="7 CuadroTexto"/>
          <p:cNvSpPr txBox="1">
            <a:spLocks noChangeArrowheads="1"/>
          </p:cNvSpPr>
          <p:nvPr/>
        </p:nvSpPr>
        <p:spPr bwMode="auto">
          <a:xfrm>
            <a:off x="827088" y="1052513"/>
            <a:ext cx="7632700" cy="4401205"/>
          </a:xfrm>
          <a:prstGeom prst="rect">
            <a:avLst/>
          </a:prstGeom>
          <a:noFill/>
          <a:ln w="9525">
            <a:noFill/>
            <a:miter lim="800000"/>
            <a:headEnd/>
            <a:tailEnd/>
          </a:ln>
        </p:spPr>
        <p:txBody>
          <a:bodyPr>
            <a:spAutoFit/>
          </a:bodyPr>
          <a:lstStyle/>
          <a:p>
            <a:r>
              <a:rPr lang="es-ES" dirty="0">
                <a:solidFill>
                  <a:srgbClr val="000099"/>
                </a:solidFill>
                <a:latin typeface="Arial" charset="0"/>
                <a:cs typeface="Arial" charset="0"/>
              </a:rPr>
              <a:t>Google: 100 millones de búsquedas por día</a:t>
            </a:r>
          </a:p>
          <a:p>
            <a:endParaRPr lang="es-ES" dirty="0">
              <a:solidFill>
                <a:srgbClr val="000099"/>
              </a:solidFill>
              <a:latin typeface="Arial" charset="0"/>
              <a:cs typeface="Arial" charset="0"/>
            </a:endParaRPr>
          </a:p>
          <a:p>
            <a:r>
              <a:rPr lang="es-ES" dirty="0" err="1">
                <a:solidFill>
                  <a:srgbClr val="000099"/>
                </a:solidFill>
                <a:latin typeface="Arial" charset="0"/>
                <a:cs typeface="Arial" charset="0"/>
              </a:rPr>
              <a:t>Wal</a:t>
            </a:r>
            <a:r>
              <a:rPr lang="es-ES" dirty="0">
                <a:solidFill>
                  <a:srgbClr val="000099"/>
                </a:solidFill>
                <a:latin typeface="Arial" charset="0"/>
                <a:cs typeface="Arial" charset="0"/>
              </a:rPr>
              <a:t>*</a:t>
            </a:r>
            <a:r>
              <a:rPr lang="es-ES" dirty="0" err="1">
                <a:solidFill>
                  <a:srgbClr val="000099"/>
                </a:solidFill>
                <a:latin typeface="Arial" charset="0"/>
                <a:cs typeface="Arial" charset="0"/>
              </a:rPr>
              <a:t>Mart</a:t>
            </a:r>
            <a:r>
              <a:rPr lang="es-ES" dirty="0">
                <a:solidFill>
                  <a:srgbClr val="000099"/>
                </a:solidFill>
                <a:latin typeface="Arial" charset="0"/>
                <a:cs typeface="Arial" charset="0"/>
              </a:rPr>
              <a:t>: 20 millones de transacciones por día</a:t>
            </a:r>
          </a:p>
          <a:p>
            <a:endParaRPr lang="es-ES" dirty="0">
              <a:solidFill>
                <a:srgbClr val="000099"/>
              </a:solidFill>
              <a:latin typeface="Arial" charset="0"/>
              <a:cs typeface="Arial" charset="0"/>
            </a:endParaRPr>
          </a:p>
          <a:p>
            <a:r>
              <a:rPr lang="es-ES" dirty="0" smtClean="0">
                <a:solidFill>
                  <a:srgbClr val="000099"/>
                </a:solidFill>
                <a:latin typeface="Arial" charset="0"/>
                <a:cs typeface="Arial" charset="0"/>
              </a:rPr>
              <a:t>1.000 </a:t>
            </a:r>
            <a:r>
              <a:rPr lang="es-ES" dirty="0">
                <a:solidFill>
                  <a:srgbClr val="000099"/>
                </a:solidFill>
                <a:latin typeface="Arial" charset="0"/>
                <a:cs typeface="Arial" charset="0"/>
              </a:rPr>
              <a:t>millones de transacciones de tarjetas de crédito por mes</a:t>
            </a:r>
          </a:p>
          <a:p>
            <a:endParaRPr lang="es-ES" dirty="0">
              <a:solidFill>
                <a:srgbClr val="000099"/>
              </a:solidFill>
              <a:latin typeface="Arial" charset="0"/>
              <a:cs typeface="Arial" charset="0"/>
            </a:endParaRPr>
          </a:p>
          <a:p>
            <a:r>
              <a:rPr lang="es-ES" dirty="0" smtClean="0">
                <a:solidFill>
                  <a:srgbClr val="000099"/>
                </a:solidFill>
                <a:latin typeface="Arial" charset="0"/>
                <a:cs typeface="Arial" charset="0"/>
              </a:rPr>
              <a:t>3.000 </a:t>
            </a:r>
            <a:r>
              <a:rPr lang="es-ES" dirty="0">
                <a:solidFill>
                  <a:srgbClr val="000099"/>
                </a:solidFill>
                <a:latin typeface="Arial" charset="0"/>
                <a:cs typeface="Arial" charset="0"/>
              </a:rPr>
              <a:t>millones de llamadas telefónicas diarias en EUA</a:t>
            </a:r>
          </a:p>
          <a:p>
            <a:endParaRPr lang="es-ES" dirty="0">
              <a:solidFill>
                <a:srgbClr val="000099"/>
              </a:solidFill>
              <a:latin typeface="Arial" charset="0"/>
              <a:cs typeface="Arial" charset="0"/>
            </a:endParaRPr>
          </a:p>
          <a:p>
            <a:r>
              <a:rPr lang="es-ES" dirty="0" smtClean="0">
                <a:solidFill>
                  <a:srgbClr val="000099"/>
                </a:solidFill>
                <a:latin typeface="Arial" charset="0"/>
                <a:cs typeface="Arial" charset="0"/>
              </a:rPr>
              <a:t>30.000 </a:t>
            </a:r>
            <a:r>
              <a:rPr lang="es-ES" dirty="0">
                <a:solidFill>
                  <a:srgbClr val="000099"/>
                </a:solidFill>
                <a:latin typeface="Arial" charset="0"/>
                <a:cs typeface="Arial" charset="0"/>
              </a:rPr>
              <a:t>millones de e-mails diarios, </a:t>
            </a:r>
            <a:r>
              <a:rPr lang="es-ES" dirty="0" smtClean="0">
                <a:solidFill>
                  <a:srgbClr val="000099"/>
                </a:solidFill>
                <a:latin typeface="Arial" charset="0"/>
                <a:cs typeface="Arial" charset="0"/>
              </a:rPr>
              <a:t>1.000 </a:t>
            </a:r>
            <a:r>
              <a:rPr lang="es-ES" dirty="0">
                <a:solidFill>
                  <a:srgbClr val="000099"/>
                </a:solidFill>
                <a:latin typeface="Arial" charset="0"/>
                <a:cs typeface="Arial" charset="0"/>
              </a:rPr>
              <a:t>millones de SMS</a:t>
            </a:r>
          </a:p>
          <a:p>
            <a:endParaRPr lang="es-ES" dirty="0">
              <a:solidFill>
                <a:srgbClr val="000099"/>
              </a:solidFill>
              <a:latin typeface="Arial" charset="0"/>
              <a:cs typeface="Arial" charset="0"/>
            </a:endParaRPr>
          </a:p>
          <a:p>
            <a:r>
              <a:rPr lang="es-ES" dirty="0">
                <a:solidFill>
                  <a:srgbClr val="000099"/>
                </a:solidFill>
                <a:latin typeface="Arial" charset="0"/>
                <a:cs typeface="Arial" charset="0"/>
              </a:rPr>
              <a:t>Tráfico de redes IP: </a:t>
            </a:r>
            <a:r>
              <a:rPr lang="es-ES" dirty="0" smtClean="0">
                <a:solidFill>
                  <a:srgbClr val="000099"/>
                </a:solidFill>
                <a:latin typeface="Arial" charset="0"/>
                <a:cs typeface="Arial" charset="0"/>
              </a:rPr>
              <a:t>1.000 </a:t>
            </a:r>
            <a:r>
              <a:rPr lang="es-ES" dirty="0">
                <a:solidFill>
                  <a:srgbClr val="000099"/>
                </a:solidFill>
                <a:latin typeface="Arial" charset="0"/>
                <a:cs typeface="Arial" charset="0"/>
              </a:rPr>
              <a:t>millones de paquetes por hora por </a:t>
            </a:r>
            <a:r>
              <a:rPr lang="es-ES" dirty="0" err="1">
                <a:solidFill>
                  <a:srgbClr val="000099"/>
                </a:solidFill>
                <a:latin typeface="Arial" charset="0"/>
                <a:cs typeface="Arial" charset="0"/>
              </a:rPr>
              <a:t>router</a:t>
            </a:r>
            <a:endParaRPr lang="es-ES" dirty="0">
              <a:solidFill>
                <a:srgbClr val="000099"/>
              </a:solidFill>
              <a:latin typeface="Arial" charset="0"/>
              <a:cs typeface="Arial" charset="0"/>
            </a:endParaRPr>
          </a:p>
          <a:p>
            <a:endParaRPr lang="es-ES" dirty="0">
              <a:solidFill>
                <a:srgbClr val="000099"/>
              </a:solidFill>
              <a:latin typeface="Arial" charset="0"/>
              <a:cs typeface="Arial" charset="0"/>
            </a:endParaRPr>
          </a:p>
          <a:p>
            <a:endParaRPr lang="es-E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20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20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20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2000"/>
                                        <p:tgtEl>
                                          <p:spTgt spid="8">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10" end="10"/>
                                            </p:txEl>
                                          </p:spTgt>
                                        </p:tgtEl>
                                        <p:attrNameLst>
                                          <p:attrName>style.visibility</p:attrName>
                                        </p:attrNameLst>
                                      </p:cBhvr>
                                      <p:to>
                                        <p:strVal val="visible"/>
                                      </p:to>
                                    </p:set>
                                    <p:animEffect transition="in" filter="fade">
                                      <p:cBhvr>
                                        <p:cTn id="32" dur="20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285750" y="-142875"/>
            <a:ext cx="9144000" cy="1143000"/>
          </a:xfrm>
        </p:spPr>
        <p:txBody>
          <a:bodyPr/>
          <a:lstStyle/>
          <a:p>
            <a:pPr eaLnBrk="1" fontAlgn="auto" hangingPunct="1">
              <a:spcAft>
                <a:spcPts val="0"/>
              </a:spcAft>
              <a:defRPr/>
            </a:pPr>
            <a:r>
              <a:rPr lang="es-ES_tradnl" sz="4000" dirty="0" smtClean="0">
                <a:solidFill>
                  <a:schemeClr val="accent1">
                    <a:tint val="88000"/>
                    <a:satMod val="150000"/>
                  </a:schemeClr>
                </a:solidFill>
              </a:rPr>
              <a:t>¿</a:t>
            </a:r>
            <a:r>
              <a:rPr lang="ca-ES" dirty="0" smtClean="0">
                <a:solidFill>
                  <a:schemeClr val="accent1">
                    <a:tint val="88000"/>
                    <a:satMod val="150000"/>
                  </a:schemeClr>
                </a:solidFill>
              </a:rPr>
              <a:t> </a:t>
            </a:r>
            <a:r>
              <a:rPr lang="ca-ES" dirty="0" err="1" smtClean="0">
                <a:solidFill>
                  <a:schemeClr val="accent1">
                    <a:tint val="88000"/>
                    <a:satMod val="150000"/>
                  </a:schemeClr>
                </a:solidFill>
              </a:rPr>
              <a:t>Cuáles</a:t>
            </a:r>
            <a:r>
              <a:rPr lang="ca-ES" dirty="0" smtClean="0">
                <a:solidFill>
                  <a:schemeClr val="accent1">
                    <a:tint val="88000"/>
                    <a:satMod val="150000"/>
                  </a:schemeClr>
                </a:solidFill>
              </a:rPr>
              <a:t> son </a:t>
            </a:r>
            <a:r>
              <a:rPr lang="ca-ES" dirty="0" err="1" smtClean="0">
                <a:solidFill>
                  <a:schemeClr val="accent1">
                    <a:tint val="88000"/>
                    <a:satMod val="150000"/>
                  </a:schemeClr>
                </a:solidFill>
              </a:rPr>
              <a:t>nuestros</a:t>
            </a:r>
            <a:r>
              <a:rPr lang="ca-ES" dirty="0" smtClean="0">
                <a:solidFill>
                  <a:schemeClr val="accent1">
                    <a:tint val="88000"/>
                    <a:satMod val="150000"/>
                  </a:schemeClr>
                </a:solidFill>
              </a:rPr>
              <a:t> </a:t>
            </a:r>
            <a:r>
              <a:rPr lang="ca-ES" dirty="0" err="1" smtClean="0">
                <a:solidFill>
                  <a:schemeClr val="accent1">
                    <a:tint val="88000"/>
                    <a:satMod val="150000"/>
                  </a:schemeClr>
                </a:solidFill>
              </a:rPr>
              <a:t>objetivos</a:t>
            </a:r>
            <a:r>
              <a:rPr lang="ca-ES" dirty="0" smtClean="0">
                <a:solidFill>
                  <a:schemeClr val="accent1">
                    <a:tint val="88000"/>
                    <a:satMod val="150000"/>
                  </a:schemeClr>
                </a:solidFill>
              </a:rPr>
              <a:t>?</a:t>
            </a:r>
            <a:endParaRPr lang="es-ES_tradnl" dirty="0" smtClean="0">
              <a:solidFill>
                <a:schemeClr val="accent1">
                  <a:tint val="88000"/>
                  <a:satMod val="150000"/>
                </a:schemeClr>
              </a:solidFill>
            </a:endParaRPr>
          </a:p>
        </p:txBody>
      </p:sp>
      <p:sp>
        <p:nvSpPr>
          <p:cNvPr id="34819" name="Rectangle 3"/>
          <p:cNvSpPr>
            <a:spLocks noGrp="1" noChangeArrowheads="1"/>
          </p:cNvSpPr>
          <p:nvPr>
            <p:ph idx="1"/>
          </p:nvPr>
        </p:nvSpPr>
        <p:spPr>
          <a:xfrm>
            <a:off x="428625" y="1143000"/>
            <a:ext cx="8382000" cy="5029200"/>
          </a:xfrm>
        </p:spPr>
        <p:txBody>
          <a:bodyPr>
            <a:normAutofit/>
          </a:bodyPr>
          <a:lstStyle/>
          <a:p>
            <a:pPr marL="265176" indent="-265176" eaLnBrk="1" fontAlgn="auto" hangingPunct="1">
              <a:lnSpc>
                <a:spcPct val="80000"/>
              </a:lnSpc>
              <a:spcAft>
                <a:spcPts val="0"/>
              </a:spcAft>
              <a:buFontTx/>
              <a:buNone/>
              <a:defRPr/>
            </a:pPr>
            <a:r>
              <a:rPr lang="es-ES" sz="1800" b="1" dirty="0" smtClean="0">
                <a:solidFill>
                  <a:srgbClr val="000099"/>
                </a:solidFill>
                <a:effectLst>
                  <a:outerShdw blurRad="38100" dist="38100" dir="2700000" algn="tl">
                    <a:srgbClr val="C0C0C0"/>
                  </a:outerShdw>
                </a:effectLst>
                <a:latin typeface="Arial" charset="0"/>
                <a:cs typeface="Arial" charset="0"/>
              </a:rPr>
              <a:t>Conocimientos (contenidos principales del programa) </a:t>
            </a:r>
          </a:p>
          <a:p>
            <a:pPr marL="265176" indent="-265176" eaLnBrk="1" fontAlgn="auto" hangingPunct="1">
              <a:lnSpc>
                <a:spcPct val="80000"/>
              </a:lnSpc>
              <a:spcAft>
                <a:spcPts val="0"/>
              </a:spcAft>
              <a:buFontTx/>
              <a:buNone/>
              <a:defRPr/>
            </a:pPr>
            <a:endParaRPr lang="es-ES" sz="1800" b="1" dirty="0" smtClean="0">
              <a:solidFill>
                <a:srgbClr val="000099"/>
              </a:solidFill>
              <a:effectLst>
                <a:outerShdw blurRad="38100" dist="38100" dir="2700000" algn="tl">
                  <a:srgbClr val="C0C0C0"/>
                </a:outerShdw>
              </a:effectLst>
              <a:latin typeface="Arial" charset="0"/>
              <a:cs typeface="Arial" charset="0"/>
            </a:endParaRPr>
          </a:p>
          <a:p>
            <a:pPr marL="265176" indent="-265176" eaLnBrk="1" fontAlgn="auto" hangingPunct="1">
              <a:lnSpc>
                <a:spcPct val="80000"/>
              </a:lnSpc>
              <a:spcAft>
                <a:spcPts val="0"/>
              </a:spcAft>
              <a:buFont typeface="Wingdings 2"/>
              <a:buChar char=""/>
              <a:defRPr/>
            </a:pPr>
            <a:r>
              <a:rPr lang="es-ES" sz="1800" dirty="0" smtClean="0">
                <a:solidFill>
                  <a:srgbClr val="000099"/>
                </a:solidFill>
                <a:latin typeface="Arial" charset="0"/>
                <a:cs typeface="Arial" charset="0"/>
              </a:rPr>
              <a:t>Conocimiento de las </a:t>
            </a:r>
            <a:r>
              <a:rPr lang="es-ES" sz="1800" b="1" dirty="0" smtClean="0">
                <a:solidFill>
                  <a:srgbClr val="000099"/>
                </a:solidFill>
                <a:latin typeface="Arial" charset="0"/>
                <a:cs typeface="Arial" charset="0"/>
              </a:rPr>
              <a:t>estructuras de datos (ED) en un contexto de objetos</a:t>
            </a:r>
            <a:r>
              <a:rPr lang="es-ES" sz="1800" dirty="0" smtClean="0">
                <a:solidFill>
                  <a:srgbClr val="000099"/>
                </a:solidFill>
                <a:latin typeface="Arial" charset="0"/>
                <a:cs typeface="Arial" charset="0"/>
              </a:rPr>
              <a:t>.</a:t>
            </a:r>
          </a:p>
          <a:p>
            <a:pPr marL="265176" indent="-265176" eaLnBrk="1" fontAlgn="auto" hangingPunct="1">
              <a:lnSpc>
                <a:spcPct val="80000"/>
              </a:lnSpc>
              <a:spcAft>
                <a:spcPts val="0"/>
              </a:spcAft>
              <a:buFont typeface="Wingdings 2"/>
              <a:buChar char=""/>
              <a:defRPr/>
            </a:pPr>
            <a:endParaRPr lang="es-ES" sz="1800" dirty="0" smtClean="0">
              <a:solidFill>
                <a:srgbClr val="000099"/>
              </a:solidFill>
              <a:latin typeface="Arial" charset="0"/>
              <a:cs typeface="Arial" charset="0"/>
            </a:endParaRPr>
          </a:p>
          <a:p>
            <a:pPr marL="265176" indent="-265176" eaLnBrk="1" fontAlgn="auto" hangingPunct="1">
              <a:lnSpc>
                <a:spcPct val="80000"/>
              </a:lnSpc>
              <a:spcAft>
                <a:spcPts val="0"/>
              </a:spcAft>
              <a:buFont typeface="Wingdings 2"/>
              <a:buChar char=""/>
              <a:defRPr/>
            </a:pPr>
            <a:r>
              <a:rPr lang="es-ES" sz="1800" dirty="0" smtClean="0">
                <a:solidFill>
                  <a:srgbClr val="000099"/>
                </a:solidFill>
                <a:latin typeface="Arial" charset="0"/>
                <a:cs typeface="Arial" charset="0"/>
              </a:rPr>
              <a:t>Definir el concepto de </a:t>
            </a:r>
            <a:r>
              <a:rPr lang="es-ES" sz="1800" b="1" dirty="0" smtClean="0">
                <a:solidFill>
                  <a:srgbClr val="000099"/>
                </a:solidFill>
                <a:latin typeface="Arial" charset="0"/>
                <a:cs typeface="Arial" charset="0"/>
              </a:rPr>
              <a:t>tipo abstracto de datos (clase)</a:t>
            </a:r>
            <a:r>
              <a:rPr lang="es-ES" sz="1800" dirty="0" smtClean="0">
                <a:solidFill>
                  <a:srgbClr val="000099"/>
                </a:solidFill>
                <a:latin typeface="Arial" charset="0"/>
                <a:cs typeface="Arial" charset="0"/>
              </a:rPr>
              <a:t> y su implicación al diseño del software. </a:t>
            </a:r>
          </a:p>
          <a:p>
            <a:pPr marL="265176" indent="-265176" eaLnBrk="1" fontAlgn="auto" hangingPunct="1">
              <a:lnSpc>
                <a:spcPct val="80000"/>
              </a:lnSpc>
              <a:spcAft>
                <a:spcPts val="0"/>
              </a:spcAft>
              <a:buFont typeface="Wingdings 2"/>
              <a:buChar char=""/>
              <a:defRPr/>
            </a:pPr>
            <a:endParaRPr lang="es-ES" sz="1800" dirty="0" smtClean="0">
              <a:solidFill>
                <a:srgbClr val="000099"/>
              </a:solidFill>
              <a:latin typeface="Arial" charset="0"/>
              <a:cs typeface="Arial" charset="0"/>
            </a:endParaRPr>
          </a:p>
          <a:p>
            <a:pPr marL="265176" indent="-265176" eaLnBrk="1" fontAlgn="auto" hangingPunct="1">
              <a:lnSpc>
                <a:spcPct val="80000"/>
              </a:lnSpc>
              <a:spcAft>
                <a:spcPts val="0"/>
              </a:spcAft>
              <a:buFont typeface="Wingdings 2"/>
              <a:buChar char=""/>
              <a:defRPr/>
            </a:pPr>
            <a:r>
              <a:rPr lang="es-ES" sz="1800" dirty="0" smtClean="0">
                <a:solidFill>
                  <a:srgbClr val="000099"/>
                </a:solidFill>
                <a:latin typeface="Arial" charset="0"/>
                <a:cs typeface="Arial" charset="0"/>
              </a:rPr>
              <a:t>Estudiar las </a:t>
            </a:r>
            <a:r>
              <a:rPr lang="es-ES" sz="1800" b="1" dirty="0" smtClean="0">
                <a:solidFill>
                  <a:srgbClr val="000099"/>
                </a:solidFill>
                <a:latin typeface="Arial" charset="0"/>
                <a:cs typeface="Arial" charset="0"/>
              </a:rPr>
              <a:t>ED más relevantes</a:t>
            </a:r>
            <a:r>
              <a:rPr lang="es-ES" sz="1800" dirty="0" smtClean="0">
                <a:solidFill>
                  <a:srgbClr val="000099"/>
                </a:solidFill>
                <a:latin typeface="Arial" charset="0"/>
                <a:cs typeface="Arial" charset="0"/>
              </a:rPr>
              <a:t> y sus aplicaciones en algoritmos que las usan típicamente, para ser capaces de escoger, diseñar e implementar una ED ante un problema que se le plantee.</a:t>
            </a:r>
          </a:p>
          <a:p>
            <a:pPr marL="265176" indent="-265176" eaLnBrk="1" fontAlgn="auto" hangingPunct="1">
              <a:lnSpc>
                <a:spcPct val="80000"/>
              </a:lnSpc>
              <a:spcAft>
                <a:spcPts val="0"/>
              </a:spcAft>
              <a:buFont typeface="Wingdings 2"/>
              <a:buChar char=""/>
              <a:defRPr/>
            </a:pPr>
            <a:endParaRPr lang="es-ES" sz="1800" dirty="0" smtClean="0">
              <a:solidFill>
                <a:srgbClr val="000099"/>
              </a:solidFill>
              <a:latin typeface="Arial" charset="0"/>
              <a:cs typeface="Arial" charset="0"/>
            </a:endParaRPr>
          </a:p>
          <a:p>
            <a:pPr marL="265176" indent="-265176" eaLnBrk="1" fontAlgn="auto" hangingPunct="1">
              <a:lnSpc>
                <a:spcPct val="80000"/>
              </a:lnSpc>
              <a:spcAft>
                <a:spcPts val="0"/>
              </a:spcAft>
              <a:buFont typeface="Wingdings 2"/>
              <a:buChar char=""/>
              <a:defRPr/>
            </a:pPr>
            <a:r>
              <a:rPr lang="es-ES" sz="1800" dirty="0" smtClean="0">
                <a:solidFill>
                  <a:srgbClr val="000099"/>
                </a:solidFill>
                <a:latin typeface="Arial" charset="0"/>
                <a:cs typeface="Arial" charset="0"/>
              </a:rPr>
              <a:t>Conocimiento de las </a:t>
            </a:r>
            <a:r>
              <a:rPr lang="es-ES" sz="1800" b="1" dirty="0" smtClean="0">
                <a:solidFill>
                  <a:srgbClr val="000099"/>
                </a:solidFill>
                <a:latin typeface="Arial" charset="0"/>
                <a:cs typeface="Arial" charset="0"/>
              </a:rPr>
              <a:t>diferentes formas de organizar y representar la información en un ordenador junto con la definición de algoritmos óptimos</a:t>
            </a:r>
            <a:r>
              <a:rPr lang="es-ES" sz="1800" dirty="0" smtClean="0">
                <a:solidFill>
                  <a:srgbClr val="000099"/>
                </a:solidFill>
                <a:latin typeface="Arial" charset="0"/>
                <a:cs typeface="Arial" charset="0"/>
              </a:rPr>
              <a:t> para gestionar y procesar los datos.  </a:t>
            </a:r>
          </a:p>
          <a:p>
            <a:pPr marL="265176" indent="-265176" eaLnBrk="1" fontAlgn="auto" hangingPunct="1">
              <a:lnSpc>
                <a:spcPct val="80000"/>
              </a:lnSpc>
              <a:spcAft>
                <a:spcPts val="0"/>
              </a:spcAft>
              <a:buFont typeface="Wingdings 2"/>
              <a:buChar char=""/>
              <a:defRPr/>
            </a:pPr>
            <a:endParaRPr lang="es-ES" sz="1800" dirty="0" smtClean="0">
              <a:solidFill>
                <a:srgbClr val="000099"/>
              </a:solidFill>
            </a:endParaRPr>
          </a:p>
          <a:p>
            <a:pPr marL="265176" indent="-265176" eaLnBrk="1" fontAlgn="auto" hangingPunct="1">
              <a:lnSpc>
                <a:spcPct val="80000"/>
              </a:lnSpc>
              <a:spcAft>
                <a:spcPts val="0"/>
              </a:spcAft>
              <a:buFont typeface="Wingdings 2"/>
              <a:buChar char=""/>
              <a:defRPr/>
            </a:pPr>
            <a:r>
              <a:rPr lang="es-ES" sz="1800" dirty="0" smtClean="0">
                <a:solidFill>
                  <a:srgbClr val="000099"/>
                </a:solidFill>
                <a:latin typeface="Arial" charset="0"/>
                <a:cs typeface="Arial" charset="0"/>
              </a:rPr>
              <a:t>Conocer el </a:t>
            </a:r>
            <a:r>
              <a:rPr lang="es-ES" sz="1800" b="1" dirty="0" smtClean="0">
                <a:solidFill>
                  <a:srgbClr val="000099"/>
                </a:solidFill>
                <a:latin typeface="Arial" charset="0"/>
                <a:cs typeface="Arial" charset="0"/>
              </a:rPr>
              <a:t>lenguaje Python </a:t>
            </a:r>
            <a:r>
              <a:rPr lang="es-ES" sz="1800" dirty="0" smtClean="0">
                <a:solidFill>
                  <a:srgbClr val="000099"/>
                </a:solidFill>
                <a:latin typeface="Arial" charset="0"/>
                <a:cs typeface="Arial" charset="0"/>
              </a:rPr>
              <a:t>como una herramienta potente que permite expresar ambos conocimientos: los objetos y las estructuras de datos(ED).  </a:t>
            </a:r>
          </a:p>
          <a:p>
            <a:pPr marL="265176" indent="-265176" eaLnBrk="1" fontAlgn="auto" hangingPunct="1">
              <a:lnSpc>
                <a:spcPct val="80000"/>
              </a:lnSpc>
              <a:spcAft>
                <a:spcPts val="0"/>
              </a:spcAft>
              <a:buFont typeface="Wingdings 2"/>
              <a:buChar char=""/>
              <a:defRPr/>
            </a:pPr>
            <a:endParaRPr lang="es-ES" sz="1800" dirty="0" smtClean="0">
              <a:solidFill>
                <a:srgbClr val="000099"/>
              </a:solidFill>
            </a:endParaRPr>
          </a:p>
        </p:txBody>
      </p:sp>
      <p:sp>
        <p:nvSpPr>
          <p:cNvPr id="13316" name="3 Marcador de fecha"/>
          <p:cNvSpPr>
            <a:spLocks noGrp="1"/>
          </p:cNvSpPr>
          <p:nvPr>
            <p:ph type="dt" sz="quarter" idx="10"/>
          </p:nvPr>
        </p:nvSpPr>
        <p:spPr bwMode="auto">
          <a:noFill/>
          <a:ln>
            <a:miter lim="800000"/>
            <a:headEnd/>
            <a:tailEnd/>
          </a:ln>
        </p:spPr>
        <p:txBody>
          <a:bodyPr/>
          <a:lstStyle/>
          <a:p>
            <a:endParaRPr lang="es-ES" smtClean="0"/>
          </a:p>
        </p:txBody>
      </p:sp>
      <p:sp>
        <p:nvSpPr>
          <p:cNvPr id="4099" name="4 Marcador de pie de página"/>
          <p:cNvSpPr>
            <a:spLocks noGrp="1"/>
          </p:cNvSpPr>
          <p:nvPr>
            <p:ph type="ftr" sz="quarter" idx="11"/>
          </p:nvPr>
        </p:nvSpPr>
        <p:spPr/>
        <p:txBody>
          <a:bodyPr/>
          <a:lstStyle/>
          <a:p>
            <a:pPr>
              <a:defRPr/>
            </a:pPr>
            <a:r>
              <a:rPr lang="es-ES_tradnl"/>
              <a:t>ED: </a:t>
            </a:r>
            <a:r>
              <a:rPr lang="en-US" err="1"/>
              <a:t>Presenta</a:t>
            </a:r>
            <a:r>
              <a:rPr lang="es-ES_tradnl" err="1"/>
              <a:t>ción</a:t>
            </a:r>
            <a:endParaRPr lang="es-ES_tradnl"/>
          </a:p>
        </p:txBody>
      </p:sp>
      <p:sp>
        <p:nvSpPr>
          <p:cNvPr id="4100" name="5 Marcador de número de diapositiva"/>
          <p:cNvSpPr>
            <a:spLocks noGrp="1"/>
          </p:cNvSpPr>
          <p:nvPr>
            <p:ph type="sldNum" sz="quarter" idx="12"/>
          </p:nvPr>
        </p:nvSpPr>
        <p:spPr/>
        <p:txBody>
          <a:bodyPr/>
          <a:lstStyle/>
          <a:p>
            <a:pPr>
              <a:defRPr/>
            </a:pPr>
            <a:fld id="{1FBE056B-0891-40B6-9F30-F6C0D6BBBE33}" type="slidenum">
              <a:rPr lang="es-ES_tradnl"/>
              <a:pPr>
                <a:defRPr/>
              </a:pPr>
              <a:t>6</a:t>
            </a:fld>
            <a:endParaRPr lang="es-ES_tradnl"/>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5"/>
          <p:cNvSpPr>
            <a:spLocks noGrp="1" noChangeArrowheads="1"/>
          </p:cNvSpPr>
          <p:nvPr>
            <p:ph type="title"/>
          </p:nvPr>
        </p:nvSpPr>
        <p:spPr>
          <a:xfrm>
            <a:off x="357188" y="0"/>
            <a:ext cx="9144000" cy="1143000"/>
          </a:xfrm>
        </p:spPr>
        <p:txBody>
          <a:bodyPr/>
          <a:lstStyle/>
          <a:p>
            <a:pPr eaLnBrk="1" fontAlgn="auto" hangingPunct="1">
              <a:spcAft>
                <a:spcPts val="0"/>
              </a:spcAft>
              <a:defRPr/>
            </a:pPr>
            <a:r>
              <a:rPr lang="es-ES_tradnl" sz="4000" dirty="0" smtClean="0">
                <a:solidFill>
                  <a:schemeClr val="accent1">
                    <a:tint val="88000"/>
                    <a:satMod val="150000"/>
                  </a:schemeClr>
                </a:solidFill>
              </a:rPr>
              <a:t>¿</a:t>
            </a:r>
            <a:r>
              <a:rPr lang="ca-ES" dirty="0" err="1" smtClean="0">
                <a:solidFill>
                  <a:schemeClr val="accent1">
                    <a:tint val="88000"/>
                    <a:satMod val="150000"/>
                  </a:schemeClr>
                </a:solidFill>
              </a:rPr>
              <a:t>Cuáles</a:t>
            </a:r>
            <a:r>
              <a:rPr lang="ca-ES" dirty="0" smtClean="0">
                <a:solidFill>
                  <a:schemeClr val="accent1">
                    <a:tint val="88000"/>
                    <a:satMod val="150000"/>
                  </a:schemeClr>
                </a:solidFill>
              </a:rPr>
              <a:t> son los </a:t>
            </a:r>
            <a:r>
              <a:rPr lang="ca-ES" dirty="0" err="1" smtClean="0">
                <a:solidFill>
                  <a:schemeClr val="accent1">
                    <a:tint val="88000"/>
                    <a:satMod val="150000"/>
                  </a:schemeClr>
                </a:solidFill>
              </a:rPr>
              <a:t>nuestros</a:t>
            </a:r>
            <a:r>
              <a:rPr lang="ca-ES" dirty="0" smtClean="0">
                <a:solidFill>
                  <a:schemeClr val="accent1">
                    <a:tint val="88000"/>
                    <a:satMod val="150000"/>
                  </a:schemeClr>
                </a:solidFill>
              </a:rPr>
              <a:t> </a:t>
            </a:r>
            <a:r>
              <a:rPr lang="ca-ES" dirty="0" err="1" smtClean="0">
                <a:solidFill>
                  <a:schemeClr val="accent1">
                    <a:tint val="88000"/>
                    <a:satMod val="150000"/>
                  </a:schemeClr>
                </a:solidFill>
              </a:rPr>
              <a:t>objetivos</a:t>
            </a:r>
            <a:r>
              <a:rPr lang="ca-ES" dirty="0" smtClean="0">
                <a:solidFill>
                  <a:schemeClr val="accent1">
                    <a:tint val="88000"/>
                    <a:satMod val="150000"/>
                  </a:schemeClr>
                </a:solidFill>
              </a:rPr>
              <a:t>?!</a:t>
            </a:r>
            <a:endParaRPr lang="es-ES_tradnl" dirty="0" smtClean="0">
              <a:solidFill>
                <a:schemeClr val="accent1">
                  <a:tint val="88000"/>
                  <a:satMod val="150000"/>
                </a:schemeClr>
              </a:solidFill>
            </a:endParaRPr>
          </a:p>
        </p:txBody>
      </p:sp>
      <p:sp>
        <p:nvSpPr>
          <p:cNvPr id="5125" name="Rectangle 3"/>
          <p:cNvSpPr>
            <a:spLocks noGrp="1" noChangeArrowheads="1"/>
          </p:cNvSpPr>
          <p:nvPr>
            <p:ph idx="1"/>
          </p:nvPr>
        </p:nvSpPr>
        <p:spPr>
          <a:xfrm>
            <a:off x="457200" y="1295400"/>
            <a:ext cx="8229600" cy="4525963"/>
          </a:xfrm>
        </p:spPr>
        <p:txBody>
          <a:bodyPr>
            <a:normAutofit fontScale="92500" lnSpcReduction="10000"/>
          </a:bodyPr>
          <a:lstStyle/>
          <a:p>
            <a:pPr marL="265176" indent="-265176" eaLnBrk="1" fontAlgn="auto" hangingPunct="1">
              <a:lnSpc>
                <a:spcPct val="80000"/>
              </a:lnSpc>
              <a:spcAft>
                <a:spcPts val="0"/>
              </a:spcAft>
              <a:buFontTx/>
              <a:buNone/>
              <a:defRPr/>
            </a:pPr>
            <a:r>
              <a:rPr lang="es-ES_tradnl" sz="2000" b="1" dirty="0" smtClean="0">
                <a:solidFill>
                  <a:srgbClr val="000099"/>
                </a:solidFill>
                <a:latin typeface="Arial" charset="0"/>
                <a:cs typeface="Arial" charset="0"/>
              </a:rPr>
              <a:t>Habilidades (aquellas de tipo práctico desarrolladas a lo largo de l</a:t>
            </a:r>
            <a:r>
              <a:rPr lang="en-US" sz="2000" b="1" dirty="0" smtClean="0">
                <a:solidFill>
                  <a:srgbClr val="000099"/>
                </a:solidFill>
                <a:latin typeface="Arial" charset="0"/>
                <a:cs typeface="Arial" charset="0"/>
              </a:rPr>
              <a:t>a </a:t>
            </a:r>
            <a:r>
              <a:rPr lang="es-ES_tradnl" sz="2000" b="1" dirty="0" smtClean="0">
                <a:solidFill>
                  <a:srgbClr val="000099"/>
                </a:solidFill>
                <a:latin typeface="Arial" charset="0"/>
                <a:cs typeface="Arial" charset="0"/>
              </a:rPr>
              <a:t>asignatura) </a:t>
            </a:r>
            <a:br>
              <a:rPr lang="es-ES_tradnl" sz="2000" b="1" dirty="0" smtClean="0">
                <a:solidFill>
                  <a:srgbClr val="000099"/>
                </a:solidFill>
                <a:latin typeface="Arial" charset="0"/>
                <a:cs typeface="Arial" charset="0"/>
              </a:rPr>
            </a:br>
            <a:r>
              <a:rPr lang="es-ES_tradnl" sz="2000" dirty="0" smtClean="0">
                <a:solidFill>
                  <a:srgbClr val="000099"/>
                </a:solidFill>
                <a:latin typeface="Arial" charset="0"/>
                <a:cs typeface="Arial" charset="0"/>
              </a:rPr>
              <a:t/>
            </a:r>
            <a:br>
              <a:rPr lang="es-ES_tradnl" sz="2000" dirty="0" smtClean="0">
                <a:solidFill>
                  <a:srgbClr val="000099"/>
                </a:solidFill>
                <a:latin typeface="Arial" charset="0"/>
                <a:cs typeface="Arial" charset="0"/>
              </a:rPr>
            </a:br>
            <a:endParaRPr lang="es-ES_tradnl" sz="2000" dirty="0" smtClean="0">
              <a:solidFill>
                <a:srgbClr val="000099"/>
              </a:solidFill>
              <a:latin typeface="Arial" charset="0"/>
              <a:cs typeface="Arial" charset="0"/>
            </a:endParaRPr>
          </a:p>
          <a:p>
            <a:pPr marL="265176" indent="-265176" eaLnBrk="1" fontAlgn="auto" hangingPunct="1">
              <a:lnSpc>
                <a:spcPct val="80000"/>
              </a:lnSpc>
              <a:spcAft>
                <a:spcPts val="0"/>
              </a:spcAft>
              <a:buFontTx/>
              <a:buNone/>
              <a:defRPr/>
            </a:pPr>
            <a:r>
              <a:rPr lang="es-ES_tradnl" sz="1800" dirty="0" smtClean="0">
                <a:solidFill>
                  <a:srgbClr val="000099"/>
                </a:solidFill>
                <a:latin typeface="Arial" charset="0"/>
                <a:cs typeface="Arial" charset="0"/>
              </a:rPr>
              <a:t>Ser </a:t>
            </a:r>
            <a:r>
              <a:rPr lang="es-ES_tradnl" sz="1800" b="1" dirty="0" smtClean="0">
                <a:solidFill>
                  <a:srgbClr val="000099"/>
                </a:solidFill>
                <a:latin typeface="Arial" charset="0"/>
                <a:cs typeface="Arial" charset="0"/>
              </a:rPr>
              <a:t>capaz d</a:t>
            </a:r>
            <a:r>
              <a:rPr lang="en-US" sz="1800" b="1" dirty="0" smtClean="0">
                <a:solidFill>
                  <a:srgbClr val="000099"/>
                </a:solidFill>
                <a:latin typeface="Arial" charset="0"/>
                <a:cs typeface="Arial" charset="0"/>
              </a:rPr>
              <a:t>e </a:t>
            </a:r>
            <a:r>
              <a:rPr lang="es-ES_tradnl" sz="1800" b="1" dirty="0" smtClean="0">
                <a:solidFill>
                  <a:srgbClr val="000099"/>
                </a:solidFill>
                <a:latin typeface="Arial" charset="0"/>
                <a:cs typeface="Arial" charset="0"/>
              </a:rPr>
              <a:t>escoger e implementar la estructura más adecuada</a:t>
            </a:r>
            <a:r>
              <a:rPr lang="es-ES_tradnl" sz="1800" dirty="0" smtClean="0">
                <a:solidFill>
                  <a:srgbClr val="000099"/>
                </a:solidFill>
                <a:latin typeface="Arial" charset="0"/>
                <a:cs typeface="Arial" charset="0"/>
              </a:rPr>
              <a:t> </a:t>
            </a:r>
            <a:r>
              <a:rPr lang="en-US" sz="1800" dirty="0" err="1" smtClean="0">
                <a:solidFill>
                  <a:srgbClr val="000099"/>
                </a:solidFill>
                <a:latin typeface="Arial" charset="0"/>
                <a:cs typeface="Arial" charset="0"/>
              </a:rPr>
              <a:t>para</a:t>
            </a:r>
            <a:r>
              <a:rPr lang="es-ES_tradnl" sz="1800" dirty="0" smtClean="0">
                <a:solidFill>
                  <a:srgbClr val="000099"/>
                </a:solidFill>
                <a:latin typeface="Arial" charset="0"/>
                <a:cs typeface="Arial" charset="0"/>
              </a:rPr>
              <a:t> un problema concreto real. </a:t>
            </a:r>
            <a:br>
              <a:rPr lang="es-ES_tradnl" sz="1800" dirty="0" smtClean="0">
                <a:solidFill>
                  <a:srgbClr val="000099"/>
                </a:solidFill>
                <a:latin typeface="Arial" charset="0"/>
                <a:cs typeface="Arial" charset="0"/>
              </a:rPr>
            </a:br>
            <a:r>
              <a:rPr lang="es-ES_tradnl" sz="1800" dirty="0" smtClean="0">
                <a:solidFill>
                  <a:srgbClr val="000099"/>
                </a:solidFill>
                <a:latin typeface="Arial" charset="0"/>
                <a:cs typeface="Arial" charset="0"/>
              </a:rPr>
              <a:t/>
            </a:r>
            <a:br>
              <a:rPr lang="es-ES_tradnl" sz="1800" dirty="0" smtClean="0">
                <a:solidFill>
                  <a:srgbClr val="000099"/>
                </a:solidFill>
                <a:latin typeface="Arial" charset="0"/>
                <a:cs typeface="Arial" charset="0"/>
              </a:rPr>
            </a:br>
            <a:endParaRPr lang="es-ES_tradnl" sz="1800" dirty="0" smtClean="0">
              <a:solidFill>
                <a:srgbClr val="000099"/>
              </a:solidFill>
              <a:latin typeface="Arial" charset="0"/>
              <a:cs typeface="Arial" charset="0"/>
            </a:endParaRPr>
          </a:p>
          <a:p>
            <a:pPr marL="265176" indent="-265176" eaLnBrk="1" fontAlgn="auto" hangingPunct="1">
              <a:lnSpc>
                <a:spcPct val="80000"/>
              </a:lnSpc>
              <a:spcAft>
                <a:spcPts val="0"/>
              </a:spcAft>
              <a:buFontTx/>
              <a:buNone/>
              <a:defRPr/>
            </a:pPr>
            <a:r>
              <a:rPr lang="es-ES_tradnl" sz="1800" dirty="0" smtClean="0">
                <a:solidFill>
                  <a:srgbClr val="000099"/>
                </a:solidFill>
                <a:latin typeface="Arial" charset="0"/>
                <a:cs typeface="Arial" charset="0"/>
              </a:rPr>
              <a:t>Poder hacer una </a:t>
            </a:r>
            <a:r>
              <a:rPr lang="es-ES_tradnl" sz="1800" b="1" dirty="0" smtClean="0">
                <a:solidFill>
                  <a:srgbClr val="000099"/>
                </a:solidFill>
                <a:latin typeface="Arial" charset="0"/>
                <a:cs typeface="Arial" charset="0"/>
              </a:rPr>
              <a:t>evaluación crítica </a:t>
            </a:r>
            <a:r>
              <a:rPr lang="es-ES_tradnl" sz="1800" dirty="0" smtClean="0">
                <a:solidFill>
                  <a:srgbClr val="000099"/>
                </a:solidFill>
                <a:latin typeface="Arial" charset="0"/>
                <a:cs typeface="Arial" charset="0"/>
              </a:rPr>
              <a:t>respe</a:t>
            </a:r>
            <a:r>
              <a:rPr lang="en-US" sz="1800" dirty="0" smtClean="0">
                <a:solidFill>
                  <a:srgbClr val="000099"/>
                </a:solidFill>
                <a:latin typeface="Arial" charset="0"/>
                <a:cs typeface="Arial" charset="0"/>
              </a:rPr>
              <a:t>c</a:t>
            </a:r>
            <a:r>
              <a:rPr lang="es-ES_tradnl" sz="1800" dirty="0" err="1" smtClean="0">
                <a:solidFill>
                  <a:srgbClr val="000099"/>
                </a:solidFill>
                <a:latin typeface="Arial" charset="0"/>
                <a:cs typeface="Arial" charset="0"/>
              </a:rPr>
              <a:t>to</a:t>
            </a:r>
            <a:r>
              <a:rPr lang="es-ES_tradnl" sz="1800" dirty="0" smtClean="0">
                <a:solidFill>
                  <a:srgbClr val="000099"/>
                </a:solidFill>
                <a:latin typeface="Arial" charset="0"/>
                <a:cs typeface="Arial" charset="0"/>
              </a:rPr>
              <a:t> al funcionamiento y el gasto de recursos d</a:t>
            </a:r>
            <a:r>
              <a:rPr lang="en-US" sz="1800" dirty="0" smtClean="0">
                <a:solidFill>
                  <a:srgbClr val="000099"/>
                </a:solidFill>
                <a:latin typeface="Arial" charset="0"/>
                <a:cs typeface="Arial" charset="0"/>
              </a:rPr>
              <a:t>e </a:t>
            </a:r>
            <a:r>
              <a:rPr lang="es-ES_tradnl" sz="1800" dirty="0" smtClean="0">
                <a:solidFill>
                  <a:srgbClr val="000099"/>
                </a:solidFill>
                <a:latin typeface="Arial" charset="0"/>
                <a:cs typeface="Arial" charset="0"/>
              </a:rPr>
              <a:t>un programa. </a:t>
            </a:r>
            <a:br>
              <a:rPr lang="es-ES_tradnl" sz="1800" dirty="0" smtClean="0">
                <a:solidFill>
                  <a:srgbClr val="000099"/>
                </a:solidFill>
                <a:latin typeface="Arial" charset="0"/>
                <a:cs typeface="Arial" charset="0"/>
              </a:rPr>
            </a:br>
            <a:r>
              <a:rPr lang="es-ES_tradnl" sz="1800" dirty="0" smtClean="0">
                <a:solidFill>
                  <a:srgbClr val="000099"/>
                </a:solidFill>
                <a:latin typeface="Arial" charset="0"/>
                <a:cs typeface="Arial" charset="0"/>
              </a:rPr>
              <a:t/>
            </a:r>
            <a:br>
              <a:rPr lang="es-ES_tradnl" sz="1800" dirty="0" smtClean="0">
                <a:solidFill>
                  <a:srgbClr val="000099"/>
                </a:solidFill>
                <a:latin typeface="Arial" charset="0"/>
                <a:cs typeface="Arial" charset="0"/>
              </a:rPr>
            </a:br>
            <a:endParaRPr lang="es-ES_tradnl" sz="1800" dirty="0" smtClean="0">
              <a:solidFill>
                <a:srgbClr val="000099"/>
              </a:solidFill>
              <a:latin typeface="Arial" charset="0"/>
              <a:cs typeface="Arial" charset="0"/>
            </a:endParaRPr>
          </a:p>
          <a:p>
            <a:pPr marL="265176" indent="-265176" eaLnBrk="1" fontAlgn="auto" hangingPunct="1">
              <a:lnSpc>
                <a:spcPct val="80000"/>
              </a:lnSpc>
              <a:spcAft>
                <a:spcPts val="0"/>
              </a:spcAft>
              <a:buFontTx/>
              <a:buNone/>
              <a:defRPr/>
            </a:pPr>
            <a:r>
              <a:rPr lang="es-ES_tradnl" sz="1800" dirty="0" smtClean="0">
                <a:solidFill>
                  <a:srgbClr val="000099"/>
                </a:solidFill>
                <a:latin typeface="Arial" charset="0"/>
                <a:cs typeface="Arial" charset="0"/>
              </a:rPr>
              <a:t>Poder </a:t>
            </a:r>
            <a:r>
              <a:rPr lang="es-ES_tradnl" sz="1800" b="1" dirty="0" smtClean="0">
                <a:solidFill>
                  <a:srgbClr val="000099"/>
                </a:solidFill>
                <a:latin typeface="Arial" charset="0"/>
                <a:cs typeface="Arial" charset="0"/>
              </a:rPr>
              <a:t>optimizar los programas</a:t>
            </a:r>
            <a:r>
              <a:rPr lang="es-ES_tradnl" sz="1800" dirty="0" smtClean="0">
                <a:solidFill>
                  <a:srgbClr val="000099"/>
                </a:solidFill>
                <a:latin typeface="Arial" charset="0"/>
                <a:cs typeface="Arial" charset="0"/>
              </a:rPr>
              <a:t> respeto su uso de memoria y rapidez. </a:t>
            </a:r>
            <a:br>
              <a:rPr lang="es-ES_tradnl" sz="1800" dirty="0" smtClean="0">
                <a:solidFill>
                  <a:srgbClr val="000099"/>
                </a:solidFill>
                <a:latin typeface="Arial" charset="0"/>
                <a:cs typeface="Arial" charset="0"/>
              </a:rPr>
            </a:br>
            <a:r>
              <a:rPr lang="es-ES_tradnl" sz="1800" dirty="0" smtClean="0">
                <a:solidFill>
                  <a:srgbClr val="000099"/>
                </a:solidFill>
                <a:latin typeface="Arial" charset="0"/>
                <a:cs typeface="Arial" charset="0"/>
              </a:rPr>
              <a:t/>
            </a:r>
            <a:br>
              <a:rPr lang="es-ES_tradnl" sz="1800" dirty="0" smtClean="0">
                <a:solidFill>
                  <a:srgbClr val="000099"/>
                </a:solidFill>
                <a:latin typeface="Arial" charset="0"/>
                <a:cs typeface="Arial" charset="0"/>
              </a:rPr>
            </a:br>
            <a:endParaRPr lang="es-ES_tradnl" sz="1800" dirty="0" smtClean="0">
              <a:solidFill>
                <a:srgbClr val="000099"/>
              </a:solidFill>
              <a:latin typeface="Arial" charset="0"/>
              <a:cs typeface="Arial" charset="0"/>
            </a:endParaRPr>
          </a:p>
          <a:p>
            <a:pPr marL="265176" indent="-265176" eaLnBrk="1" fontAlgn="auto" hangingPunct="1">
              <a:lnSpc>
                <a:spcPct val="80000"/>
              </a:lnSpc>
              <a:spcAft>
                <a:spcPts val="0"/>
              </a:spcAft>
              <a:buFontTx/>
              <a:buNone/>
              <a:defRPr/>
            </a:pPr>
            <a:r>
              <a:rPr lang="es-ES_tradnl" sz="1800" dirty="0" smtClean="0">
                <a:solidFill>
                  <a:srgbClr val="000099"/>
                </a:solidFill>
                <a:latin typeface="Arial" charset="0"/>
                <a:cs typeface="Arial" charset="0"/>
              </a:rPr>
              <a:t>Trabajar con </a:t>
            </a:r>
            <a:r>
              <a:rPr lang="es-ES_tradnl" sz="1800" b="1" dirty="0" smtClean="0">
                <a:solidFill>
                  <a:srgbClr val="000099"/>
                </a:solidFill>
                <a:latin typeface="Arial" charset="0"/>
                <a:cs typeface="Arial" charset="0"/>
              </a:rPr>
              <a:t>conceptos </a:t>
            </a:r>
            <a:r>
              <a:rPr lang="en-US" sz="1800" b="1" dirty="0" smtClean="0">
                <a:solidFill>
                  <a:srgbClr val="000099"/>
                </a:solidFill>
                <a:latin typeface="Arial" charset="0"/>
                <a:cs typeface="Arial" charset="0"/>
              </a:rPr>
              <a:t>de </a:t>
            </a:r>
            <a:r>
              <a:rPr lang="es-ES_tradnl" sz="1800" b="1" dirty="0" smtClean="0">
                <a:solidFill>
                  <a:srgbClr val="000099"/>
                </a:solidFill>
                <a:latin typeface="Arial" charset="0"/>
                <a:cs typeface="Arial" charset="0"/>
              </a:rPr>
              <a:t>abstracción </a:t>
            </a:r>
            <a:r>
              <a:rPr lang="en-US" sz="1800" b="1" dirty="0" smtClean="0">
                <a:solidFill>
                  <a:srgbClr val="000099"/>
                </a:solidFill>
                <a:latin typeface="Arial" charset="0"/>
                <a:cs typeface="Arial" charset="0"/>
              </a:rPr>
              <a:t>de </a:t>
            </a:r>
            <a:r>
              <a:rPr lang="es-ES_tradnl" sz="1800" b="1" dirty="0" smtClean="0">
                <a:solidFill>
                  <a:srgbClr val="000099"/>
                </a:solidFill>
                <a:latin typeface="Arial" charset="0"/>
                <a:cs typeface="Arial" charset="0"/>
              </a:rPr>
              <a:t>da</a:t>
            </a:r>
            <a:r>
              <a:rPr lang="en-US" sz="1800" b="1" dirty="0" smtClean="0">
                <a:solidFill>
                  <a:srgbClr val="000099"/>
                </a:solidFill>
                <a:latin typeface="Arial" charset="0"/>
                <a:cs typeface="Arial" charset="0"/>
              </a:rPr>
              <a:t>t</a:t>
            </a:r>
            <a:r>
              <a:rPr lang="es-ES_tradnl" sz="1800" b="1" dirty="0" smtClean="0">
                <a:solidFill>
                  <a:srgbClr val="000099"/>
                </a:solidFill>
                <a:latin typeface="Arial" charset="0"/>
                <a:cs typeface="Arial" charset="0"/>
              </a:rPr>
              <a:t>os</a:t>
            </a:r>
            <a:r>
              <a:rPr lang="es-ES_tradnl" sz="1800" dirty="0" smtClean="0">
                <a:solidFill>
                  <a:srgbClr val="000099"/>
                </a:solidFill>
                <a:latin typeface="Arial" charset="0"/>
                <a:cs typeface="Arial" charset="0"/>
              </a:rPr>
              <a:t> </a:t>
            </a:r>
            <a:r>
              <a:rPr lang="en-US" sz="1800" dirty="0" smtClean="0">
                <a:solidFill>
                  <a:srgbClr val="000099"/>
                </a:solidFill>
                <a:latin typeface="Arial" charset="0"/>
                <a:cs typeface="Arial" charset="0"/>
              </a:rPr>
              <a:t>en particular los </a:t>
            </a:r>
            <a:r>
              <a:rPr lang="en-US" sz="1800" dirty="0" err="1" smtClean="0">
                <a:solidFill>
                  <a:srgbClr val="000099"/>
                </a:solidFill>
                <a:latin typeface="Arial" charset="0"/>
                <a:cs typeface="Arial" charset="0"/>
              </a:rPr>
              <a:t>proporcionados</a:t>
            </a:r>
            <a:r>
              <a:rPr lang="en-US" sz="1800" dirty="0" smtClean="0">
                <a:solidFill>
                  <a:srgbClr val="000099"/>
                </a:solidFill>
                <a:latin typeface="Arial" charset="0"/>
                <a:cs typeface="Arial" charset="0"/>
              </a:rPr>
              <a:t> </a:t>
            </a:r>
            <a:r>
              <a:rPr lang="es-ES_tradnl" sz="1800" dirty="0" smtClean="0">
                <a:solidFill>
                  <a:srgbClr val="000099"/>
                </a:solidFill>
                <a:latin typeface="Arial" charset="0"/>
                <a:cs typeface="Arial" charset="0"/>
              </a:rPr>
              <a:t>por el lenguaje </a:t>
            </a:r>
            <a:r>
              <a:rPr lang="es-ES_tradnl" sz="1800" dirty="0" err="1" smtClean="0">
                <a:solidFill>
                  <a:srgbClr val="000099"/>
                </a:solidFill>
                <a:latin typeface="Arial" charset="0"/>
                <a:cs typeface="Arial" charset="0"/>
              </a:rPr>
              <a:t>Python</a:t>
            </a:r>
            <a:r>
              <a:rPr lang="es-ES_tradnl" sz="1800" dirty="0" smtClean="0">
                <a:solidFill>
                  <a:srgbClr val="000099"/>
                </a:solidFill>
                <a:latin typeface="Arial" charset="0"/>
                <a:cs typeface="Arial" charset="0"/>
              </a:rPr>
              <a:t>. </a:t>
            </a:r>
            <a:br>
              <a:rPr lang="es-ES_tradnl" sz="1800" dirty="0" smtClean="0">
                <a:solidFill>
                  <a:srgbClr val="000099"/>
                </a:solidFill>
                <a:latin typeface="Arial" charset="0"/>
                <a:cs typeface="Arial" charset="0"/>
              </a:rPr>
            </a:br>
            <a:r>
              <a:rPr lang="es-ES_tradnl" sz="1800" dirty="0" smtClean="0">
                <a:solidFill>
                  <a:srgbClr val="000099"/>
                </a:solidFill>
                <a:latin typeface="Arial" charset="0"/>
                <a:cs typeface="Arial" charset="0"/>
              </a:rPr>
              <a:t/>
            </a:r>
            <a:br>
              <a:rPr lang="es-ES_tradnl" sz="1800" dirty="0" smtClean="0">
                <a:solidFill>
                  <a:srgbClr val="000099"/>
                </a:solidFill>
                <a:latin typeface="Arial" charset="0"/>
                <a:cs typeface="Arial" charset="0"/>
              </a:rPr>
            </a:br>
            <a:endParaRPr lang="es-ES_tradnl" sz="1800" dirty="0" smtClean="0">
              <a:solidFill>
                <a:srgbClr val="000099"/>
              </a:solidFill>
              <a:latin typeface="Arial" charset="0"/>
              <a:cs typeface="Arial" charset="0"/>
            </a:endParaRPr>
          </a:p>
          <a:p>
            <a:pPr marL="265176" indent="-265176" eaLnBrk="1" fontAlgn="auto" hangingPunct="1">
              <a:lnSpc>
                <a:spcPct val="80000"/>
              </a:lnSpc>
              <a:spcAft>
                <a:spcPts val="0"/>
              </a:spcAft>
              <a:buFontTx/>
              <a:buNone/>
              <a:defRPr/>
            </a:pPr>
            <a:r>
              <a:rPr lang="en-US" sz="1800" dirty="0" err="1" smtClean="0">
                <a:solidFill>
                  <a:srgbClr val="000099"/>
                </a:solidFill>
                <a:latin typeface="Arial" charset="0"/>
                <a:cs typeface="Arial" charset="0"/>
              </a:rPr>
              <a:t>Poder</a:t>
            </a:r>
            <a:r>
              <a:rPr lang="en-US" sz="1800" dirty="0" smtClean="0">
                <a:solidFill>
                  <a:srgbClr val="000099"/>
                </a:solidFill>
                <a:latin typeface="Arial" charset="0"/>
                <a:cs typeface="Arial" charset="0"/>
              </a:rPr>
              <a:t> </a:t>
            </a:r>
            <a:r>
              <a:rPr lang="en-US" sz="1800" b="1" dirty="0" err="1" smtClean="0">
                <a:solidFill>
                  <a:srgbClr val="000099"/>
                </a:solidFill>
                <a:latin typeface="Arial" charset="0"/>
                <a:cs typeface="Arial" charset="0"/>
              </a:rPr>
              <a:t>implementar</a:t>
            </a:r>
            <a:r>
              <a:rPr lang="en-US" sz="1800" b="1" dirty="0" smtClean="0">
                <a:solidFill>
                  <a:srgbClr val="000099"/>
                </a:solidFill>
                <a:latin typeface="Arial" charset="0"/>
                <a:cs typeface="Arial" charset="0"/>
              </a:rPr>
              <a:t> </a:t>
            </a:r>
            <a:r>
              <a:rPr lang="es-ES_tradnl" sz="1800" b="1" dirty="0" smtClean="0">
                <a:solidFill>
                  <a:srgbClr val="000099"/>
                </a:solidFill>
                <a:latin typeface="Arial" charset="0"/>
                <a:cs typeface="Arial" charset="0"/>
              </a:rPr>
              <a:t>una aplicación en </a:t>
            </a:r>
            <a:r>
              <a:rPr lang="es-ES_tradnl" sz="1800" b="1" dirty="0" err="1" smtClean="0">
                <a:solidFill>
                  <a:srgbClr val="000099"/>
                </a:solidFill>
                <a:latin typeface="Arial" charset="0"/>
                <a:cs typeface="Arial" charset="0"/>
              </a:rPr>
              <a:t>Python</a:t>
            </a:r>
            <a:r>
              <a:rPr lang="es-ES_tradnl" sz="1800" b="1" dirty="0" smtClean="0">
                <a:solidFill>
                  <a:srgbClr val="000099"/>
                </a:solidFill>
                <a:latin typeface="Arial" charset="0"/>
                <a:cs typeface="Arial" charset="0"/>
              </a:rPr>
              <a:t> </a:t>
            </a:r>
            <a:r>
              <a:rPr lang="en-US" sz="1800" dirty="0" err="1" smtClean="0">
                <a:solidFill>
                  <a:srgbClr val="000099"/>
                </a:solidFill>
                <a:latin typeface="Arial" charset="0"/>
                <a:cs typeface="Arial" charset="0"/>
              </a:rPr>
              <a:t>para</a:t>
            </a:r>
            <a:r>
              <a:rPr lang="en-US" sz="1800" dirty="0" smtClean="0">
                <a:solidFill>
                  <a:srgbClr val="000099"/>
                </a:solidFill>
                <a:latin typeface="Arial" charset="0"/>
                <a:cs typeface="Arial" charset="0"/>
              </a:rPr>
              <a:t> resolver un </a:t>
            </a:r>
            <a:r>
              <a:rPr lang="en-US" sz="1800" dirty="0" err="1" smtClean="0">
                <a:solidFill>
                  <a:srgbClr val="000099"/>
                </a:solidFill>
                <a:latin typeface="Arial" charset="0"/>
                <a:cs typeface="Arial" charset="0"/>
              </a:rPr>
              <a:t>problema</a:t>
            </a:r>
            <a:r>
              <a:rPr lang="en-US" sz="1800" dirty="0" smtClean="0">
                <a:solidFill>
                  <a:srgbClr val="000099"/>
                </a:solidFill>
                <a:latin typeface="Arial" charset="0"/>
                <a:cs typeface="Arial" charset="0"/>
              </a:rPr>
              <a:t> real </a:t>
            </a:r>
            <a:r>
              <a:rPr lang="es-ES_tradnl" sz="1800" dirty="0" smtClean="0">
                <a:solidFill>
                  <a:srgbClr val="000099"/>
                </a:solidFill>
                <a:latin typeface="Arial" charset="0"/>
                <a:cs typeface="Arial" charset="0"/>
              </a:rPr>
              <a:t>utilizando las diferentes estructuras tratadas. </a:t>
            </a:r>
            <a:br>
              <a:rPr lang="es-ES_tradnl" sz="1800" dirty="0" smtClean="0">
                <a:solidFill>
                  <a:srgbClr val="000099"/>
                </a:solidFill>
                <a:latin typeface="Arial" charset="0"/>
                <a:cs typeface="Arial" charset="0"/>
              </a:rPr>
            </a:br>
            <a:endParaRPr lang="es-ES_tradnl" sz="1800" dirty="0" smtClean="0">
              <a:solidFill>
                <a:srgbClr val="000099"/>
              </a:solidFill>
              <a:latin typeface="Arial" charset="0"/>
              <a:cs typeface="Arial" charset="0"/>
            </a:endParaRPr>
          </a:p>
        </p:txBody>
      </p:sp>
      <p:sp>
        <p:nvSpPr>
          <p:cNvPr id="14340" name="3 Marcador de fecha"/>
          <p:cNvSpPr>
            <a:spLocks noGrp="1"/>
          </p:cNvSpPr>
          <p:nvPr>
            <p:ph type="dt" sz="quarter" idx="10"/>
          </p:nvPr>
        </p:nvSpPr>
        <p:spPr bwMode="auto">
          <a:noFill/>
          <a:ln>
            <a:miter lim="800000"/>
            <a:headEnd/>
            <a:tailEnd/>
          </a:ln>
        </p:spPr>
        <p:txBody>
          <a:bodyPr/>
          <a:lstStyle/>
          <a:p>
            <a:endParaRPr lang="es-ES" smtClean="0"/>
          </a:p>
        </p:txBody>
      </p:sp>
      <p:sp>
        <p:nvSpPr>
          <p:cNvPr id="5123" name="4 Marcador de pie de página"/>
          <p:cNvSpPr>
            <a:spLocks noGrp="1"/>
          </p:cNvSpPr>
          <p:nvPr>
            <p:ph type="ftr" sz="quarter" idx="11"/>
          </p:nvPr>
        </p:nvSpPr>
        <p:spPr/>
        <p:txBody>
          <a:bodyPr/>
          <a:lstStyle/>
          <a:p>
            <a:pPr>
              <a:defRPr/>
            </a:pPr>
            <a:r>
              <a:rPr lang="es-ES_tradnl"/>
              <a:t>ED: </a:t>
            </a:r>
            <a:r>
              <a:rPr lang="en-US" err="1"/>
              <a:t>Presenta</a:t>
            </a:r>
            <a:r>
              <a:rPr lang="es-ES_tradnl" err="1"/>
              <a:t>ción</a:t>
            </a:r>
            <a:endParaRPr lang="es-ES_tradnl"/>
          </a:p>
        </p:txBody>
      </p:sp>
      <p:sp>
        <p:nvSpPr>
          <p:cNvPr id="5124" name="5 Marcador de número de diapositiva"/>
          <p:cNvSpPr>
            <a:spLocks noGrp="1"/>
          </p:cNvSpPr>
          <p:nvPr>
            <p:ph type="sldNum" sz="quarter" idx="12"/>
          </p:nvPr>
        </p:nvSpPr>
        <p:spPr/>
        <p:txBody>
          <a:bodyPr/>
          <a:lstStyle/>
          <a:p>
            <a:pPr>
              <a:defRPr/>
            </a:pPr>
            <a:fld id="{FFEB180C-26C7-435F-85AF-17D5A8CD2088}" type="slidenum">
              <a:rPr lang="es-ES_tradnl"/>
              <a:pPr>
                <a:defRPr/>
              </a:pPr>
              <a:t>7</a:t>
            </a:fld>
            <a:endParaRPr lang="es-ES_tradnl"/>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5"/>
          <p:cNvSpPr>
            <a:spLocks noGrp="1" noChangeArrowheads="1"/>
          </p:cNvSpPr>
          <p:nvPr>
            <p:ph type="title"/>
          </p:nvPr>
        </p:nvSpPr>
        <p:spPr>
          <a:xfrm>
            <a:off x="428625" y="0"/>
            <a:ext cx="9144000" cy="1143000"/>
          </a:xfrm>
        </p:spPr>
        <p:txBody>
          <a:bodyPr/>
          <a:lstStyle/>
          <a:p>
            <a:pPr eaLnBrk="1" fontAlgn="auto" hangingPunct="1">
              <a:spcAft>
                <a:spcPts val="0"/>
              </a:spcAft>
              <a:defRPr/>
            </a:pPr>
            <a:r>
              <a:rPr lang="es-ES_tradnl" sz="4000" dirty="0" smtClean="0">
                <a:solidFill>
                  <a:schemeClr val="accent1">
                    <a:tint val="88000"/>
                    <a:satMod val="150000"/>
                  </a:schemeClr>
                </a:solidFill>
              </a:rPr>
              <a:t>¿</a:t>
            </a:r>
            <a:r>
              <a:rPr lang="ca-ES" dirty="0" err="1" smtClean="0">
                <a:solidFill>
                  <a:schemeClr val="accent1">
                    <a:tint val="88000"/>
                    <a:satMod val="150000"/>
                  </a:schemeClr>
                </a:solidFill>
              </a:rPr>
              <a:t>Cuáles</a:t>
            </a:r>
            <a:r>
              <a:rPr lang="ca-ES" dirty="0" smtClean="0">
                <a:solidFill>
                  <a:schemeClr val="accent1">
                    <a:tint val="88000"/>
                    <a:satMod val="150000"/>
                  </a:schemeClr>
                </a:solidFill>
              </a:rPr>
              <a:t> son los </a:t>
            </a:r>
            <a:r>
              <a:rPr lang="ca-ES" dirty="0" err="1" smtClean="0">
                <a:solidFill>
                  <a:schemeClr val="accent1">
                    <a:tint val="88000"/>
                    <a:satMod val="150000"/>
                  </a:schemeClr>
                </a:solidFill>
              </a:rPr>
              <a:t>nuestros</a:t>
            </a:r>
            <a:r>
              <a:rPr lang="ca-ES" dirty="0" smtClean="0">
                <a:solidFill>
                  <a:schemeClr val="accent1">
                    <a:tint val="88000"/>
                    <a:satMod val="150000"/>
                  </a:schemeClr>
                </a:solidFill>
              </a:rPr>
              <a:t> </a:t>
            </a:r>
            <a:r>
              <a:rPr lang="ca-ES" dirty="0" err="1" smtClean="0">
                <a:solidFill>
                  <a:schemeClr val="accent1">
                    <a:tint val="88000"/>
                    <a:satMod val="150000"/>
                  </a:schemeClr>
                </a:solidFill>
              </a:rPr>
              <a:t>objetivos</a:t>
            </a:r>
            <a:r>
              <a:rPr lang="ca-ES" dirty="0" smtClean="0">
                <a:solidFill>
                  <a:schemeClr val="accent1">
                    <a:tint val="88000"/>
                    <a:satMod val="150000"/>
                  </a:schemeClr>
                </a:solidFill>
              </a:rPr>
              <a:t>?!</a:t>
            </a:r>
            <a:endParaRPr lang="es-ES_tradnl" dirty="0" smtClean="0">
              <a:solidFill>
                <a:schemeClr val="accent1">
                  <a:tint val="88000"/>
                  <a:satMod val="150000"/>
                </a:schemeClr>
              </a:solidFill>
            </a:endParaRPr>
          </a:p>
        </p:txBody>
      </p:sp>
      <p:sp>
        <p:nvSpPr>
          <p:cNvPr id="6149" name="Rectangle 3"/>
          <p:cNvSpPr>
            <a:spLocks noGrp="1" noChangeArrowheads="1"/>
          </p:cNvSpPr>
          <p:nvPr>
            <p:ph idx="1"/>
          </p:nvPr>
        </p:nvSpPr>
        <p:spPr>
          <a:xfrm>
            <a:off x="503238" y="1670050"/>
            <a:ext cx="8183562" cy="4187825"/>
          </a:xfrm>
        </p:spPr>
        <p:txBody>
          <a:bodyPr>
            <a:normAutofit lnSpcReduction="10000"/>
          </a:bodyPr>
          <a:lstStyle/>
          <a:p>
            <a:pPr marL="548640" lvl="1" indent="-201168" eaLnBrk="1" fontAlgn="auto" hangingPunct="1">
              <a:lnSpc>
                <a:spcPct val="90000"/>
              </a:lnSpc>
              <a:spcAft>
                <a:spcPts val="0"/>
              </a:spcAft>
              <a:buFontTx/>
              <a:buNone/>
              <a:defRPr/>
            </a:pPr>
            <a:r>
              <a:rPr lang="es-ES_tradnl" sz="2000" b="1" dirty="0" smtClean="0">
                <a:solidFill>
                  <a:srgbClr val="000099"/>
                </a:solidFill>
                <a:latin typeface="Arial" charset="0"/>
                <a:cs typeface="Arial" charset="0"/>
              </a:rPr>
              <a:t>Competencias (subconjunto de competencias que se pretende desarrollar en</a:t>
            </a:r>
            <a:r>
              <a:rPr lang="en-US" sz="2000" b="1" dirty="0" smtClean="0">
                <a:solidFill>
                  <a:srgbClr val="000099"/>
                </a:solidFill>
                <a:latin typeface="Arial" charset="0"/>
                <a:cs typeface="Arial" charset="0"/>
              </a:rPr>
              <a:t> </a:t>
            </a:r>
            <a:r>
              <a:rPr lang="es-ES_tradnl" sz="2000" b="1" dirty="0" smtClean="0">
                <a:solidFill>
                  <a:srgbClr val="000099"/>
                </a:solidFill>
                <a:latin typeface="Arial" charset="0"/>
                <a:cs typeface="Arial" charset="0"/>
              </a:rPr>
              <a:t>l</a:t>
            </a:r>
            <a:r>
              <a:rPr lang="en-US" sz="2000" b="1" dirty="0" smtClean="0">
                <a:solidFill>
                  <a:srgbClr val="000099"/>
                </a:solidFill>
                <a:latin typeface="Arial" charset="0"/>
                <a:cs typeface="Arial" charset="0"/>
              </a:rPr>
              <a:t>a</a:t>
            </a:r>
            <a:r>
              <a:rPr lang="es-ES_tradnl" sz="2000" b="1" dirty="0" smtClean="0">
                <a:solidFill>
                  <a:srgbClr val="000099"/>
                </a:solidFill>
                <a:latin typeface="Arial" charset="0"/>
                <a:cs typeface="Arial" charset="0"/>
              </a:rPr>
              <a:t> asignatura del conjunto de competencias establecidas para la titulación) </a:t>
            </a:r>
            <a:br>
              <a:rPr lang="es-ES_tradnl" sz="2000" b="1" dirty="0" smtClean="0">
                <a:solidFill>
                  <a:srgbClr val="000099"/>
                </a:solidFill>
                <a:latin typeface="Arial" charset="0"/>
                <a:cs typeface="Arial" charset="0"/>
              </a:rPr>
            </a:br>
            <a:r>
              <a:rPr lang="es-ES_tradnl" sz="2000" dirty="0" smtClean="0">
                <a:solidFill>
                  <a:srgbClr val="000099"/>
                </a:solidFill>
                <a:latin typeface="Arial" charset="0"/>
                <a:cs typeface="Arial" charset="0"/>
              </a:rPr>
              <a:t/>
            </a:r>
            <a:br>
              <a:rPr lang="es-ES_tradnl" sz="2000" dirty="0" smtClean="0">
                <a:solidFill>
                  <a:srgbClr val="000099"/>
                </a:solidFill>
                <a:latin typeface="Arial" charset="0"/>
                <a:cs typeface="Arial" charset="0"/>
              </a:rPr>
            </a:br>
            <a:r>
              <a:rPr lang="en-US" sz="2000" dirty="0" smtClean="0">
                <a:solidFill>
                  <a:srgbClr val="000099"/>
                </a:solidFill>
                <a:latin typeface="Arial" charset="0"/>
                <a:cs typeface="Arial" charset="0"/>
              </a:rPr>
              <a:t>- </a:t>
            </a:r>
            <a:r>
              <a:rPr lang="es-ES_tradnl" sz="2000" dirty="0" err="1" smtClean="0">
                <a:solidFill>
                  <a:srgbClr val="000099"/>
                </a:solidFill>
                <a:latin typeface="Arial" charset="0"/>
                <a:cs typeface="Arial" charset="0"/>
              </a:rPr>
              <a:t>Capaci</a:t>
            </a:r>
            <a:r>
              <a:rPr lang="en-US" sz="2000" dirty="0" smtClean="0">
                <a:solidFill>
                  <a:srgbClr val="000099"/>
                </a:solidFill>
                <a:latin typeface="Arial" charset="0"/>
                <a:cs typeface="Arial" charset="0"/>
              </a:rPr>
              <a:t>dad</a:t>
            </a:r>
            <a:r>
              <a:rPr lang="es-ES_tradnl" sz="2000" dirty="0" smtClean="0">
                <a:solidFill>
                  <a:srgbClr val="000099"/>
                </a:solidFill>
                <a:latin typeface="Arial" charset="0"/>
                <a:cs typeface="Arial" charset="0"/>
              </a:rPr>
              <a:t> d</a:t>
            </a:r>
            <a:r>
              <a:rPr lang="en-US" sz="2000" dirty="0" smtClean="0">
                <a:solidFill>
                  <a:srgbClr val="000099"/>
                </a:solidFill>
                <a:latin typeface="Arial" charset="0"/>
                <a:cs typeface="Arial" charset="0"/>
              </a:rPr>
              <a:t>e </a:t>
            </a:r>
            <a:r>
              <a:rPr lang="es-ES_tradnl" sz="2000" dirty="0" smtClean="0">
                <a:solidFill>
                  <a:srgbClr val="000099"/>
                </a:solidFill>
                <a:latin typeface="Arial" charset="0"/>
                <a:cs typeface="Arial" charset="0"/>
              </a:rPr>
              <a:t>análisis y síntesis </a:t>
            </a:r>
            <a:br>
              <a:rPr lang="es-ES_tradnl" sz="2000" dirty="0" smtClean="0">
                <a:solidFill>
                  <a:srgbClr val="000099"/>
                </a:solidFill>
                <a:latin typeface="Arial" charset="0"/>
                <a:cs typeface="Arial" charset="0"/>
              </a:rPr>
            </a:br>
            <a:r>
              <a:rPr lang="es-ES_tradnl" sz="2000" dirty="0" smtClean="0">
                <a:solidFill>
                  <a:srgbClr val="000099"/>
                </a:solidFill>
                <a:latin typeface="Arial" charset="0"/>
                <a:cs typeface="Arial" charset="0"/>
              </a:rPr>
              <a:t/>
            </a:r>
            <a:br>
              <a:rPr lang="es-ES_tradnl" sz="2000" dirty="0" smtClean="0">
                <a:solidFill>
                  <a:srgbClr val="000099"/>
                </a:solidFill>
                <a:latin typeface="Arial" charset="0"/>
                <a:cs typeface="Arial" charset="0"/>
              </a:rPr>
            </a:br>
            <a:r>
              <a:rPr lang="en-US" sz="2000" dirty="0" smtClean="0">
                <a:solidFill>
                  <a:srgbClr val="000099"/>
                </a:solidFill>
                <a:latin typeface="Arial" charset="0"/>
                <a:cs typeface="Arial" charset="0"/>
              </a:rPr>
              <a:t>- </a:t>
            </a:r>
            <a:r>
              <a:rPr lang="es-ES_tradnl" sz="2000" dirty="0" smtClean="0">
                <a:solidFill>
                  <a:srgbClr val="000099"/>
                </a:solidFill>
                <a:latin typeface="Arial" charset="0"/>
                <a:cs typeface="Arial" charset="0"/>
              </a:rPr>
              <a:t>Resolución de problemas </a:t>
            </a:r>
            <a:br>
              <a:rPr lang="es-ES_tradnl" sz="2000" dirty="0" smtClean="0">
                <a:solidFill>
                  <a:srgbClr val="000099"/>
                </a:solidFill>
                <a:latin typeface="Arial" charset="0"/>
                <a:cs typeface="Arial" charset="0"/>
              </a:rPr>
            </a:br>
            <a:r>
              <a:rPr lang="es-ES_tradnl" sz="2000" dirty="0" smtClean="0">
                <a:solidFill>
                  <a:srgbClr val="000099"/>
                </a:solidFill>
                <a:latin typeface="Arial" charset="0"/>
                <a:cs typeface="Arial" charset="0"/>
              </a:rPr>
              <a:t/>
            </a:r>
            <a:br>
              <a:rPr lang="es-ES_tradnl" sz="2000" dirty="0" smtClean="0">
                <a:solidFill>
                  <a:srgbClr val="000099"/>
                </a:solidFill>
                <a:latin typeface="Arial" charset="0"/>
                <a:cs typeface="Arial" charset="0"/>
              </a:rPr>
            </a:br>
            <a:r>
              <a:rPr lang="en-US" sz="2000" dirty="0" smtClean="0">
                <a:solidFill>
                  <a:srgbClr val="000099"/>
                </a:solidFill>
                <a:latin typeface="Arial" charset="0"/>
                <a:cs typeface="Arial" charset="0"/>
              </a:rPr>
              <a:t>- </a:t>
            </a:r>
            <a:r>
              <a:rPr lang="es-ES_tradnl" sz="2000" dirty="0" smtClean="0">
                <a:solidFill>
                  <a:srgbClr val="000099"/>
                </a:solidFill>
                <a:latin typeface="Arial" charset="0"/>
                <a:cs typeface="Arial" charset="0"/>
              </a:rPr>
              <a:t>Comunicación oral y escrita</a:t>
            </a:r>
            <a:br>
              <a:rPr lang="es-ES_tradnl" sz="2000" dirty="0" smtClean="0">
                <a:solidFill>
                  <a:srgbClr val="000099"/>
                </a:solidFill>
                <a:latin typeface="Arial" charset="0"/>
                <a:cs typeface="Arial" charset="0"/>
              </a:rPr>
            </a:br>
            <a:r>
              <a:rPr lang="es-ES_tradnl" sz="2000" dirty="0" smtClean="0">
                <a:solidFill>
                  <a:srgbClr val="000099"/>
                </a:solidFill>
                <a:latin typeface="Arial" charset="0"/>
                <a:cs typeface="Arial" charset="0"/>
              </a:rPr>
              <a:t/>
            </a:r>
            <a:br>
              <a:rPr lang="es-ES_tradnl" sz="2000" dirty="0" smtClean="0">
                <a:solidFill>
                  <a:srgbClr val="000099"/>
                </a:solidFill>
                <a:latin typeface="Arial" charset="0"/>
                <a:cs typeface="Arial" charset="0"/>
              </a:rPr>
            </a:br>
            <a:r>
              <a:rPr lang="en-US" sz="2000" dirty="0" smtClean="0">
                <a:solidFill>
                  <a:srgbClr val="000099"/>
                </a:solidFill>
                <a:latin typeface="Arial" charset="0"/>
                <a:cs typeface="Arial" charset="0"/>
              </a:rPr>
              <a:t>- </a:t>
            </a:r>
            <a:r>
              <a:rPr lang="es-ES_tradnl" sz="2000" dirty="0" smtClean="0">
                <a:solidFill>
                  <a:srgbClr val="000099"/>
                </a:solidFill>
                <a:latin typeface="Arial" charset="0"/>
                <a:cs typeface="Arial" charset="0"/>
              </a:rPr>
              <a:t>Trabajo en equipo </a:t>
            </a:r>
            <a:br>
              <a:rPr lang="es-ES_tradnl" sz="2000" dirty="0" smtClean="0">
                <a:solidFill>
                  <a:srgbClr val="000099"/>
                </a:solidFill>
                <a:latin typeface="Arial" charset="0"/>
                <a:cs typeface="Arial" charset="0"/>
              </a:rPr>
            </a:br>
            <a:r>
              <a:rPr lang="es-ES_tradnl" sz="2000" dirty="0" smtClean="0">
                <a:solidFill>
                  <a:srgbClr val="000099"/>
                </a:solidFill>
                <a:latin typeface="Arial" charset="0"/>
                <a:cs typeface="Arial" charset="0"/>
              </a:rPr>
              <a:t/>
            </a:r>
            <a:br>
              <a:rPr lang="es-ES_tradnl" sz="2000" dirty="0" smtClean="0">
                <a:solidFill>
                  <a:srgbClr val="000099"/>
                </a:solidFill>
                <a:latin typeface="Arial" charset="0"/>
                <a:cs typeface="Arial" charset="0"/>
              </a:rPr>
            </a:br>
            <a:r>
              <a:rPr lang="en-US" sz="2000" dirty="0" smtClean="0">
                <a:solidFill>
                  <a:srgbClr val="000099"/>
                </a:solidFill>
                <a:latin typeface="Arial" charset="0"/>
                <a:cs typeface="Arial" charset="0"/>
              </a:rPr>
              <a:t>- </a:t>
            </a:r>
            <a:r>
              <a:rPr lang="es-ES_tradnl" sz="2000" dirty="0" smtClean="0">
                <a:solidFill>
                  <a:srgbClr val="000099"/>
                </a:solidFill>
                <a:latin typeface="Arial" charset="0"/>
                <a:cs typeface="Arial" charset="0"/>
              </a:rPr>
              <a:t>Razonamiento crítico </a:t>
            </a:r>
            <a:br>
              <a:rPr lang="es-ES_tradnl" sz="2000" dirty="0" smtClean="0">
                <a:solidFill>
                  <a:srgbClr val="000099"/>
                </a:solidFill>
                <a:latin typeface="Arial" charset="0"/>
                <a:cs typeface="Arial" charset="0"/>
              </a:rPr>
            </a:br>
            <a:r>
              <a:rPr lang="es-ES_tradnl" sz="2000" dirty="0" smtClean="0">
                <a:solidFill>
                  <a:srgbClr val="000099"/>
                </a:solidFill>
                <a:latin typeface="Arial" charset="0"/>
                <a:cs typeface="Arial" charset="0"/>
              </a:rPr>
              <a:t/>
            </a:r>
            <a:br>
              <a:rPr lang="es-ES_tradnl" sz="2000" dirty="0" smtClean="0">
                <a:solidFill>
                  <a:srgbClr val="000099"/>
                </a:solidFill>
                <a:latin typeface="Arial" charset="0"/>
                <a:cs typeface="Arial" charset="0"/>
              </a:rPr>
            </a:br>
            <a:r>
              <a:rPr lang="en-US" sz="2000" dirty="0" smtClean="0">
                <a:solidFill>
                  <a:srgbClr val="000099"/>
                </a:solidFill>
                <a:latin typeface="Arial" charset="0"/>
                <a:cs typeface="Arial" charset="0"/>
              </a:rPr>
              <a:t>- </a:t>
            </a:r>
            <a:r>
              <a:rPr lang="es-ES_tradnl" sz="2000" dirty="0" smtClean="0">
                <a:solidFill>
                  <a:srgbClr val="000099"/>
                </a:solidFill>
                <a:latin typeface="Arial" charset="0"/>
                <a:cs typeface="Arial" charset="0"/>
              </a:rPr>
              <a:t>Aprendizaje autónomo</a:t>
            </a:r>
          </a:p>
        </p:txBody>
      </p:sp>
      <p:sp>
        <p:nvSpPr>
          <p:cNvPr id="15364" name="3 Marcador de fecha"/>
          <p:cNvSpPr>
            <a:spLocks noGrp="1"/>
          </p:cNvSpPr>
          <p:nvPr>
            <p:ph type="dt" sz="quarter" idx="10"/>
          </p:nvPr>
        </p:nvSpPr>
        <p:spPr bwMode="auto">
          <a:noFill/>
          <a:ln>
            <a:miter lim="800000"/>
            <a:headEnd/>
            <a:tailEnd/>
          </a:ln>
        </p:spPr>
        <p:txBody>
          <a:bodyPr/>
          <a:lstStyle/>
          <a:p>
            <a:endParaRPr lang="es-ES" smtClean="0"/>
          </a:p>
        </p:txBody>
      </p:sp>
      <p:sp>
        <p:nvSpPr>
          <p:cNvPr id="6147" name="4 Marcador de pie de página"/>
          <p:cNvSpPr>
            <a:spLocks noGrp="1"/>
          </p:cNvSpPr>
          <p:nvPr>
            <p:ph type="ftr" sz="quarter" idx="11"/>
          </p:nvPr>
        </p:nvSpPr>
        <p:spPr/>
        <p:txBody>
          <a:bodyPr/>
          <a:lstStyle/>
          <a:p>
            <a:pPr>
              <a:defRPr/>
            </a:pPr>
            <a:r>
              <a:rPr lang="es-ES_tradnl"/>
              <a:t>ED: </a:t>
            </a:r>
            <a:r>
              <a:rPr lang="en-US" err="1"/>
              <a:t>Presenta</a:t>
            </a:r>
            <a:r>
              <a:rPr lang="es-ES_tradnl" err="1"/>
              <a:t>ción</a:t>
            </a:r>
            <a:endParaRPr lang="es-ES_tradnl"/>
          </a:p>
        </p:txBody>
      </p:sp>
      <p:sp>
        <p:nvSpPr>
          <p:cNvPr id="6148" name="5 Marcador de número de diapositiva"/>
          <p:cNvSpPr>
            <a:spLocks noGrp="1"/>
          </p:cNvSpPr>
          <p:nvPr>
            <p:ph type="sldNum" sz="quarter" idx="12"/>
          </p:nvPr>
        </p:nvSpPr>
        <p:spPr/>
        <p:txBody>
          <a:bodyPr/>
          <a:lstStyle/>
          <a:p>
            <a:pPr>
              <a:defRPr/>
            </a:pPr>
            <a:fld id="{C8A0B27B-F45C-4B77-8E27-EBF880EBDEFE}" type="slidenum">
              <a:rPr lang="es-ES_tradnl"/>
              <a:pPr>
                <a:defRPr/>
              </a:pPr>
              <a:t>8</a:t>
            </a:fld>
            <a:endParaRPr lang="es-ES_tradnl"/>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28625" y="428625"/>
            <a:ext cx="8183563" cy="1050925"/>
          </a:xfrm>
        </p:spPr>
        <p:txBody>
          <a:bodyPr>
            <a:normAutofit fontScale="90000"/>
          </a:bodyPr>
          <a:lstStyle/>
          <a:p>
            <a:pPr eaLnBrk="1" fontAlgn="auto" hangingPunct="1">
              <a:spcAft>
                <a:spcPts val="0"/>
              </a:spcAft>
              <a:defRPr/>
            </a:pPr>
            <a:r>
              <a:rPr lang="es-ES" dirty="0" smtClean="0">
                <a:solidFill>
                  <a:schemeClr val="accent1">
                    <a:tint val="88000"/>
                    <a:satMod val="150000"/>
                  </a:schemeClr>
                </a:solidFill>
              </a:rPr>
              <a:t>¿Qué es la ciencia de la computación?</a:t>
            </a:r>
            <a:endParaRPr lang="es-ES" dirty="0">
              <a:solidFill>
                <a:schemeClr val="accent1">
                  <a:tint val="88000"/>
                  <a:satMod val="150000"/>
                </a:schemeClr>
              </a:solidFill>
            </a:endParaRPr>
          </a:p>
        </p:txBody>
      </p:sp>
      <p:sp>
        <p:nvSpPr>
          <p:cNvPr id="3" name="2 Marcador de contenido"/>
          <p:cNvSpPr>
            <a:spLocks noGrp="1"/>
          </p:cNvSpPr>
          <p:nvPr>
            <p:ph idx="1"/>
          </p:nvPr>
        </p:nvSpPr>
        <p:spPr>
          <a:xfrm>
            <a:off x="500063" y="1571625"/>
            <a:ext cx="8183562" cy="4187825"/>
          </a:xfrm>
        </p:spPr>
        <p:txBody>
          <a:bodyPr>
            <a:normAutofit/>
          </a:bodyPr>
          <a:lstStyle/>
          <a:p>
            <a:pPr marL="265176" indent="-265176" eaLnBrk="1" fontAlgn="auto" hangingPunct="1">
              <a:spcAft>
                <a:spcPts val="0"/>
              </a:spcAft>
              <a:buFont typeface="Wingdings 2"/>
              <a:buChar char=""/>
              <a:defRPr/>
            </a:pPr>
            <a:r>
              <a:rPr lang="es-ES" sz="2000" dirty="0" smtClean="0">
                <a:solidFill>
                  <a:srgbClr val="000099"/>
                </a:solidFill>
              </a:rPr>
              <a:t>Los últimos años somos testigos de un gran desarrollo de la tecnología de la computación.</a:t>
            </a:r>
          </a:p>
          <a:p>
            <a:pPr marL="265176" indent="-265176" eaLnBrk="1" fontAlgn="auto" hangingPunct="1">
              <a:spcAft>
                <a:spcPts val="0"/>
              </a:spcAft>
              <a:buFont typeface="Wingdings 2"/>
              <a:buChar char=""/>
              <a:defRPr/>
            </a:pPr>
            <a:endParaRPr lang="es-ES" sz="2000" dirty="0" smtClean="0">
              <a:solidFill>
                <a:srgbClr val="000099"/>
              </a:solidFill>
            </a:endParaRPr>
          </a:p>
          <a:p>
            <a:pPr marL="265176" indent="-265176" eaLnBrk="1" fontAlgn="auto" hangingPunct="1">
              <a:spcAft>
                <a:spcPts val="0"/>
              </a:spcAft>
              <a:buFont typeface="Wingdings 2"/>
              <a:buChar char=""/>
              <a:defRPr/>
            </a:pPr>
            <a:r>
              <a:rPr lang="es-ES" sz="2000" dirty="0" smtClean="0">
                <a:solidFill>
                  <a:srgbClr val="000099"/>
                </a:solidFill>
              </a:rPr>
              <a:t>Los problemas de resolver y los procesos para implementar son cada vez más complejos.</a:t>
            </a:r>
          </a:p>
          <a:p>
            <a:pPr marL="265176" indent="-265176" eaLnBrk="1" fontAlgn="auto" hangingPunct="1">
              <a:spcAft>
                <a:spcPts val="0"/>
              </a:spcAft>
              <a:buFont typeface="Wingdings 2"/>
              <a:buChar char=""/>
              <a:defRPr/>
            </a:pPr>
            <a:endParaRPr lang="es-ES" sz="2000" dirty="0" smtClean="0">
              <a:solidFill>
                <a:srgbClr val="000099"/>
              </a:solidFill>
            </a:endParaRPr>
          </a:p>
          <a:p>
            <a:pPr marL="265176" indent="-265176" eaLnBrk="1" fontAlgn="auto" hangingPunct="1">
              <a:spcAft>
                <a:spcPts val="0"/>
              </a:spcAft>
              <a:buFont typeface="Wingdings 2"/>
              <a:buChar char=""/>
              <a:defRPr/>
            </a:pPr>
            <a:r>
              <a:rPr lang="es-ES" sz="2000" dirty="0" smtClean="0">
                <a:solidFill>
                  <a:srgbClr val="000099"/>
                </a:solidFill>
              </a:rPr>
              <a:t>La ciencia de la computación estudia: </a:t>
            </a:r>
          </a:p>
          <a:p>
            <a:pPr marL="548640" lvl="1" indent="-201168" eaLnBrk="1" fontAlgn="auto" hangingPunct="1">
              <a:spcAft>
                <a:spcPts val="0"/>
              </a:spcAft>
              <a:buFont typeface="Verdana"/>
              <a:buChar char="◦"/>
              <a:defRPr/>
            </a:pPr>
            <a:r>
              <a:rPr lang="es-ES" sz="1800" dirty="0" smtClean="0">
                <a:solidFill>
                  <a:srgbClr val="000099"/>
                </a:solidFill>
              </a:rPr>
              <a:t>Cómo resolver problemas (independiente de las máquinas</a:t>
            </a:r>
            <a:r>
              <a:rPr lang="es-ES" sz="1800" b="1" dirty="0" smtClean="0">
                <a:solidFill>
                  <a:srgbClr val="000099"/>
                </a:solidFill>
              </a:rPr>
              <a:t>).</a:t>
            </a:r>
          </a:p>
          <a:p>
            <a:pPr marL="548640" lvl="1" indent="-201168" eaLnBrk="1" fontAlgn="auto" hangingPunct="1">
              <a:spcAft>
                <a:spcPts val="0"/>
              </a:spcAft>
              <a:buFont typeface="Verdana"/>
              <a:buChar char="◦"/>
              <a:defRPr/>
            </a:pPr>
            <a:r>
              <a:rPr lang="es-ES" sz="1800" dirty="0" smtClean="0">
                <a:solidFill>
                  <a:srgbClr val="000099"/>
                </a:solidFill>
              </a:rPr>
              <a:t>Cómo estudiar problemas sin soluciones. </a:t>
            </a:r>
          </a:p>
          <a:p>
            <a:pPr marL="548640" lvl="1" indent="-201168" eaLnBrk="1" fontAlgn="auto" hangingPunct="1">
              <a:spcAft>
                <a:spcPts val="0"/>
              </a:spcAft>
              <a:buFont typeface="Verdana"/>
              <a:buChar char="◦"/>
              <a:defRPr/>
            </a:pPr>
            <a:r>
              <a:rPr lang="es-ES" sz="1800" dirty="0" smtClean="0">
                <a:solidFill>
                  <a:srgbClr val="000099"/>
                </a:solidFill>
              </a:rPr>
              <a:t>Cómo hacer los problemas computacionales (desarrollar los algoritmos).</a:t>
            </a:r>
          </a:p>
          <a:p>
            <a:pPr marL="548640" lvl="1" indent="-201168" eaLnBrk="1" fontAlgn="auto" hangingPunct="1">
              <a:spcAft>
                <a:spcPts val="0"/>
              </a:spcAft>
              <a:buFont typeface="Verdana"/>
              <a:buChar char="◦"/>
              <a:defRPr/>
            </a:pPr>
            <a:r>
              <a:rPr lang="es-ES" sz="1800" dirty="0" smtClean="0">
                <a:solidFill>
                  <a:srgbClr val="000099"/>
                </a:solidFill>
              </a:rPr>
              <a:t>Cómo usar los ordenadores como medios para resolver problemas.</a:t>
            </a:r>
          </a:p>
          <a:p>
            <a:pPr marL="548640" lvl="1" indent="-201168" eaLnBrk="1" fontAlgn="auto" hangingPunct="1">
              <a:spcAft>
                <a:spcPts val="0"/>
              </a:spcAft>
              <a:buFont typeface="Verdana"/>
              <a:buChar char="◦"/>
              <a:defRPr/>
            </a:pPr>
            <a:endParaRPr lang="es-ES" sz="1800" dirty="0"/>
          </a:p>
        </p:txBody>
      </p:sp>
      <p:sp>
        <p:nvSpPr>
          <p:cNvPr id="4" name="3 Marcador de fecha"/>
          <p:cNvSpPr>
            <a:spLocks noGrp="1"/>
          </p:cNvSpPr>
          <p:nvPr>
            <p:ph type="dt" sz="half" idx="10"/>
          </p:nvPr>
        </p:nvSpPr>
        <p:spPr/>
        <p:txBody>
          <a:bodyPr/>
          <a:lstStyle/>
          <a:p>
            <a:pPr>
              <a:defRPr/>
            </a:pPr>
            <a:r>
              <a:rPr lang="es-ES_tradnl"/>
              <a:t>Tema 1</a:t>
            </a:r>
          </a:p>
        </p:txBody>
      </p:sp>
      <p:sp>
        <p:nvSpPr>
          <p:cNvPr id="5" name="4 Marcador de pie de página"/>
          <p:cNvSpPr>
            <a:spLocks noGrp="1"/>
          </p:cNvSpPr>
          <p:nvPr>
            <p:ph type="ftr" sz="quarter" idx="11"/>
          </p:nvPr>
        </p:nvSpPr>
        <p:spPr/>
        <p:txBody>
          <a:bodyPr/>
          <a:lstStyle/>
          <a:p>
            <a:pPr>
              <a:defRPr/>
            </a:pPr>
            <a:r>
              <a:rPr lang="es-ES_tradnl"/>
              <a:t>Abstracción de datos</a:t>
            </a:r>
          </a:p>
        </p:txBody>
      </p:sp>
      <p:sp>
        <p:nvSpPr>
          <p:cNvPr id="6" name="5 Marcador de número de diapositiva"/>
          <p:cNvSpPr>
            <a:spLocks noGrp="1"/>
          </p:cNvSpPr>
          <p:nvPr>
            <p:ph type="sldNum" sz="quarter" idx="12"/>
          </p:nvPr>
        </p:nvSpPr>
        <p:spPr/>
        <p:txBody>
          <a:bodyPr/>
          <a:lstStyle/>
          <a:p>
            <a:pPr>
              <a:defRPr/>
            </a:pPr>
            <a:fld id="{523DA039-F4F4-45DF-9633-DD62FFDD93CB}" type="slidenum">
              <a:rPr lang="es-ES_tradnl"/>
              <a:pPr>
                <a:defRPr/>
              </a:pPr>
              <a:t>9</a:t>
            </a:fld>
            <a:endParaRPr lang="es-ES_tradnl"/>
          </a:p>
        </p:txBody>
      </p:sp>
    </p:spTree>
    <p:extLst>
      <p:ext uri="{BB962C8B-B14F-4D97-AF65-F5344CB8AC3E}">
        <p14:creationId xmlns:p14="http://schemas.microsoft.com/office/powerpoint/2010/main" val="1621495140"/>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1428</TotalTime>
  <Words>2621</Words>
  <Application>Microsoft Macintosh PowerPoint</Application>
  <PresentationFormat>Presentación en pantalla (4:3)</PresentationFormat>
  <Paragraphs>489</Paragraphs>
  <Slides>33</Slides>
  <Notes>32</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Aspecto</vt:lpstr>
      <vt:lpstr>Estructura de Datos: Presentación </vt:lpstr>
      <vt:lpstr>Profesores</vt:lpstr>
      <vt:lpstr>Grupos de prácticas</vt:lpstr>
      <vt:lpstr>¿Por qué necesitamos estudiar Estructuras de Datos?</vt:lpstr>
      <vt:lpstr>Explosión de Datos en los últimos años</vt:lpstr>
      <vt:lpstr>¿ Cuáles son nuestros objetivos?</vt:lpstr>
      <vt:lpstr>¿Cuáles son los nuestros objetivos?!</vt:lpstr>
      <vt:lpstr>¿Cuáles son los nuestros objetivos?!</vt:lpstr>
      <vt:lpstr>¿Qué es la ciencia de la computación?</vt:lpstr>
      <vt:lpstr>Presentación de PowerPoint</vt:lpstr>
      <vt:lpstr>Introducción a la Ciencia de Computación</vt:lpstr>
      <vt:lpstr>Areas de la Ciencia de computación (CC)</vt:lpstr>
      <vt:lpstr>Areas de la Ciencia de computación (CC)</vt:lpstr>
      <vt:lpstr>Introduction to CS</vt:lpstr>
      <vt:lpstr>Areas de la Ciencia de computación (CC)</vt:lpstr>
      <vt:lpstr>Areas de la Ciencia de computación (CC)</vt:lpstr>
      <vt:lpstr>Areas de la Ciencia de computación (CC)</vt:lpstr>
      <vt:lpstr>Presentación de PowerPoint</vt:lpstr>
      <vt:lpstr>Presentación de PowerPoint</vt:lpstr>
      <vt:lpstr>Areas de la Ciencia de computación (CC)</vt:lpstr>
      <vt:lpstr>Introduction to CS</vt:lpstr>
      <vt:lpstr>¿Y qué es la programación?</vt:lpstr>
      <vt:lpstr>La abstracción</vt:lpstr>
      <vt:lpstr>Presentación de PowerPoint</vt:lpstr>
      <vt:lpstr>¿Por qué estudiar Estructura de Datos?</vt:lpstr>
      <vt:lpstr>Estamos preparados para estudiar ED?!</vt:lpstr>
      <vt:lpstr>¿Qué haremos en ED?</vt:lpstr>
      <vt:lpstr>Contenido</vt:lpstr>
      <vt:lpstr>Ciclo semanal de aprendizaje </vt:lpstr>
      <vt:lpstr>¿Cómo se evaluará la asignatura?</vt:lpstr>
      <vt:lpstr>¿Cómo se evaluará la asignatura?</vt:lpstr>
      <vt:lpstr>Evaluación única</vt:lpstr>
      <vt:lpstr>Bibliografía básica</vt:lpstr>
    </vt:vector>
  </TitlesOfParts>
  <Company>CVC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2: Abstracción de Datos</dc:title>
  <dc:creator>CVC115</dc:creator>
  <cp:lastModifiedBy>Petia Radeva</cp:lastModifiedBy>
  <cp:revision>135</cp:revision>
  <dcterms:created xsi:type="dcterms:W3CDTF">2005-02-06T13:04:10Z</dcterms:created>
  <dcterms:modified xsi:type="dcterms:W3CDTF">2015-02-12T00:12:21Z</dcterms:modified>
</cp:coreProperties>
</file>