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2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7333-6CBA-498D-BAE7-EF0D7A251C07}" type="datetimeFigureOut">
              <a:rPr lang="en-SG" smtClean="0"/>
              <a:t>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A37C-F6FD-43FA-AEFA-0EC9BF8F1F5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7333-6CBA-498D-BAE7-EF0D7A251C07}" type="datetimeFigureOut">
              <a:rPr lang="en-SG" smtClean="0"/>
              <a:t>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A37C-F6FD-43FA-AEFA-0EC9BF8F1F5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7333-6CBA-498D-BAE7-EF0D7A251C07}" type="datetimeFigureOut">
              <a:rPr lang="en-SG" smtClean="0"/>
              <a:t>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A37C-F6FD-43FA-AEFA-0EC9BF8F1F5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7333-6CBA-498D-BAE7-EF0D7A251C07}" type="datetimeFigureOut">
              <a:rPr lang="en-SG" smtClean="0"/>
              <a:t>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A37C-F6FD-43FA-AEFA-0EC9BF8F1F5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7333-6CBA-498D-BAE7-EF0D7A251C07}" type="datetimeFigureOut">
              <a:rPr lang="en-SG" smtClean="0"/>
              <a:t>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A37C-F6FD-43FA-AEFA-0EC9BF8F1F5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7333-6CBA-498D-BAE7-EF0D7A251C07}" type="datetimeFigureOut">
              <a:rPr lang="en-SG" smtClean="0"/>
              <a:t>8/4/2019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A37C-F6FD-43FA-AEFA-0EC9BF8F1F5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7333-6CBA-498D-BAE7-EF0D7A251C07}" type="datetimeFigureOut">
              <a:rPr lang="en-SG" smtClean="0"/>
              <a:t>8/4/2019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A37C-F6FD-43FA-AEFA-0EC9BF8F1F5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7333-6CBA-498D-BAE7-EF0D7A251C07}" type="datetimeFigureOut">
              <a:rPr lang="en-SG" smtClean="0"/>
              <a:t>8/4/2019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A37C-F6FD-43FA-AEFA-0EC9BF8F1F5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7333-6CBA-498D-BAE7-EF0D7A251C07}" type="datetimeFigureOut">
              <a:rPr lang="en-SG" smtClean="0"/>
              <a:t>8/4/2019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A37C-F6FD-43FA-AEFA-0EC9BF8F1F5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7333-6CBA-498D-BAE7-EF0D7A251C07}" type="datetimeFigureOut">
              <a:rPr lang="en-SG" smtClean="0"/>
              <a:t>8/4/2019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A37C-F6FD-43FA-AEFA-0EC9BF8F1F5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7333-6CBA-498D-BAE7-EF0D7A251C07}" type="datetimeFigureOut">
              <a:rPr lang="en-SG" smtClean="0"/>
              <a:t>8/4/2019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A37C-F6FD-43FA-AEFA-0EC9BF8F1F5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7333-6CBA-498D-BAE7-EF0D7A251C07}" type="datetimeFigureOut">
              <a:rPr lang="en-SG" smtClean="0"/>
              <a:t>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A37C-F6FD-43FA-AEFA-0EC9BF8F1F5B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7544" y="33265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1628800"/>
            <a:ext cx="2736304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Search within Site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2771800" y="332656"/>
            <a:ext cx="28803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2771800" y="476672"/>
            <a:ext cx="28803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2771800" y="620688"/>
            <a:ext cx="28803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C:\Program Files (x86)\Microsoft Office\MEDIA\CAGCAT10\j028536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1474013" cy="181782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39552" y="4221088"/>
            <a:ext cx="295232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Text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63093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Contact		Footer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179512" y="44624"/>
            <a:ext cx="3528392" cy="67413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64088" y="22768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Mobile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7584" y="548680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1628800"/>
            <a:ext cx="835292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Search within Site</a:t>
            </a:r>
            <a:endParaRPr lang="en-SG" dirty="0"/>
          </a:p>
        </p:txBody>
      </p:sp>
      <p:pic>
        <p:nvPicPr>
          <p:cNvPr id="1026" name="Picture 2" descr="C:\Program Files (x86)\Microsoft Office\MEDIA\CAGCAT10\j028536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5" y="2204863"/>
            <a:ext cx="1768816" cy="2016225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23528" y="4293096"/>
            <a:ext cx="849694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Text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63093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	Contact				Footer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107504" y="404664"/>
            <a:ext cx="8964488" cy="6381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695728" y="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Tablet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2339752" y="980728"/>
            <a:ext cx="136815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Menu 1</a:t>
            </a:r>
            <a:endParaRPr lang="en-SG" dirty="0"/>
          </a:p>
        </p:txBody>
      </p:sp>
      <p:sp>
        <p:nvSpPr>
          <p:cNvPr id="17" name="Rounded Rectangle 16"/>
          <p:cNvSpPr/>
          <p:nvPr/>
        </p:nvSpPr>
        <p:spPr>
          <a:xfrm>
            <a:off x="3851920" y="980728"/>
            <a:ext cx="136815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Menu 2</a:t>
            </a:r>
            <a:endParaRPr lang="en-SG" dirty="0"/>
          </a:p>
        </p:txBody>
      </p:sp>
      <p:sp>
        <p:nvSpPr>
          <p:cNvPr id="18" name="Rounded Rectangle 17"/>
          <p:cNvSpPr/>
          <p:nvPr/>
        </p:nvSpPr>
        <p:spPr>
          <a:xfrm>
            <a:off x="5436096" y="980728"/>
            <a:ext cx="136815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Menu 3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7020272" y="980728"/>
            <a:ext cx="136815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Menu 4</a:t>
            </a:r>
            <a:endParaRPr lang="en-S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Christine</dc:creator>
  <cp:lastModifiedBy>Christine</cp:lastModifiedBy>
  <cp:revision>2</cp:revision>
  <dcterms:created xsi:type="dcterms:W3CDTF">2019-04-08T05:44:04Z</dcterms:created>
  <dcterms:modified xsi:type="dcterms:W3CDTF">2019-04-08T05:49:55Z</dcterms:modified>
</cp:coreProperties>
</file>