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5" r:id="rId8"/>
    <p:sldId id="267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44257-D95B-4BED-BEBA-54C7BEFB2F80}" v="72" dt="2021-12-01T03:17:26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tx/foss-pres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8000" spc="600" dirty="0">
                <a:solidFill>
                  <a:schemeClr val="tx1"/>
                </a:solidFill>
              </a:rPr>
              <a:t>FOSS</a:t>
            </a:r>
            <a:endParaRPr lang="en-US" sz="4400" spc="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Tony Pau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EBD8-9CA1-4D11-8152-0F74D17E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EB4B-57F6-4409-822A-8F1EE673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</a:t>
            </a:r>
            <a:r>
              <a:rPr lang="en-US" dirty="0"/>
              <a:t>ree </a:t>
            </a:r>
            <a:r>
              <a:rPr lang="en-US" b="1" dirty="0"/>
              <a:t>O</a:t>
            </a:r>
            <a:r>
              <a:rPr lang="en-US" dirty="0"/>
              <a:t>pen </a:t>
            </a:r>
            <a:r>
              <a:rPr lang="en-US" b="1" dirty="0"/>
              <a:t>S</a:t>
            </a:r>
            <a:r>
              <a:rPr lang="en-US" dirty="0"/>
              <a:t>ource </a:t>
            </a:r>
            <a:r>
              <a:rPr lang="en-US" b="1" dirty="0"/>
              <a:t>S</a:t>
            </a:r>
            <a:r>
              <a:rPr lang="en-US" dirty="0"/>
              <a:t>oftware</a:t>
            </a:r>
          </a:p>
          <a:p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F5B392C-F7C8-4F96-B825-DEF2B9A3E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9" b="96094" l="10000" r="90000">
                        <a14:foregroundMark x1="52188" y1="8105" x2="53750" y2="7129"/>
                        <a14:foregroundMark x1="56875" y1="18262" x2="56094" y2="28516"/>
                        <a14:foregroundMark x1="61563" y1="82422" x2="63125" y2="92676"/>
                        <a14:foregroundMark x1="34375" y1="92188" x2="34375" y2="92188"/>
                        <a14:foregroundMark x1="34375" y1="90723" x2="33984" y2="92188"/>
                        <a14:foregroundMark x1="32422" y1="91699" x2="32422" y2="93164"/>
                        <a14:foregroundMark x1="64688" y1="91211" x2="65469" y2="96094"/>
                        <a14:foregroundMark x1="63516" y1="89258" x2="43203" y2="30371"/>
                        <a14:foregroundMark x1="43203" y1="30371" x2="46797" y2="18750"/>
                        <a14:foregroundMark x1="54922" y1="32422" x2="64688" y2="64941"/>
                        <a14:foregroundMark x1="51797" y1="35840" x2="57656" y2="528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0132" y="2805698"/>
            <a:ext cx="2157704" cy="172616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82088A7-2978-44A5-9B32-C49EB3A72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62" b="91895" l="2657" r="96015">
                        <a14:foregroundMark x1="16603" y1="78711" x2="62903" y2="70410"/>
                        <a14:foregroundMark x1="62903" y1="70410" x2="35769" y2="36914"/>
                        <a14:foregroundMark x1="35769" y1="36914" x2="33112" y2="42578"/>
                        <a14:foregroundMark x1="43074" y1="66406" x2="54364" y2="42578"/>
                        <a14:foregroundMark x1="41746" y1="78027" x2="51044" y2="32324"/>
                        <a14:foregroundMark x1="29791" y1="19434" x2="68501" y2="23730"/>
                        <a14:foregroundMark x1="68501" y1="23730" x2="84345" y2="60156"/>
                        <a14:foregroundMark x1="84345" y1="60156" x2="56736" y2="87988"/>
                        <a14:foregroundMark x1="56736" y1="87988" x2="22296" y2="49512"/>
                        <a14:foregroundMark x1="22296" y1="49512" x2="31784" y2="19434"/>
                        <a14:foregroundMark x1="41746" y1="36426" x2="61575" y2="53516"/>
                        <a14:foregroundMark x1="43074" y1="33691" x2="39753" y2="66406"/>
                        <a14:foregroundMark x1="42410" y1="43262" x2="10626" y2="37109"/>
                        <a14:foregroundMark x1="7306" y1="48047" x2="27799" y2="61621"/>
                        <a14:foregroundMark x1="31784" y1="43262" x2="41746" y2="76660"/>
                        <a14:foregroundMark x1="9298" y1="24805" x2="72486" y2="73438"/>
                        <a14:foregroundMark x1="72486" y1="73438" x2="84156" y2="78027"/>
                        <a14:foregroundMark x1="13283" y1="76660" x2="82827" y2="26855"/>
                        <a14:foregroundMark x1="82827" y1="26855" x2="84820" y2="26172"/>
                        <a14:foregroundMark x1="37097" y1="8496" x2="61575" y2="65723"/>
                        <a14:foregroundMark x1="61575" y1="65723" x2="61575" y2="65723"/>
                        <a14:foregroundMark x1="62239" y1="12598" x2="61575" y2="43945"/>
                        <a14:foregroundMark x1="61575" y1="26855" x2="80550" y2="78418"/>
                        <a14:foregroundMark x1="80550" y1="78418" x2="32068" y2="91211"/>
                        <a14:foregroundMark x1="32068" y1="91211" x2="22581" y2="64355"/>
                        <a14:foregroundMark x1="16603" y1="67773" x2="59583" y2="88184"/>
                        <a14:foregroundMark x1="17268" y1="83496" x2="69450" y2="91895"/>
                        <a14:foregroundMark x1="69450" y1="91895" x2="90038" y2="64355"/>
                        <a14:foregroundMark x1="15939" y1="82813" x2="9298" y2="71191"/>
                        <a14:foregroundMark x1="22581" y1="56836" x2="49715" y2="45996"/>
                        <a14:foregroundMark x1="45066" y1="53516" x2="79507" y2="50781"/>
                        <a14:foregroundMark x1="17932" y1="52832" x2="45066" y2="52148"/>
                        <a14:foregroundMark x1="25901" y1="50781" x2="43074" y2="45313"/>
                        <a14:foregroundMark x1="12619" y1="38477" x2="2657" y2="31641"/>
                        <a14:foregroundMark x1="38425" y1="21484" x2="39089" y2="5762"/>
                        <a14:foregroundMark x1="62903" y1="12598" x2="62239" y2="5762"/>
                        <a14:foregroundMark x1="86053" y1="34375" x2="96015" y2="336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0633" y="2541125"/>
            <a:ext cx="1267228" cy="1231159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9DBF8733-8325-4741-87C8-26A22C468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1167" y="4432326"/>
            <a:ext cx="1783080" cy="1783080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21927B6-D87D-4384-A406-5DC6C3F62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4758" y="4111752"/>
            <a:ext cx="1562484" cy="1562484"/>
          </a:xfrm>
          <a:prstGeom prst="rect">
            <a:avLst/>
          </a:prstGeom>
        </p:spPr>
      </p:pic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3153007F-7E72-4072-9A43-C534A65108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9770" y="2103120"/>
            <a:ext cx="1481924" cy="1405156"/>
          </a:xfrm>
          <a:prstGeom prst="rect">
            <a:avLst/>
          </a:prstGeom>
        </p:spPr>
      </p:pic>
      <p:pic>
        <p:nvPicPr>
          <p:cNvPr id="17" name="Picture 16" descr="A picture containing text, picture frame&#10;&#10;Description automatically generated">
            <a:extLst>
              <a:ext uri="{FF2B5EF4-FFF2-40B4-BE49-F238E27FC236}">
                <a16:creationId xmlns:a16="http://schemas.microsoft.com/office/drawing/2014/main" id="{6EC225CA-33D0-484C-8DD9-9189BD5F67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11648" y1="75000" x2="21398" y2="22333"/>
                        <a14:foregroundMark x1="48490" y1="71333" x2="55306" y2="32333"/>
                        <a14:foregroundMark x1="55306" y1="32333" x2="55306" y2="27000"/>
                        <a14:foregroundMark x1="64884" y1="71333" x2="72908" y2="25333"/>
                        <a14:foregroundMark x1="72908" y1="25333" x2="72908" y2="25333"/>
                        <a14:foregroundMark x1="82830" y1="69000" x2="89042" y2="23667"/>
                        <a14:foregroundMark x1="71700" y1="30667" x2="67990" y2="23667"/>
                        <a14:foregroundMark x1="54789" y1="30667" x2="51079" y2="26000"/>
                        <a14:foregroundMark x1="54789" y1="27000" x2="48921" y2="23000"/>
                        <a14:foregroundMark x1="37964" y1="23667" x2="28818" y2="44333"/>
                        <a14:foregroundMark x1="36411" y1="28333" x2="33477" y2="20000"/>
                        <a14:foregroundMark x1="22303" y1="23379" x2="18637" y2="22667"/>
                        <a14:foregroundMark x1="35807" y1="26000" x2="25873" y2="24072"/>
                        <a14:foregroundMark x1="18637" y1="22667" x2="16566" y2="30667"/>
                        <a14:foregroundMark x1="21225" y1="34333" x2="15358" y2="18667"/>
                        <a14:foregroundMark x1="36583" y1="39667" x2="38568" y2="35000"/>
                        <a14:foregroundMark x1="54012" y1="36667" x2="55134" y2="30000"/>
                        <a14:foregroundMark x1="54789" y1="41000" x2="56859" y2="27667"/>
                        <a14:foregroundMark x1="69370" y1="42000" x2="69543" y2="30000"/>
                        <a14:foregroundMark x1="87748" y1="34333" x2="86195" y2="24667"/>
                        <a14:foregroundMark x1="69974" y1="21667" x2="72908" y2="21667"/>
                        <a14:foregroundMark x1="80673" y1="21667" x2="78343" y2="67667"/>
                        <a14:foregroundMark x1="78343" y1="67667" x2="89301" y2="80333"/>
                        <a14:foregroundMark x1="55738" y1="39000" x2="50475" y2="20667"/>
                        <a14:foregroundMark x1="21570" y1="30000" x2="20621" y2="40333"/>
                        <a14:backgroundMark x1="24331" y1="20000" x2="24676" y2="39667"/>
                        <a14:backgroundMark x1="23123" y1="26000" x2="23555" y2="20667"/>
                        <a14:backgroundMark x1="24331" y1="24667" x2="22347" y2="23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7753" y="5237943"/>
            <a:ext cx="4301274" cy="1113358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76630670-8E91-420B-B20A-511739EB99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0751" y="3266256"/>
            <a:ext cx="1425703" cy="11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8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6D7-FB29-4278-8C7C-7AF0682A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2110F-493F-435A-B20D-AC7841900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1DFE5-A55F-44F4-A50F-2BDB3E4FF3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Free</a:t>
            </a:r>
          </a:p>
          <a:p>
            <a:r>
              <a:rPr lang="en-US" dirty="0"/>
              <a:t>Open-source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A68B8-CB38-4BEE-9B29-4109AA098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59100-19FC-4386-A7CB-841C7119F6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Probably not industry standard</a:t>
            </a:r>
          </a:p>
          <a:p>
            <a:r>
              <a:rPr lang="en-US" dirty="0"/>
              <a:t>Less tutorials</a:t>
            </a:r>
          </a:p>
          <a:p>
            <a:r>
              <a:rPr lang="en-US" dirty="0"/>
              <a:t>Smaller community</a:t>
            </a:r>
          </a:p>
          <a:p>
            <a:r>
              <a:rPr lang="en-US" dirty="0"/>
              <a:t>Developers have no financial incentive</a:t>
            </a:r>
          </a:p>
        </p:txBody>
      </p:sp>
    </p:spTree>
    <p:extLst>
      <p:ext uri="{BB962C8B-B14F-4D97-AF65-F5344CB8AC3E}">
        <p14:creationId xmlns:p14="http://schemas.microsoft.com/office/powerpoint/2010/main" val="48616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4AA7-2C78-4D10-9CFB-742DA34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E867F-7E73-4563-AAA8-BB5961E64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3C677-7722-46BF-80FF-3B5FDDFDE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GNU/Linux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36C1B-72F7-4D6E-9559-8B0886614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Proprietary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7BD68-BF9B-45F9-9342-B56AE9F44F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r>
              <a:rPr lang="en-US" dirty="0"/>
              <a:t>MacOS</a:t>
            </a:r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4D70A816-372B-46F1-A22F-AF28D0C0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51" b="96618" l="417" r="97000">
                        <a14:foregroundMark x1="1417" y1="92754" x2="32917" y2="98551"/>
                        <a14:foregroundMark x1="32917" y1="98551" x2="94667" y2="88337"/>
                        <a14:foregroundMark x1="94667" y1="88337" x2="79417" y2="25880"/>
                        <a14:foregroundMark x1="76318" y1="21456" x2="62500" y2="1725"/>
                        <a14:foregroundMark x1="79417" y1="25880" x2="76920" y2="22315"/>
                        <a14:foregroundMark x1="62500" y1="1725" x2="28500" y2="26570"/>
                        <a14:foregroundMark x1="28500" y1="26570" x2="417" y2="83851"/>
                        <a14:foregroundMark x1="49250" y1="7453" x2="45833" y2="93927"/>
                        <a14:foregroundMark x1="5333" y1="88268" x2="81250" y2="90545"/>
                        <a14:foregroundMark x1="81250" y1="90545" x2="75250" y2="53347"/>
                        <a14:foregroundMark x1="75250" y1="53347" x2="59833" y2="24017"/>
                        <a14:foregroundMark x1="59833" y1="24017" x2="11417" y2="88061"/>
                        <a14:foregroundMark x1="11417" y1="88061" x2="8750" y2="89096"/>
                        <a14:foregroundMark x1="7250" y1="91097" x2="44833" y2="91304"/>
                        <a14:foregroundMark x1="44833" y1="91304" x2="76083" y2="89924"/>
                        <a14:foregroundMark x1="2917" y1="81021" x2="76083" y2="86680"/>
                        <a14:foregroundMark x1="13583" y1="77364" x2="24833" y2="96756"/>
                        <a14:foregroundMark x1="14583" y1="81781" x2="49250" y2="7453"/>
                        <a14:foregroundMark x1="16083" y1="77364" x2="34583" y2="37750"/>
                        <a14:foregroundMark x1="8750" y1="80607" x2="23833" y2="44651"/>
                        <a14:foregroundMark x1="25833" y1="87854" x2="45333" y2="59558"/>
                        <a14:foregroundMark x1="36500" y1="8282" x2="73583" y2="43823"/>
                        <a14:foregroundMark x1="37500" y1="3451" x2="72167" y2="32091"/>
                        <a14:foregroundMark x1="48750" y1="5452" x2="75083" y2="24431"/>
                        <a14:foregroundMark x1="85333" y1="79365" x2="97000" y2="87095"/>
                        <a14:foregroundMark x1="38000" y1="46653" x2="82917" y2="72533"/>
                        <a14:foregroundMark x1="48250" y1="37750" x2="77000" y2="52726"/>
                        <a14:foregroundMark x1="59917" y1="51139" x2="82917" y2="62802"/>
                        <a14:foregroundMark x1="76583" y1="62388" x2="80917" y2="45480"/>
                        <a14:backgroundMark x1="76083" y1="34507" x2="76583" y2="20773"/>
                        <a14:backgroundMark x1="24833" y1="39821" x2="31167" y2="276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7356" y="3942824"/>
            <a:ext cx="1472358" cy="1777873"/>
          </a:xfrm>
          <a:prstGeom prst="rect">
            <a:avLst/>
          </a:prstGeom>
        </p:spPr>
      </p:pic>
      <p:pic>
        <p:nvPicPr>
          <p:cNvPr id="12" name="Picture 11" descr="A picture containing logo&#10;&#10;Description automatically generated">
            <a:extLst>
              <a:ext uri="{FF2B5EF4-FFF2-40B4-BE49-F238E27FC236}">
                <a16:creationId xmlns:a16="http://schemas.microsoft.com/office/drawing/2014/main" id="{FA902E1F-B9D7-42CD-8BED-0B2EAF228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32" y="3942824"/>
            <a:ext cx="1670212" cy="1632253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4983B88-D7B0-4BF7-BBCA-FDDE7AB97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89" y="4004730"/>
            <a:ext cx="1670212" cy="1654059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0EA1B1D-8405-4C07-8929-693B0825A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5119" y="4395831"/>
            <a:ext cx="1046707" cy="100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9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4AA7-2C78-4D10-9CFB-742DA34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E867F-7E73-4563-AAA8-BB5961E64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3C677-7722-46BF-80FF-3B5FDDFDE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GIMP</a:t>
            </a:r>
          </a:p>
          <a:p>
            <a:r>
              <a:rPr lang="en-US" dirty="0" err="1"/>
              <a:t>Krita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36C1B-72F7-4D6E-9559-8B0886614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Proprietary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7BD68-BF9B-45F9-9342-B56AE9F44F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Photoshop</a:t>
            </a: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0767ECF7-3890-4B40-9162-1AF235CB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24" y="4088378"/>
            <a:ext cx="1783080" cy="178308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960223B-B0B6-4565-A2CD-85B1DF788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68" y="3833770"/>
            <a:ext cx="1711354" cy="1711354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3C947F9-03B5-4571-A51F-43B0A7702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642" y="3929064"/>
            <a:ext cx="227081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0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4AA7-2C78-4D10-9CFB-742DA34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Audio Workstation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E867F-7E73-4563-AAA8-BB5961E64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3C677-7722-46BF-80FF-3B5FDDFDE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LMMS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36C1B-72F7-4D6E-9559-8B0886614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Proprietary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7BD68-BF9B-45F9-9342-B56AE9F44F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Fruity Loops / FL Studio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28267CE-7FA1-476F-B025-C39881D4C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44" y="3593142"/>
            <a:ext cx="1562484" cy="1562484"/>
          </a:xfrm>
          <a:prstGeom prst="rect">
            <a:avLst/>
          </a:prstGeom>
        </p:spPr>
      </p:pic>
      <p:pic>
        <p:nvPicPr>
          <p:cNvPr id="9" name="Picture 8" descr="A red bell pepper&#10;&#10;Description automatically generated with low confidence">
            <a:extLst>
              <a:ext uri="{FF2B5EF4-FFF2-40B4-BE49-F238E27FC236}">
                <a16:creationId xmlns:a16="http://schemas.microsoft.com/office/drawing/2014/main" id="{EC53382E-B310-467A-AF82-E59192E5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917" y="4016209"/>
            <a:ext cx="11811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4AA7-2C78-4D10-9CFB-742DA34D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E867F-7E73-4563-AAA8-BB5961E64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3C677-7722-46BF-80FF-3B5FDDFDE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Godot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36C1B-72F7-4D6E-9559-8B0886614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Proprietary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7BD68-BF9B-45F9-9342-B56AE9F44F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  <a:p>
            <a:r>
              <a:rPr lang="en-US" dirty="0"/>
              <a:t>Unreal Engine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44D8C32-AE70-4659-9496-C6789DEDD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62" b="91895" l="2657" r="96015">
                        <a14:foregroundMark x1="16603" y1="78711" x2="62903" y2="70410"/>
                        <a14:foregroundMark x1="62903" y1="70410" x2="35769" y2="36914"/>
                        <a14:foregroundMark x1="35769" y1="36914" x2="33112" y2="42578"/>
                        <a14:foregroundMark x1="43074" y1="66406" x2="54364" y2="42578"/>
                        <a14:foregroundMark x1="41746" y1="78027" x2="51044" y2="32324"/>
                        <a14:foregroundMark x1="29791" y1="19434" x2="68501" y2="23730"/>
                        <a14:foregroundMark x1="68501" y1="23730" x2="84345" y2="60156"/>
                        <a14:foregroundMark x1="84345" y1="60156" x2="56736" y2="87988"/>
                        <a14:foregroundMark x1="56736" y1="87988" x2="22296" y2="49512"/>
                        <a14:foregroundMark x1="22296" y1="49512" x2="31784" y2="19434"/>
                        <a14:foregroundMark x1="41746" y1="36426" x2="61575" y2="53516"/>
                        <a14:foregroundMark x1="43074" y1="33691" x2="39753" y2="66406"/>
                        <a14:foregroundMark x1="42410" y1="43262" x2="10626" y2="37109"/>
                        <a14:foregroundMark x1="7306" y1="48047" x2="27799" y2="61621"/>
                        <a14:foregroundMark x1="31784" y1="43262" x2="41746" y2="76660"/>
                        <a14:foregroundMark x1="9298" y1="24805" x2="72486" y2="73438"/>
                        <a14:foregroundMark x1="72486" y1="73438" x2="84156" y2="78027"/>
                        <a14:foregroundMark x1="13283" y1="76660" x2="82827" y2="26855"/>
                        <a14:foregroundMark x1="82827" y1="26855" x2="84820" y2="26172"/>
                        <a14:foregroundMark x1="37097" y1="8496" x2="61575" y2="65723"/>
                        <a14:foregroundMark x1="61575" y1="65723" x2="61575" y2="65723"/>
                        <a14:foregroundMark x1="62239" y1="12598" x2="61575" y2="43945"/>
                        <a14:foregroundMark x1="61575" y1="26855" x2="80550" y2="78418"/>
                        <a14:foregroundMark x1="80550" y1="78418" x2="32068" y2="91211"/>
                        <a14:foregroundMark x1="32068" y1="91211" x2="22581" y2="64355"/>
                        <a14:foregroundMark x1="16603" y1="67773" x2="59583" y2="88184"/>
                        <a14:foregroundMark x1="17268" y1="83496" x2="69450" y2="91895"/>
                        <a14:foregroundMark x1="69450" y1="91895" x2="90038" y2="64355"/>
                        <a14:foregroundMark x1="15939" y1="82813" x2="9298" y2="71191"/>
                        <a14:foregroundMark x1="22581" y1="56836" x2="49715" y2="45996"/>
                        <a14:foregroundMark x1="45066" y1="53516" x2="79507" y2="50781"/>
                        <a14:foregroundMark x1="17932" y1="52832" x2="45066" y2="52148"/>
                        <a14:foregroundMark x1="25901" y1="50781" x2="43074" y2="45313"/>
                        <a14:foregroundMark x1="12619" y1="38477" x2="2657" y2="31641"/>
                        <a14:foregroundMark x1="38425" y1="21484" x2="39089" y2="5762"/>
                        <a14:foregroundMark x1="62903" y1="12598" x2="62239" y2="5762"/>
                        <a14:foregroundMark x1="86053" y1="34375" x2="96015" y2="336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7393" y="4101478"/>
            <a:ext cx="1267228" cy="123115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E604C5-F0A3-48A1-A7A7-AEEF285F60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722"/>
          <a:stretch/>
        </p:blipFill>
        <p:spPr>
          <a:xfrm>
            <a:off x="6529432" y="4374384"/>
            <a:ext cx="1184896" cy="1157642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4EBB970D-8932-4715-9CD1-982C514636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155"/>
          <a:stretch/>
        </p:blipFill>
        <p:spPr>
          <a:xfrm>
            <a:off x="8439752" y="3932406"/>
            <a:ext cx="2050018" cy="166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8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D9DC-E60F-4296-92FC-5FBCE16E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A3FE-8290-4114-B923-8D969B91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29094"/>
            <a:ext cx="10058400" cy="981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hlinkClick r:id="rId2"/>
              </a:rPr>
              <a:t>https://github.com/pautx/foss-presentation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0325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0064A07F5CA740897B7AF73A66F7F3" ma:contentTypeVersion="2" ma:contentTypeDescription="Create a new document." ma:contentTypeScope="" ma:versionID="e6069b169899d1ad1b6fd843ec0ad596">
  <xsd:schema xmlns:xsd="http://www.w3.org/2001/XMLSchema" xmlns:xs="http://www.w3.org/2001/XMLSchema" xmlns:p="http://schemas.microsoft.com/office/2006/metadata/properties" xmlns:ns3="a6be6264-1dc8-4bbd-8ca0-7ef157ce2393" targetNamespace="http://schemas.microsoft.com/office/2006/metadata/properties" ma:root="true" ma:fieldsID="8d5b0947e99a395f40bf7278e86b59f9" ns3:_="">
    <xsd:import namespace="a6be6264-1dc8-4bbd-8ca0-7ef157ce23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e6264-1dc8-4bbd-8ca0-7ef157ce23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www.w3.org/XML/1998/namespace"/>
    <ds:schemaRef ds:uri="a6be6264-1dc8-4bbd-8ca0-7ef157ce2393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5C4D5C-A792-49DD-93A7-C79415C023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be6264-1dc8-4bbd-8ca0-7ef157ce23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{C54F4726-3694-480F-B3A3-F7AE219DB946}tf78438558_win32</Template>
  <TotalTime>117</TotalTime>
  <Words>77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SavonVTI</vt:lpstr>
      <vt:lpstr>FOSS</vt:lpstr>
      <vt:lpstr>What is FOSS?</vt:lpstr>
      <vt:lpstr>Pros and Cons</vt:lpstr>
      <vt:lpstr>Operating Systems</vt:lpstr>
      <vt:lpstr>Image Manipulation</vt:lpstr>
      <vt:lpstr>Digital Audio Workstation</vt:lpstr>
      <vt:lpstr>Game Engine</vt:lpstr>
      <vt:lpstr>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</dc:title>
  <dc:creator>Tony Pau</dc:creator>
  <cp:lastModifiedBy>Tony Pau</cp:lastModifiedBy>
  <cp:revision>3</cp:revision>
  <dcterms:created xsi:type="dcterms:W3CDTF">2021-11-15T22:53:30Z</dcterms:created>
  <dcterms:modified xsi:type="dcterms:W3CDTF">2021-12-01T03:47:24Z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0x010100A70064A07F5CA740897B7AF73A66F7F3</vt:lpwstr>
  </property>
</Properties>
</file>