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62" r:id="rId4"/>
    <p:sldId id="261" r:id="rId5"/>
    <p:sldId id="264" r:id="rId6"/>
    <p:sldId id="265" r:id="rId7"/>
    <p:sldId id="266" r:id="rId8"/>
    <p:sldId id="267" r:id="rId9"/>
    <p:sldId id="263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72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30000"/>
            </a:gs>
            <a:gs pos="100000">
              <a:srgbClr val="76030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13" y="3692843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VISIÓ PER</a:t>
            </a:r>
            <a:r>
              <a:rPr lang="en-US" b="1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 </a:t>
            </a: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COMPUTADOR</a:t>
            </a:r>
            <a:br>
              <a:rPr lang="en-US" b="1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br>
              <a:rPr lang="en-US" b="1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br>
              <a:rPr lang="en-US" b="1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Short Project </a:t>
            </a:r>
            <a:b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b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</a:b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reeSerif" panose="02020603050405020304" charset="0"/>
                <a:cs typeface="FreeSerif" panose="02020603050405020304" charset="0"/>
              </a:rPr>
              <a:t>QT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B24B32B-556F-4457-AEAB-92C87C3098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7363" y="-33292"/>
            <a:ext cx="9365940" cy="69245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08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Esquema</a:t>
            </a:r>
            <a:r>
              <a:rPr lang="en-US" sz="2800" dirty="0"/>
              <a:t> del </a:t>
            </a:r>
            <a:r>
              <a:rPr lang="en-US" sz="2800" dirty="0" err="1"/>
              <a:t>projecte</a:t>
            </a:r>
            <a:endParaRPr lang="en-US" sz="2800" dirty="0"/>
          </a:p>
        </p:txBody>
      </p:sp>
      <p:sp>
        <p:nvSpPr>
          <p:cNvPr id="11" name="Flowchart: Card 10"/>
          <p:cNvSpPr/>
          <p:nvPr/>
        </p:nvSpPr>
        <p:spPr>
          <a:xfrm>
            <a:off x="1704513" y="1560433"/>
            <a:ext cx="943068" cy="52935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782463" y="165092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Mides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5338734" y="1367155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338734" y="156043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Imatges</a:t>
            </a:r>
            <a:endParaRPr lang="en-US" dirty="0"/>
          </a:p>
        </p:txBody>
      </p:sp>
      <p:sp>
        <p:nvSpPr>
          <p:cNvPr id="18" name="Rectangles 17"/>
          <p:cNvSpPr/>
          <p:nvPr/>
        </p:nvSpPr>
        <p:spPr>
          <a:xfrm>
            <a:off x="4474359" y="3274060"/>
            <a:ext cx="2831889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18156" y="338320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Separador de dígits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4474359" y="2419985"/>
            <a:ext cx="2823071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707554" y="25674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de </a:t>
            </a:r>
            <a:r>
              <a:rPr lang="ca-ES" dirty="0"/>
              <a:t>matricules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4847879" y="422656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555904" y="43376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OCR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4865024" y="502031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456143" y="513091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29" name="Flowchart: Multidocument 28"/>
          <p:cNvSpPr/>
          <p:nvPr/>
        </p:nvSpPr>
        <p:spPr>
          <a:xfrm>
            <a:off x="5438429" y="5808980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562254" y="60204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cxnSp>
        <p:nvCxnSpPr>
          <p:cNvPr id="35" name="Elbow Connector 34"/>
          <p:cNvCxnSpPr>
            <a:cxnSpLocks/>
            <a:stCxn id="11" idx="3"/>
            <a:endCxn id="20" idx="1"/>
          </p:cNvCxnSpPr>
          <p:nvPr/>
        </p:nvCxnSpPr>
        <p:spPr>
          <a:xfrm>
            <a:off x="2647581" y="1825109"/>
            <a:ext cx="1826778" cy="890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7374" y="2089785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91819" y="295021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85469" y="385826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96899" y="4747260"/>
            <a:ext cx="381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00709" y="548513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ard 10">
            <a:extLst>
              <a:ext uri="{FF2B5EF4-FFF2-40B4-BE49-F238E27FC236}">
                <a16:creationId xmlns:a16="http://schemas.microsoft.com/office/drawing/2014/main" id="{AC7432F6-B859-42DD-9DA7-1747CC950318}"/>
              </a:ext>
            </a:extLst>
          </p:cNvPr>
          <p:cNvSpPr/>
          <p:nvPr/>
        </p:nvSpPr>
        <p:spPr>
          <a:xfrm>
            <a:off x="8550675" y="5826877"/>
            <a:ext cx="1383437" cy="790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37">
            <a:extLst>
              <a:ext uri="{FF2B5EF4-FFF2-40B4-BE49-F238E27FC236}">
                <a16:creationId xmlns:a16="http://schemas.microsoft.com/office/drawing/2014/main" id="{BA7B8E00-58B0-4BC0-A838-51D6DD89825C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6486179" y="6204268"/>
            <a:ext cx="2064496" cy="1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3">
            <a:extLst>
              <a:ext uri="{FF2B5EF4-FFF2-40B4-BE49-F238E27FC236}">
                <a16:creationId xmlns:a16="http://schemas.microsoft.com/office/drawing/2014/main" id="{1E046A9D-7EF0-43CD-8CB1-0AF02E08BE66}"/>
              </a:ext>
            </a:extLst>
          </p:cNvPr>
          <p:cNvSpPr txBox="1"/>
          <p:nvPr/>
        </p:nvSpPr>
        <p:spPr>
          <a:xfrm>
            <a:off x="8803811" y="6037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A6CD2D2-CB3A-4743-B322-2DB642BD31D7}"/>
              </a:ext>
            </a:extLst>
          </p:cNvPr>
          <p:cNvCxnSpPr/>
          <p:nvPr/>
        </p:nvCxnSpPr>
        <p:spPr>
          <a:xfrm>
            <a:off x="3551068" y="766445"/>
            <a:ext cx="473179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08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Esquema</a:t>
            </a:r>
            <a:r>
              <a:rPr lang="en-US" sz="2800" dirty="0"/>
              <a:t> del </a:t>
            </a:r>
            <a:r>
              <a:rPr lang="en-US" sz="2800" dirty="0" err="1"/>
              <a:t>projecte</a:t>
            </a:r>
            <a:endParaRPr lang="en-US" sz="2800" dirty="0"/>
          </a:p>
        </p:txBody>
      </p:sp>
      <p:sp>
        <p:nvSpPr>
          <p:cNvPr id="11" name="Flowchart: Card 10"/>
          <p:cNvSpPr/>
          <p:nvPr/>
        </p:nvSpPr>
        <p:spPr>
          <a:xfrm>
            <a:off x="1704513" y="1560433"/>
            <a:ext cx="943068" cy="52935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782463" y="165092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Mides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5338734" y="1367155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338734" y="156043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Imatges</a:t>
            </a:r>
            <a:endParaRPr lang="en-US" dirty="0"/>
          </a:p>
        </p:txBody>
      </p:sp>
      <p:sp>
        <p:nvSpPr>
          <p:cNvPr id="18" name="Rectangles 17"/>
          <p:cNvSpPr/>
          <p:nvPr/>
        </p:nvSpPr>
        <p:spPr>
          <a:xfrm>
            <a:off x="4474359" y="3274060"/>
            <a:ext cx="2831889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18156" y="338320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Separador de dígits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4474359" y="2419985"/>
            <a:ext cx="2823071" cy="590550"/>
          </a:xfrm>
          <a:prstGeom prst="rect">
            <a:avLst/>
          </a:prstGeom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707554" y="25674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de </a:t>
            </a:r>
            <a:r>
              <a:rPr lang="ca-ES" dirty="0"/>
              <a:t>matricules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4847879" y="422656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555904" y="43376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OCR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4865024" y="502031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456143" y="513091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29" name="Flowchart: Multidocument 28"/>
          <p:cNvSpPr/>
          <p:nvPr/>
        </p:nvSpPr>
        <p:spPr>
          <a:xfrm>
            <a:off x="5438429" y="5808980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562254" y="60204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cxnSp>
        <p:nvCxnSpPr>
          <p:cNvPr id="35" name="Elbow Connector 34"/>
          <p:cNvCxnSpPr>
            <a:cxnSpLocks/>
            <a:stCxn id="11" idx="3"/>
            <a:endCxn id="20" idx="1"/>
          </p:cNvCxnSpPr>
          <p:nvPr/>
        </p:nvCxnSpPr>
        <p:spPr>
          <a:xfrm>
            <a:off x="2647581" y="1825109"/>
            <a:ext cx="1826778" cy="890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7374" y="2089785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91819" y="295021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85469" y="385826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96899" y="4747260"/>
            <a:ext cx="381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00709" y="548513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ard 10">
            <a:extLst>
              <a:ext uri="{FF2B5EF4-FFF2-40B4-BE49-F238E27FC236}">
                <a16:creationId xmlns:a16="http://schemas.microsoft.com/office/drawing/2014/main" id="{AC7432F6-B859-42DD-9DA7-1747CC950318}"/>
              </a:ext>
            </a:extLst>
          </p:cNvPr>
          <p:cNvSpPr/>
          <p:nvPr/>
        </p:nvSpPr>
        <p:spPr>
          <a:xfrm>
            <a:off x="8550675" y="5826877"/>
            <a:ext cx="1383437" cy="790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37">
            <a:extLst>
              <a:ext uri="{FF2B5EF4-FFF2-40B4-BE49-F238E27FC236}">
                <a16:creationId xmlns:a16="http://schemas.microsoft.com/office/drawing/2014/main" id="{BA7B8E00-58B0-4BC0-A838-51D6DD89825C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6486179" y="6204268"/>
            <a:ext cx="2064496" cy="1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3">
            <a:extLst>
              <a:ext uri="{FF2B5EF4-FFF2-40B4-BE49-F238E27FC236}">
                <a16:creationId xmlns:a16="http://schemas.microsoft.com/office/drawing/2014/main" id="{1E046A9D-7EF0-43CD-8CB1-0AF02E08BE66}"/>
              </a:ext>
            </a:extLst>
          </p:cNvPr>
          <p:cNvSpPr txBox="1"/>
          <p:nvPr/>
        </p:nvSpPr>
        <p:spPr>
          <a:xfrm>
            <a:off x="8803811" y="6037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4C0A575F-CEB3-4CE7-8A2B-F8A46166420F}"/>
              </a:ext>
            </a:extLst>
          </p:cNvPr>
          <p:cNvPicPr/>
          <p:nvPr/>
        </p:nvPicPr>
        <p:blipFill rotWithShape="1">
          <a:blip r:embed="rId2"/>
          <a:srcRect l="18753" t="34828" r="34233" b="32362"/>
          <a:stretch/>
        </p:blipFill>
        <p:spPr>
          <a:xfrm>
            <a:off x="7925808" y="1932226"/>
            <a:ext cx="3172165" cy="14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08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Esquema</a:t>
            </a:r>
            <a:r>
              <a:rPr lang="en-US" sz="2800" dirty="0"/>
              <a:t> del </a:t>
            </a:r>
            <a:r>
              <a:rPr lang="en-US" sz="2800" dirty="0" err="1"/>
              <a:t>projecte</a:t>
            </a:r>
            <a:endParaRPr lang="en-US" sz="2800" dirty="0"/>
          </a:p>
        </p:txBody>
      </p:sp>
      <p:sp>
        <p:nvSpPr>
          <p:cNvPr id="11" name="Flowchart: Card 10"/>
          <p:cNvSpPr/>
          <p:nvPr/>
        </p:nvSpPr>
        <p:spPr>
          <a:xfrm>
            <a:off x="1704513" y="1560433"/>
            <a:ext cx="943068" cy="52935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782463" y="165092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Mides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5338734" y="1367155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338734" y="156043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Imatges</a:t>
            </a:r>
            <a:endParaRPr lang="en-US" dirty="0"/>
          </a:p>
        </p:txBody>
      </p:sp>
      <p:sp>
        <p:nvSpPr>
          <p:cNvPr id="18" name="Rectangles 17"/>
          <p:cNvSpPr/>
          <p:nvPr/>
        </p:nvSpPr>
        <p:spPr>
          <a:xfrm>
            <a:off x="4474359" y="3274060"/>
            <a:ext cx="2831889" cy="590550"/>
          </a:xfrm>
          <a:prstGeom prst="rect">
            <a:avLst/>
          </a:prstGeom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18156" y="338320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Separador de dígits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4474359" y="2419985"/>
            <a:ext cx="2823071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707554" y="25674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de </a:t>
            </a:r>
            <a:r>
              <a:rPr lang="ca-ES" dirty="0"/>
              <a:t>matricules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4847879" y="422656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555904" y="43376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OCR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4865024" y="502031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456143" y="513091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29" name="Flowchart: Multidocument 28"/>
          <p:cNvSpPr/>
          <p:nvPr/>
        </p:nvSpPr>
        <p:spPr>
          <a:xfrm>
            <a:off x="5438429" y="5808980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562254" y="60204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cxnSp>
        <p:nvCxnSpPr>
          <p:cNvPr id="35" name="Elbow Connector 34"/>
          <p:cNvCxnSpPr>
            <a:cxnSpLocks/>
            <a:stCxn id="11" idx="3"/>
            <a:endCxn id="20" idx="1"/>
          </p:cNvCxnSpPr>
          <p:nvPr/>
        </p:nvCxnSpPr>
        <p:spPr>
          <a:xfrm>
            <a:off x="2647581" y="1825109"/>
            <a:ext cx="1826778" cy="890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7374" y="2089785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91819" y="295021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85469" y="385826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96899" y="4747260"/>
            <a:ext cx="381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00709" y="548513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ard 10">
            <a:extLst>
              <a:ext uri="{FF2B5EF4-FFF2-40B4-BE49-F238E27FC236}">
                <a16:creationId xmlns:a16="http://schemas.microsoft.com/office/drawing/2014/main" id="{AC7432F6-B859-42DD-9DA7-1747CC950318}"/>
              </a:ext>
            </a:extLst>
          </p:cNvPr>
          <p:cNvSpPr/>
          <p:nvPr/>
        </p:nvSpPr>
        <p:spPr>
          <a:xfrm>
            <a:off x="8550675" y="5826877"/>
            <a:ext cx="1383437" cy="790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37">
            <a:extLst>
              <a:ext uri="{FF2B5EF4-FFF2-40B4-BE49-F238E27FC236}">
                <a16:creationId xmlns:a16="http://schemas.microsoft.com/office/drawing/2014/main" id="{BA7B8E00-58B0-4BC0-A838-51D6DD89825C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6486179" y="6204268"/>
            <a:ext cx="2064496" cy="1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3">
            <a:extLst>
              <a:ext uri="{FF2B5EF4-FFF2-40B4-BE49-F238E27FC236}">
                <a16:creationId xmlns:a16="http://schemas.microsoft.com/office/drawing/2014/main" id="{1E046A9D-7EF0-43CD-8CB1-0AF02E08BE66}"/>
              </a:ext>
            </a:extLst>
          </p:cNvPr>
          <p:cNvSpPr txBox="1"/>
          <p:nvPr/>
        </p:nvSpPr>
        <p:spPr>
          <a:xfrm>
            <a:off x="8803811" y="6037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96A4DB0D-B1FE-4F39-8BAE-3B16A9F9E29C}"/>
              </a:ext>
            </a:extLst>
          </p:cNvPr>
          <p:cNvPicPr/>
          <p:nvPr/>
        </p:nvPicPr>
        <p:blipFill rotWithShape="1">
          <a:blip r:embed="rId2"/>
          <a:srcRect l="35250" t="53614" r="48735" b="41306"/>
          <a:stretch/>
        </p:blipFill>
        <p:spPr>
          <a:xfrm>
            <a:off x="8309520" y="2966554"/>
            <a:ext cx="2734299" cy="100176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1809E21-E8F4-4D6C-97E9-C051F2600E47}"/>
              </a:ext>
            </a:extLst>
          </p:cNvPr>
          <p:cNvSpPr/>
          <p:nvPr/>
        </p:nvSpPr>
        <p:spPr>
          <a:xfrm>
            <a:off x="8315869" y="3106103"/>
            <a:ext cx="313225" cy="662672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129B6D7-7837-49B0-9551-A67367D333B0}"/>
              </a:ext>
            </a:extLst>
          </p:cNvPr>
          <p:cNvSpPr/>
          <p:nvPr/>
        </p:nvSpPr>
        <p:spPr>
          <a:xfrm>
            <a:off x="8629094" y="3106103"/>
            <a:ext cx="313225" cy="662672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8762078-F785-4B9D-90AC-E8C4CE7CAD6D}"/>
              </a:ext>
            </a:extLst>
          </p:cNvPr>
          <p:cNvSpPr/>
          <p:nvPr/>
        </p:nvSpPr>
        <p:spPr>
          <a:xfrm>
            <a:off x="8948359" y="3136100"/>
            <a:ext cx="307185" cy="662672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2987BBE-8CA1-409F-A199-9F47C558781A}"/>
              </a:ext>
            </a:extLst>
          </p:cNvPr>
          <p:cNvSpPr/>
          <p:nvPr/>
        </p:nvSpPr>
        <p:spPr>
          <a:xfrm>
            <a:off x="9319142" y="3089861"/>
            <a:ext cx="307186" cy="514473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D3AB914-4A16-461B-B0EC-DA70FEB98F59}"/>
              </a:ext>
            </a:extLst>
          </p:cNvPr>
          <p:cNvSpPr/>
          <p:nvPr/>
        </p:nvSpPr>
        <p:spPr>
          <a:xfrm>
            <a:off x="9625134" y="3136100"/>
            <a:ext cx="307185" cy="728510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3A944EB-7412-4A8C-86D6-B103108A06AB}"/>
              </a:ext>
            </a:extLst>
          </p:cNvPr>
          <p:cNvSpPr/>
          <p:nvPr/>
        </p:nvSpPr>
        <p:spPr>
          <a:xfrm>
            <a:off x="9957981" y="3203612"/>
            <a:ext cx="307185" cy="728510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6BBF16D-01F1-45AB-B970-0231F4C1E761}"/>
              </a:ext>
            </a:extLst>
          </p:cNvPr>
          <p:cNvSpPr/>
          <p:nvPr/>
        </p:nvSpPr>
        <p:spPr>
          <a:xfrm>
            <a:off x="10283595" y="3193864"/>
            <a:ext cx="307185" cy="728510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B62F2DC-DED0-4C71-83FD-0C1A57F5E0E4}"/>
              </a:ext>
            </a:extLst>
          </p:cNvPr>
          <p:cNvSpPr/>
          <p:nvPr/>
        </p:nvSpPr>
        <p:spPr>
          <a:xfrm>
            <a:off x="10613535" y="3166360"/>
            <a:ext cx="307185" cy="728510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3255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08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Esquema</a:t>
            </a:r>
            <a:r>
              <a:rPr lang="en-US" sz="2800" dirty="0"/>
              <a:t> del </a:t>
            </a:r>
            <a:r>
              <a:rPr lang="en-US" sz="2800" dirty="0" err="1"/>
              <a:t>projecte</a:t>
            </a:r>
            <a:endParaRPr lang="en-US" sz="2800" dirty="0"/>
          </a:p>
        </p:txBody>
      </p:sp>
      <p:sp>
        <p:nvSpPr>
          <p:cNvPr id="11" name="Flowchart: Card 10"/>
          <p:cNvSpPr/>
          <p:nvPr/>
        </p:nvSpPr>
        <p:spPr>
          <a:xfrm>
            <a:off x="1704513" y="1560433"/>
            <a:ext cx="943068" cy="52935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782463" y="165092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Mides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5338734" y="1367155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338734" y="156043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Imatges</a:t>
            </a:r>
            <a:endParaRPr lang="en-US" dirty="0"/>
          </a:p>
        </p:txBody>
      </p:sp>
      <p:sp>
        <p:nvSpPr>
          <p:cNvPr id="18" name="Rectangles 17"/>
          <p:cNvSpPr/>
          <p:nvPr/>
        </p:nvSpPr>
        <p:spPr>
          <a:xfrm>
            <a:off x="4474359" y="3274060"/>
            <a:ext cx="2831889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18156" y="338320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Separador de dígits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4474359" y="2419985"/>
            <a:ext cx="2823071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707554" y="25674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de </a:t>
            </a:r>
            <a:r>
              <a:rPr lang="ca-ES" dirty="0"/>
              <a:t>matricules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4847879" y="4226560"/>
            <a:ext cx="2212340" cy="590550"/>
          </a:xfrm>
          <a:prstGeom prst="rect">
            <a:avLst/>
          </a:prstGeom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555904" y="43376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OCR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4865024" y="502031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456143" y="513091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29" name="Flowchart: Multidocument 28"/>
          <p:cNvSpPr/>
          <p:nvPr/>
        </p:nvSpPr>
        <p:spPr>
          <a:xfrm>
            <a:off x="5438429" y="5808980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562254" y="60204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cxnSp>
        <p:nvCxnSpPr>
          <p:cNvPr id="35" name="Elbow Connector 34"/>
          <p:cNvCxnSpPr>
            <a:cxnSpLocks/>
            <a:stCxn id="11" idx="3"/>
            <a:endCxn id="20" idx="1"/>
          </p:cNvCxnSpPr>
          <p:nvPr/>
        </p:nvCxnSpPr>
        <p:spPr>
          <a:xfrm>
            <a:off x="2647581" y="1825109"/>
            <a:ext cx="1826778" cy="890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7374" y="2089785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91819" y="295021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85469" y="385826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96899" y="4747260"/>
            <a:ext cx="381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00709" y="548513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ard 10">
            <a:extLst>
              <a:ext uri="{FF2B5EF4-FFF2-40B4-BE49-F238E27FC236}">
                <a16:creationId xmlns:a16="http://schemas.microsoft.com/office/drawing/2014/main" id="{AC7432F6-B859-42DD-9DA7-1747CC950318}"/>
              </a:ext>
            </a:extLst>
          </p:cNvPr>
          <p:cNvSpPr/>
          <p:nvPr/>
        </p:nvSpPr>
        <p:spPr>
          <a:xfrm>
            <a:off x="8550675" y="5826877"/>
            <a:ext cx="1383437" cy="790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37">
            <a:extLst>
              <a:ext uri="{FF2B5EF4-FFF2-40B4-BE49-F238E27FC236}">
                <a16:creationId xmlns:a16="http://schemas.microsoft.com/office/drawing/2014/main" id="{BA7B8E00-58B0-4BC0-A838-51D6DD89825C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6486179" y="6204268"/>
            <a:ext cx="2064496" cy="1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3">
            <a:extLst>
              <a:ext uri="{FF2B5EF4-FFF2-40B4-BE49-F238E27FC236}">
                <a16:creationId xmlns:a16="http://schemas.microsoft.com/office/drawing/2014/main" id="{1E046A9D-7EF0-43CD-8CB1-0AF02E08BE66}"/>
              </a:ext>
            </a:extLst>
          </p:cNvPr>
          <p:cNvSpPr txBox="1"/>
          <p:nvPr/>
        </p:nvSpPr>
        <p:spPr>
          <a:xfrm>
            <a:off x="8803811" y="6037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4447303-55D1-491C-9785-EAE43D13D25E}"/>
              </a:ext>
            </a:extLst>
          </p:cNvPr>
          <p:cNvPicPr/>
          <p:nvPr/>
        </p:nvPicPr>
        <p:blipFill rotWithShape="1">
          <a:blip r:embed="rId2"/>
          <a:srcRect l="35250" t="53614" r="48735" b="41306"/>
          <a:stretch/>
        </p:blipFill>
        <p:spPr>
          <a:xfrm>
            <a:off x="8309520" y="2966554"/>
            <a:ext cx="2734299" cy="1001764"/>
          </a:xfrm>
          <a:prstGeom prst="rect">
            <a:avLst/>
          </a:prstGeom>
        </p:spPr>
      </p:pic>
      <p:sp>
        <p:nvSpPr>
          <p:cNvPr id="31" name="Text Box 23">
            <a:extLst>
              <a:ext uri="{FF2B5EF4-FFF2-40B4-BE49-F238E27FC236}">
                <a16:creationId xmlns:a16="http://schemas.microsoft.com/office/drawing/2014/main" id="{94CC9AAC-B665-4D35-A172-469956D24899}"/>
              </a:ext>
            </a:extLst>
          </p:cNvPr>
          <p:cNvSpPr txBox="1"/>
          <p:nvPr/>
        </p:nvSpPr>
        <p:spPr>
          <a:xfrm>
            <a:off x="8309520" y="4377928"/>
            <a:ext cx="10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Y 4 … </a:t>
            </a: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67C4E8CD-BB38-4498-90E9-9AAE9F756B9B}"/>
              </a:ext>
            </a:extLst>
          </p:cNvPr>
          <p:cNvSpPr txBox="1"/>
          <p:nvPr/>
        </p:nvSpPr>
        <p:spPr>
          <a:xfrm>
            <a:off x="8326665" y="470701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L 5 …</a:t>
            </a:r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12772AB8-E362-4970-B7CA-EC9DF1E845D5}"/>
              </a:ext>
            </a:extLst>
          </p:cNvPr>
          <p:cNvSpPr txBox="1"/>
          <p:nvPr/>
        </p:nvSpPr>
        <p:spPr>
          <a:xfrm>
            <a:off x="8309519" y="505599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N W… 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83E5725-4934-422A-994A-43A6C2671252}"/>
              </a:ext>
            </a:extLst>
          </p:cNvPr>
          <p:cNvSpPr/>
          <p:nvPr/>
        </p:nvSpPr>
        <p:spPr>
          <a:xfrm>
            <a:off x="8279433" y="4337685"/>
            <a:ext cx="2392784" cy="1111648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b="1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2EE7FC91-2731-4DEF-A6D0-84F4B2C409B4}"/>
              </a:ext>
            </a:extLst>
          </p:cNvPr>
          <p:cNvSpPr/>
          <p:nvPr/>
        </p:nvSpPr>
        <p:spPr>
          <a:xfrm>
            <a:off x="7883371" y="3986074"/>
            <a:ext cx="585926" cy="577048"/>
          </a:xfrm>
          <a:custGeom>
            <a:avLst/>
            <a:gdLst>
              <a:gd name="connsiteX0" fmla="*/ 585926 w 585926"/>
              <a:gd name="connsiteY0" fmla="*/ 0 h 577048"/>
              <a:gd name="connsiteX1" fmla="*/ 585926 w 585926"/>
              <a:gd name="connsiteY1" fmla="*/ 168676 h 577048"/>
              <a:gd name="connsiteX2" fmla="*/ 0 w 585926"/>
              <a:gd name="connsiteY2" fmla="*/ 168676 h 577048"/>
              <a:gd name="connsiteX3" fmla="*/ 0 w 585926"/>
              <a:gd name="connsiteY3" fmla="*/ 577048 h 577048"/>
              <a:gd name="connsiteX4" fmla="*/ 346229 w 585926"/>
              <a:gd name="connsiteY4" fmla="*/ 577048 h 57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926" h="577048">
                <a:moveTo>
                  <a:pt x="585926" y="0"/>
                </a:moveTo>
                <a:lnTo>
                  <a:pt x="585926" y="168676"/>
                </a:lnTo>
                <a:lnTo>
                  <a:pt x="0" y="168676"/>
                </a:lnTo>
                <a:lnTo>
                  <a:pt x="0" y="577048"/>
                </a:lnTo>
                <a:lnTo>
                  <a:pt x="346229" y="577048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517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08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Esquema</a:t>
            </a:r>
            <a:r>
              <a:rPr lang="en-US" sz="2800" dirty="0"/>
              <a:t> del </a:t>
            </a:r>
            <a:r>
              <a:rPr lang="en-US" sz="2800" dirty="0" err="1"/>
              <a:t>projecte</a:t>
            </a:r>
            <a:endParaRPr lang="en-US" sz="2800" dirty="0"/>
          </a:p>
        </p:txBody>
      </p:sp>
      <p:sp>
        <p:nvSpPr>
          <p:cNvPr id="11" name="Flowchart: Card 10"/>
          <p:cNvSpPr/>
          <p:nvPr/>
        </p:nvSpPr>
        <p:spPr>
          <a:xfrm>
            <a:off x="1704513" y="1560433"/>
            <a:ext cx="943068" cy="52935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782463" y="165092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Mides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5338734" y="1367155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338734" y="156043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Imatges</a:t>
            </a:r>
            <a:endParaRPr lang="en-US" dirty="0"/>
          </a:p>
        </p:txBody>
      </p:sp>
      <p:sp>
        <p:nvSpPr>
          <p:cNvPr id="18" name="Rectangles 17"/>
          <p:cNvSpPr/>
          <p:nvPr/>
        </p:nvSpPr>
        <p:spPr>
          <a:xfrm>
            <a:off x="4474359" y="3274060"/>
            <a:ext cx="2831889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18156" y="338320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Separador de dígits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4474359" y="2419985"/>
            <a:ext cx="2823071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707554" y="25674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de </a:t>
            </a:r>
            <a:r>
              <a:rPr lang="ca-ES" dirty="0"/>
              <a:t>matricules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4847879" y="4226560"/>
            <a:ext cx="2212340" cy="590550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555904" y="43376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OCR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4865024" y="5020310"/>
            <a:ext cx="2212340" cy="590550"/>
          </a:xfrm>
          <a:prstGeom prst="rect">
            <a:avLst/>
          </a:prstGeom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456143" y="513091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29" name="Flowchart: Multidocument 28"/>
          <p:cNvSpPr/>
          <p:nvPr/>
        </p:nvSpPr>
        <p:spPr>
          <a:xfrm>
            <a:off x="5438429" y="5808980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562254" y="60204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cxnSp>
        <p:nvCxnSpPr>
          <p:cNvPr id="35" name="Elbow Connector 34"/>
          <p:cNvCxnSpPr>
            <a:cxnSpLocks/>
            <a:stCxn id="11" idx="3"/>
            <a:endCxn id="20" idx="1"/>
          </p:cNvCxnSpPr>
          <p:nvPr/>
        </p:nvCxnSpPr>
        <p:spPr>
          <a:xfrm>
            <a:off x="2647581" y="1825109"/>
            <a:ext cx="1826778" cy="890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7374" y="2089785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91819" y="295021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85469" y="385826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96899" y="4747260"/>
            <a:ext cx="381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00709" y="548513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ard 10">
            <a:extLst>
              <a:ext uri="{FF2B5EF4-FFF2-40B4-BE49-F238E27FC236}">
                <a16:creationId xmlns:a16="http://schemas.microsoft.com/office/drawing/2014/main" id="{AC7432F6-B859-42DD-9DA7-1747CC950318}"/>
              </a:ext>
            </a:extLst>
          </p:cNvPr>
          <p:cNvSpPr/>
          <p:nvPr/>
        </p:nvSpPr>
        <p:spPr>
          <a:xfrm>
            <a:off x="8550675" y="5826877"/>
            <a:ext cx="1383437" cy="790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37">
            <a:extLst>
              <a:ext uri="{FF2B5EF4-FFF2-40B4-BE49-F238E27FC236}">
                <a16:creationId xmlns:a16="http://schemas.microsoft.com/office/drawing/2014/main" id="{BA7B8E00-58B0-4BC0-A838-51D6DD89825C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6486179" y="6204268"/>
            <a:ext cx="2064496" cy="1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3">
            <a:extLst>
              <a:ext uri="{FF2B5EF4-FFF2-40B4-BE49-F238E27FC236}">
                <a16:creationId xmlns:a16="http://schemas.microsoft.com/office/drawing/2014/main" id="{1E046A9D-7EF0-43CD-8CB1-0AF02E08BE66}"/>
              </a:ext>
            </a:extLst>
          </p:cNvPr>
          <p:cNvSpPr txBox="1"/>
          <p:nvPr/>
        </p:nvSpPr>
        <p:spPr>
          <a:xfrm>
            <a:off x="8803811" y="6037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4447303-55D1-491C-9785-EAE43D13D25E}"/>
              </a:ext>
            </a:extLst>
          </p:cNvPr>
          <p:cNvPicPr/>
          <p:nvPr/>
        </p:nvPicPr>
        <p:blipFill rotWithShape="1">
          <a:blip r:embed="rId2"/>
          <a:srcRect l="35250" t="53614" r="48735" b="41306"/>
          <a:stretch/>
        </p:blipFill>
        <p:spPr>
          <a:xfrm>
            <a:off x="8309520" y="2966554"/>
            <a:ext cx="2734299" cy="1001764"/>
          </a:xfrm>
          <a:prstGeom prst="rect">
            <a:avLst/>
          </a:prstGeom>
        </p:spPr>
      </p:pic>
      <p:sp>
        <p:nvSpPr>
          <p:cNvPr id="34" name="Text Box 23">
            <a:extLst>
              <a:ext uri="{FF2B5EF4-FFF2-40B4-BE49-F238E27FC236}">
                <a16:creationId xmlns:a16="http://schemas.microsoft.com/office/drawing/2014/main" id="{9112A202-CB0A-49C8-BECD-84DDAF832A16}"/>
              </a:ext>
            </a:extLst>
          </p:cNvPr>
          <p:cNvSpPr txBox="1"/>
          <p:nvPr/>
        </p:nvSpPr>
        <p:spPr>
          <a:xfrm>
            <a:off x="8309519" y="4377928"/>
            <a:ext cx="10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Y 4 … </a:t>
            </a:r>
          </a:p>
        </p:txBody>
      </p:sp>
      <p:sp>
        <p:nvSpPr>
          <p:cNvPr id="41" name="Text Box 23">
            <a:extLst>
              <a:ext uri="{FF2B5EF4-FFF2-40B4-BE49-F238E27FC236}">
                <a16:creationId xmlns:a16="http://schemas.microsoft.com/office/drawing/2014/main" id="{4F62AF62-515F-474B-9E2A-E47ADB3A00BF}"/>
              </a:ext>
            </a:extLst>
          </p:cNvPr>
          <p:cNvSpPr txBox="1"/>
          <p:nvPr/>
        </p:nvSpPr>
        <p:spPr>
          <a:xfrm>
            <a:off x="8326665" y="470701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L 5 …</a:t>
            </a: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75490317-6313-4BBF-9115-E12355D18F4D}"/>
              </a:ext>
            </a:extLst>
          </p:cNvPr>
          <p:cNvSpPr txBox="1"/>
          <p:nvPr/>
        </p:nvSpPr>
        <p:spPr>
          <a:xfrm>
            <a:off x="8309519" y="505599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N W… 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DC3EB2D-6CB3-4AC5-BFD6-FFA6060F3D78}"/>
              </a:ext>
            </a:extLst>
          </p:cNvPr>
          <p:cNvSpPr/>
          <p:nvPr/>
        </p:nvSpPr>
        <p:spPr>
          <a:xfrm>
            <a:off x="8550674" y="4345709"/>
            <a:ext cx="253137" cy="401551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b="1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1D0EA19-B78B-4D9F-BB30-B4FBB08A2C23}"/>
              </a:ext>
            </a:extLst>
          </p:cNvPr>
          <p:cNvSpPr/>
          <p:nvPr/>
        </p:nvSpPr>
        <p:spPr>
          <a:xfrm>
            <a:off x="8343810" y="4684742"/>
            <a:ext cx="253137" cy="401551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b="1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B7FA486-016B-4654-90C8-BC0A532476A8}"/>
              </a:ext>
            </a:extLst>
          </p:cNvPr>
          <p:cNvSpPr/>
          <p:nvPr/>
        </p:nvSpPr>
        <p:spPr>
          <a:xfrm>
            <a:off x="8353344" y="5033473"/>
            <a:ext cx="253137" cy="401551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b="1"/>
          </a:p>
        </p:txBody>
      </p:sp>
    </p:spTree>
    <p:extLst>
      <p:ext uri="{BB962C8B-B14F-4D97-AF65-F5344CB8AC3E}">
        <p14:creationId xmlns:p14="http://schemas.microsoft.com/office/powerpoint/2010/main" val="423532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08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Entregues</a:t>
            </a:r>
            <a:r>
              <a:rPr lang="en-US" sz="2800" dirty="0"/>
              <a:t> del </a:t>
            </a:r>
            <a:r>
              <a:rPr lang="en-US" sz="2800" dirty="0" err="1"/>
              <a:t>projecte</a:t>
            </a:r>
            <a:endParaRPr lang="en-US" sz="2800" dirty="0"/>
          </a:p>
        </p:txBody>
      </p:sp>
      <p:sp>
        <p:nvSpPr>
          <p:cNvPr id="11" name="Flowchart: Card 10"/>
          <p:cNvSpPr/>
          <p:nvPr/>
        </p:nvSpPr>
        <p:spPr>
          <a:xfrm>
            <a:off x="1704513" y="1560433"/>
            <a:ext cx="943068" cy="52935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782463" y="165092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Mides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5338734" y="1367155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338734" y="156043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Imatges</a:t>
            </a:r>
            <a:endParaRPr lang="en-US" dirty="0"/>
          </a:p>
        </p:txBody>
      </p:sp>
      <p:sp>
        <p:nvSpPr>
          <p:cNvPr id="18" name="Rectangles 17"/>
          <p:cNvSpPr/>
          <p:nvPr/>
        </p:nvSpPr>
        <p:spPr>
          <a:xfrm>
            <a:off x="4474359" y="3274060"/>
            <a:ext cx="2831889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18156" y="338320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Separador de dígits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4474359" y="2419985"/>
            <a:ext cx="2823071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707554" y="25674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de </a:t>
            </a:r>
            <a:r>
              <a:rPr lang="ca-ES" dirty="0"/>
              <a:t>matricules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4847879" y="422656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555904" y="43376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OCR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4865024" y="5020310"/>
            <a:ext cx="221234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456143" y="513091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29" name="Flowchart: Multidocument 28"/>
          <p:cNvSpPr/>
          <p:nvPr/>
        </p:nvSpPr>
        <p:spPr>
          <a:xfrm>
            <a:off x="5438429" y="5808980"/>
            <a:ext cx="1047750" cy="7905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562254" y="60204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cxnSp>
        <p:nvCxnSpPr>
          <p:cNvPr id="35" name="Elbow Connector 34"/>
          <p:cNvCxnSpPr>
            <a:cxnSpLocks/>
            <a:stCxn id="11" idx="3"/>
            <a:endCxn id="20" idx="1"/>
          </p:cNvCxnSpPr>
          <p:nvPr/>
        </p:nvCxnSpPr>
        <p:spPr>
          <a:xfrm>
            <a:off x="2647581" y="1825109"/>
            <a:ext cx="1826778" cy="890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7374" y="2089785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91819" y="295021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85469" y="385826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96899" y="4747260"/>
            <a:ext cx="381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00709" y="5485130"/>
            <a:ext cx="444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ard 10">
            <a:extLst>
              <a:ext uri="{FF2B5EF4-FFF2-40B4-BE49-F238E27FC236}">
                <a16:creationId xmlns:a16="http://schemas.microsoft.com/office/drawing/2014/main" id="{AC7432F6-B859-42DD-9DA7-1747CC950318}"/>
              </a:ext>
            </a:extLst>
          </p:cNvPr>
          <p:cNvSpPr/>
          <p:nvPr/>
        </p:nvSpPr>
        <p:spPr>
          <a:xfrm>
            <a:off x="8550675" y="5826877"/>
            <a:ext cx="1383437" cy="79057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37">
            <a:extLst>
              <a:ext uri="{FF2B5EF4-FFF2-40B4-BE49-F238E27FC236}">
                <a16:creationId xmlns:a16="http://schemas.microsoft.com/office/drawing/2014/main" id="{BA7B8E00-58B0-4BC0-A838-51D6DD89825C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6486179" y="6204268"/>
            <a:ext cx="2064496" cy="17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3">
            <a:extLst>
              <a:ext uri="{FF2B5EF4-FFF2-40B4-BE49-F238E27FC236}">
                <a16:creationId xmlns:a16="http://schemas.microsoft.com/office/drawing/2014/main" id="{1E046A9D-7EF0-43CD-8CB1-0AF02E08BE66}"/>
              </a:ext>
            </a:extLst>
          </p:cNvPr>
          <p:cNvSpPr txBox="1"/>
          <p:nvPr/>
        </p:nvSpPr>
        <p:spPr>
          <a:xfrm>
            <a:off x="8803811" y="6037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B5BCD8F-CA2E-42EC-AED0-23F888F457AC}"/>
              </a:ext>
            </a:extLst>
          </p:cNvPr>
          <p:cNvCxnSpPr>
            <a:cxnSpLocks/>
          </p:cNvCxnSpPr>
          <p:nvPr/>
        </p:nvCxnSpPr>
        <p:spPr>
          <a:xfrm>
            <a:off x="2929631" y="4021584"/>
            <a:ext cx="2946584" cy="0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3">
            <a:extLst>
              <a:ext uri="{FF2B5EF4-FFF2-40B4-BE49-F238E27FC236}">
                <a16:creationId xmlns:a16="http://schemas.microsoft.com/office/drawing/2014/main" id="{7DB8C12D-EC7C-4633-B5B9-AD0184735995}"/>
              </a:ext>
            </a:extLst>
          </p:cNvPr>
          <p:cNvSpPr txBox="1"/>
          <p:nvPr/>
        </p:nvSpPr>
        <p:spPr>
          <a:xfrm>
            <a:off x="644999" y="381277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Checkpoint (19-12)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D6B849C-FF32-424E-AE8D-A77AFF6C1D6F}"/>
              </a:ext>
            </a:extLst>
          </p:cNvPr>
          <p:cNvCxnSpPr>
            <a:cxnSpLocks/>
          </p:cNvCxnSpPr>
          <p:nvPr/>
        </p:nvCxnSpPr>
        <p:spPr>
          <a:xfrm>
            <a:off x="2491845" y="6222164"/>
            <a:ext cx="2946584" cy="0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3">
            <a:extLst>
              <a:ext uri="{FF2B5EF4-FFF2-40B4-BE49-F238E27FC236}">
                <a16:creationId xmlns:a16="http://schemas.microsoft.com/office/drawing/2014/main" id="{6BA7FA0D-A841-469A-B0EF-EA4C2F36CE65}"/>
              </a:ext>
            </a:extLst>
          </p:cNvPr>
          <p:cNvSpPr txBox="1"/>
          <p:nvPr/>
        </p:nvSpPr>
        <p:spPr>
          <a:xfrm>
            <a:off x="386194" y="602855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Presentació</a:t>
            </a:r>
            <a:r>
              <a:rPr lang="en-US" b="1" dirty="0"/>
              <a:t> (11-1)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8BCD088-261E-430E-AE6D-FEE3DB55C79F}"/>
              </a:ext>
            </a:extLst>
          </p:cNvPr>
          <p:cNvCxnSpPr>
            <a:cxnSpLocks/>
          </p:cNvCxnSpPr>
          <p:nvPr/>
        </p:nvCxnSpPr>
        <p:spPr>
          <a:xfrm flipH="1">
            <a:off x="9242392" y="4747260"/>
            <a:ext cx="1082338" cy="899795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23">
            <a:extLst>
              <a:ext uri="{FF2B5EF4-FFF2-40B4-BE49-F238E27FC236}">
                <a16:creationId xmlns:a16="http://schemas.microsoft.com/office/drawing/2014/main" id="{89EB2BAF-8A66-4D8B-BA04-FA9A304666D5}"/>
              </a:ext>
            </a:extLst>
          </p:cNvPr>
          <p:cNvSpPr txBox="1"/>
          <p:nvPr/>
        </p:nvSpPr>
        <p:spPr>
          <a:xfrm>
            <a:off x="8803811" y="4337169"/>
            <a:ext cx="235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Entrega</a:t>
            </a:r>
            <a:r>
              <a:rPr lang="en-US" b="1" dirty="0"/>
              <a:t> report (9-1)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843FF7F-AF38-4F76-BB28-25E16B63E0D1}"/>
              </a:ext>
            </a:extLst>
          </p:cNvPr>
          <p:cNvCxnSpPr/>
          <p:nvPr/>
        </p:nvCxnSpPr>
        <p:spPr>
          <a:xfrm>
            <a:off x="3551068" y="766445"/>
            <a:ext cx="473179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0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29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145</Words>
  <Application>Microsoft Office PowerPoint</Application>
  <PresentationFormat>Panorámica</PresentationFormat>
  <Paragraphs>66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宋体</vt:lpstr>
      <vt:lpstr>Arial</vt:lpstr>
      <vt:lpstr>Arial Black</vt:lpstr>
      <vt:lpstr>Calibri</vt:lpstr>
      <vt:lpstr>FreeSerif</vt:lpstr>
      <vt:lpstr>Office Theme</vt:lpstr>
      <vt:lpstr>VISIÓ PER COMPUTADOR   Short Project   QT 2022</vt:lpstr>
      <vt:lpstr>Presentación de PowerPoint</vt:lpstr>
      <vt:lpstr>Esquema del projecte</vt:lpstr>
      <vt:lpstr>Esquema del projecte</vt:lpstr>
      <vt:lpstr>Esquema del projecte</vt:lpstr>
      <vt:lpstr>Esquema del projecte</vt:lpstr>
      <vt:lpstr>Esquema del projecte</vt:lpstr>
      <vt:lpstr>Entregues del projecte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 PER COMPUTADOR   Short Project   QT 2022</dc:title>
  <dc:creator/>
  <cp:lastModifiedBy>LPV</cp:lastModifiedBy>
  <cp:revision>16</cp:revision>
  <dcterms:created xsi:type="dcterms:W3CDTF">2022-05-19T07:17:10Z</dcterms:created>
  <dcterms:modified xsi:type="dcterms:W3CDTF">2022-11-06T12:56:48Z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