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ef938dcf2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ef938dcf2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ef938dcf2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ef938dcf2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ef938dcf2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ef938dcf2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ef938dcf2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ef938dcf2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ef938dcf2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ef938dcf2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ef938dcf2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ef938dcf2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420 Term Project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Matt Brierley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 dad is a small business owner. My idea was to create a database that would be used to manage client info, service/service history, payment history, products, inventory, and employees. This database would need to link a client, employee, and potentially inventory items to a list of services and products. He is very unorganized with his billing and still does everything on paper, so this is definitely a problem that needs addressing. This is not a new idea, but could be a solution to his specific needs.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Primary Entities, Data Source, and Needed Functionality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Appointment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Customer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Customer Invoice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Employee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Inventory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Payment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Product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Service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Supplier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Supplier Invoice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Initial Data is all randomly generated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2" type="body"/>
          </p:nvPr>
        </p:nvSpPr>
        <p:spPr>
          <a:xfrm>
            <a:off x="464355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Customer lookup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View Appointments (by day or zip code)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 listing of unbilled, overdue, or lapsed clients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 product inventory (totals and by employee)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Listing of all products used over an interval, for order projection.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Daily work schedules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Process payments, and payment history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 new invoices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Built in python, with MySQL Connector and Tkinter GUI framework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System interaction with the database is almost entirely done through stored procedures and views, with very few executions of custom queries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Predominantly seeks to facilitate ease of use for a customer that is not familiar with SQL or databases, and is perhaps not even computer savy at all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5000" y="152400"/>
            <a:ext cx="551399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DML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29 stored procedures, including: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delete/addAppointment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update/addCustomerInvoiceLine (must insert, update 3 tables, and ensure QOH bounds)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getEmployeeInventory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getProductsOverInterval</a:t>
            </a:r>
            <a:endParaRPr/>
          </a:p>
        </p:txBody>
      </p:sp>
      <p:sp>
        <p:nvSpPr>
          <p:cNvPr id="118" name="Google Shape;118;p1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 views, including: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appointmentReminders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billingReminders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unassignedAppointments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unbilledClients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On to the demo and accompanying screenshots.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