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BBD-4B13-4AD7-AFB5-92105DCF1B3C}" type="datetimeFigureOut">
              <a:rPr lang="pt-BR" smtClean="0"/>
              <a:pPr/>
              <a:t>20/07/2014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3A5-2856-48FF-86AF-DABF9B624B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BBD-4B13-4AD7-AFB5-92105DCF1B3C}" type="datetimeFigureOut">
              <a:rPr lang="pt-BR" smtClean="0"/>
              <a:pPr/>
              <a:t>20/07/2014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3A5-2856-48FF-86AF-DABF9B624B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BBD-4B13-4AD7-AFB5-92105DCF1B3C}" type="datetimeFigureOut">
              <a:rPr lang="pt-BR" smtClean="0"/>
              <a:pPr/>
              <a:t>20/07/2014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3A5-2856-48FF-86AF-DABF9B624B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BBD-4B13-4AD7-AFB5-92105DCF1B3C}" type="datetimeFigureOut">
              <a:rPr lang="pt-BR" smtClean="0"/>
              <a:pPr/>
              <a:t>20/07/2014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3A5-2856-48FF-86AF-DABF9B624B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BBD-4B13-4AD7-AFB5-92105DCF1B3C}" type="datetimeFigureOut">
              <a:rPr lang="pt-BR" smtClean="0"/>
              <a:pPr/>
              <a:t>20/07/2014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3A5-2856-48FF-86AF-DABF9B624B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BBD-4B13-4AD7-AFB5-92105DCF1B3C}" type="datetimeFigureOut">
              <a:rPr lang="pt-BR" smtClean="0"/>
              <a:pPr/>
              <a:t>20/07/2014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3A5-2856-48FF-86AF-DABF9B624B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BBD-4B13-4AD7-AFB5-92105DCF1B3C}" type="datetimeFigureOut">
              <a:rPr lang="pt-BR" smtClean="0"/>
              <a:pPr/>
              <a:t>20/07/2014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3A5-2856-48FF-86AF-DABF9B624B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BBD-4B13-4AD7-AFB5-92105DCF1B3C}" type="datetimeFigureOut">
              <a:rPr lang="pt-BR" smtClean="0"/>
              <a:pPr/>
              <a:t>20/07/2014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3A5-2856-48FF-86AF-DABF9B624B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BBD-4B13-4AD7-AFB5-92105DCF1B3C}" type="datetimeFigureOut">
              <a:rPr lang="pt-BR" smtClean="0"/>
              <a:pPr/>
              <a:t>20/07/2014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3A5-2856-48FF-86AF-DABF9B624B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BBD-4B13-4AD7-AFB5-92105DCF1B3C}" type="datetimeFigureOut">
              <a:rPr lang="pt-BR" smtClean="0"/>
              <a:pPr/>
              <a:t>20/07/2014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3A5-2856-48FF-86AF-DABF9B624B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BBD-4B13-4AD7-AFB5-92105DCF1B3C}" type="datetimeFigureOut">
              <a:rPr lang="pt-BR" smtClean="0"/>
              <a:pPr/>
              <a:t>20/07/2014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3A5-2856-48FF-86AF-DABF9B624B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0EBBD-4B13-4AD7-AFB5-92105DCF1B3C}" type="datetimeFigureOut">
              <a:rPr lang="pt-BR" smtClean="0"/>
              <a:pPr/>
              <a:t>20/07/2014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0C3A5-2856-48FF-86AF-DABF9B624B8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 SACI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 descr="C:\Users\Usuário\Dropbox\_ORT\PR\SACI\usuario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948" y="908720"/>
            <a:ext cx="8835604" cy="44664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queremos que fique?</a:t>
            </a:r>
            <a:endParaRPr lang="pt-BR" dirty="0"/>
          </a:p>
        </p:txBody>
      </p:sp>
      <p:pic>
        <p:nvPicPr>
          <p:cNvPr id="1027" name="Picture 3" descr="C:\Users\Usuário\Dropbox\_ORT\PR\SACI\SACI_pagin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8616957" cy="48470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nosso projeto?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 de Atualização e Comunicação Interativo</a:t>
            </a:r>
          </a:p>
          <a:p>
            <a:r>
              <a:rPr lang="pt-BR" dirty="0" smtClean="0"/>
              <a:t>Oferecer suporte às turmas</a:t>
            </a:r>
          </a:p>
          <a:p>
            <a:r>
              <a:rPr lang="pt-BR" dirty="0" smtClean="0"/>
              <a:t>Possibilitar a troca de informação e conteúdo entre os integrantes da turma de maneira organizada</a:t>
            </a:r>
          </a:p>
          <a:p>
            <a:r>
              <a:rPr lang="pt-BR" dirty="0" smtClean="0"/>
              <a:t>Promover interação professor-aluno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não usar o </a:t>
            </a:r>
            <a:r>
              <a:rPr lang="pt-BR" dirty="0" err="1" smtClean="0"/>
              <a:t>facebook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55976" y="1600200"/>
            <a:ext cx="4330824" cy="4525963"/>
          </a:xfrm>
        </p:spPr>
        <p:txBody>
          <a:bodyPr/>
          <a:lstStyle/>
          <a:p>
            <a:r>
              <a:rPr lang="pt-BR" dirty="0" smtClean="0"/>
              <a:t>Arquivos desorganizados</a:t>
            </a:r>
          </a:p>
          <a:p>
            <a:r>
              <a:rPr lang="pt-BR" dirty="0" smtClean="0"/>
              <a:t>Difícil procura de um </a:t>
            </a:r>
            <a:r>
              <a:rPr lang="pt-BR" dirty="0" err="1" smtClean="0"/>
              <a:t>post</a:t>
            </a:r>
            <a:r>
              <a:rPr lang="pt-BR" dirty="0" smtClean="0"/>
              <a:t> específico</a:t>
            </a:r>
          </a:p>
          <a:p>
            <a:r>
              <a:rPr lang="pt-BR" dirty="0" smtClean="0"/>
              <a:t>Não é focado somente na escola</a:t>
            </a:r>
          </a:p>
          <a:p>
            <a:r>
              <a:rPr lang="pt-BR" dirty="0" smtClean="0"/>
              <a:t>Não possui a interação com o professor</a:t>
            </a:r>
            <a:endParaRPr lang="pt-BR" dirty="0"/>
          </a:p>
        </p:txBody>
      </p:sp>
      <p:pic>
        <p:nvPicPr>
          <p:cNvPr id="1026" name="Picture 2" descr="C:\Users\Usuário\Desktop\facebook_LIX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628800"/>
            <a:ext cx="2653426" cy="45365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nos diferencia?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Calendário da turma com informações de:</a:t>
            </a:r>
          </a:p>
          <a:p>
            <a:pPr lvl="1"/>
            <a:r>
              <a:rPr lang="pt-BR" dirty="0" smtClean="0"/>
              <a:t>Trabalhos</a:t>
            </a:r>
          </a:p>
          <a:p>
            <a:pPr lvl="1"/>
            <a:r>
              <a:rPr lang="pt-BR" dirty="0" smtClean="0"/>
              <a:t>Testes e provas</a:t>
            </a:r>
          </a:p>
          <a:p>
            <a:r>
              <a:rPr lang="pt-BR" dirty="0" smtClean="0"/>
              <a:t>Divisão por matéria </a:t>
            </a:r>
            <a:r>
              <a:rPr lang="pt-BR" dirty="0" smtClean="0"/>
              <a:t>e por</a:t>
            </a:r>
            <a:r>
              <a:rPr lang="pt-BR" dirty="0" smtClean="0"/>
              <a:t>:</a:t>
            </a:r>
            <a:endParaRPr lang="pt-BR" dirty="0" smtClean="0"/>
          </a:p>
          <a:p>
            <a:pPr lvl="1"/>
            <a:r>
              <a:rPr lang="pt-BR" dirty="0" smtClean="0"/>
              <a:t>Arquivos</a:t>
            </a:r>
          </a:p>
          <a:p>
            <a:pPr lvl="1"/>
            <a:r>
              <a:rPr lang="pt-BR" dirty="0" smtClean="0"/>
              <a:t>Fotos</a:t>
            </a:r>
            <a:r>
              <a:rPr lang="pt-BR" dirty="0" smtClean="0"/>
              <a:t>	</a:t>
            </a:r>
          </a:p>
          <a:p>
            <a:pPr lvl="1"/>
            <a:r>
              <a:rPr lang="pt-BR" dirty="0" err="1" smtClean="0"/>
              <a:t>Posts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fizemos até agora?</a:t>
            </a:r>
            <a:endParaRPr lang="pt-BR" dirty="0"/>
          </a:p>
        </p:txBody>
      </p:sp>
      <p:pic>
        <p:nvPicPr>
          <p:cNvPr id="7170" name="Picture 2" descr="C:\Users\Usuário\Dropbox\_ORT\PR\SACI\ho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340768"/>
            <a:ext cx="8820472" cy="51793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C:\Users\Usuário\Dropbox\_ORT\PR\SACI\cadastr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908720"/>
            <a:ext cx="8902671" cy="45091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 descr="C:\Users\Usuário\Dropbox\_ORT\PR\SACI\entr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908720"/>
            <a:ext cx="8864235" cy="44809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 descr="C:\Users\Usuário\Dropbox\_ORT\PR\SACI\perfi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908720"/>
            <a:ext cx="8856984" cy="44830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 descr="C:\Users\Usuário\Dropbox\_ORT\PR\SACI\post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908720"/>
            <a:ext cx="8892480" cy="44951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100</Words>
  <Application>Microsoft Office PowerPoint</Application>
  <PresentationFormat>Apresentação na tela (4:3)</PresentationFormat>
  <Paragraphs>21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Projeto SACI</vt:lpstr>
      <vt:lpstr>O que é o nosso projeto?</vt:lpstr>
      <vt:lpstr>Por que não usar o facebook?</vt:lpstr>
      <vt:lpstr>O que nos diferencia?</vt:lpstr>
      <vt:lpstr>O que fizemos até agora?</vt:lpstr>
      <vt:lpstr>Slide 6</vt:lpstr>
      <vt:lpstr>Slide 7</vt:lpstr>
      <vt:lpstr>Slide 8</vt:lpstr>
      <vt:lpstr>Slide 9</vt:lpstr>
      <vt:lpstr>Slide 10</vt:lpstr>
      <vt:lpstr>Como queremos que fique?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SACI</dc:title>
  <dc:creator>Usuário</dc:creator>
  <cp:lastModifiedBy>Usuário</cp:lastModifiedBy>
  <cp:revision>24</cp:revision>
  <dcterms:created xsi:type="dcterms:W3CDTF">2014-07-19T16:53:32Z</dcterms:created>
  <dcterms:modified xsi:type="dcterms:W3CDTF">2014-07-20T17:12:05Z</dcterms:modified>
</cp:coreProperties>
</file>