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2" autoAdjust="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BBD-4B13-4AD7-AFB5-92105DCF1B3C}" type="datetimeFigureOut">
              <a:rPr lang="pt-BR" smtClean="0"/>
              <a:pPr/>
              <a:t>23/07/2014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3A5-2856-48FF-86AF-DABF9B624B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BBD-4B13-4AD7-AFB5-92105DCF1B3C}" type="datetimeFigureOut">
              <a:rPr lang="pt-BR" smtClean="0"/>
              <a:pPr/>
              <a:t>23/07/2014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3A5-2856-48FF-86AF-DABF9B624B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BBD-4B13-4AD7-AFB5-92105DCF1B3C}" type="datetimeFigureOut">
              <a:rPr lang="pt-BR" smtClean="0"/>
              <a:pPr/>
              <a:t>23/07/2014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3A5-2856-48FF-86AF-DABF9B624B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BBD-4B13-4AD7-AFB5-92105DCF1B3C}" type="datetimeFigureOut">
              <a:rPr lang="pt-BR" smtClean="0"/>
              <a:pPr/>
              <a:t>23/07/2014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3A5-2856-48FF-86AF-DABF9B624B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BBD-4B13-4AD7-AFB5-92105DCF1B3C}" type="datetimeFigureOut">
              <a:rPr lang="pt-BR" smtClean="0"/>
              <a:pPr/>
              <a:t>23/07/2014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3A5-2856-48FF-86AF-DABF9B624B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BBD-4B13-4AD7-AFB5-92105DCF1B3C}" type="datetimeFigureOut">
              <a:rPr lang="pt-BR" smtClean="0"/>
              <a:pPr/>
              <a:t>23/07/2014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3A5-2856-48FF-86AF-DABF9B624B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BBD-4B13-4AD7-AFB5-92105DCF1B3C}" type="datetimeFigureOut">
              <a:rPr lang="pt-BR" smtClean="0"/>
              <a:pPr/>
              <a:t>23/07/2014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3A5-2856-48FF-86AF-DABF9B624B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BBD-4B13-4AD7-AFB5-92105DCF1B3C}" type="datetimeFigureOut">
              <a:rPr lang="pt-BR" smtClean="0"/>
              <a:pPr/>
              <a:t>23/07/2014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3A5-2856-48FF-86AF-DABF9B624B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BBD-4B13-4AD7-AFB5-92105DCF1B3C}" type="datetimeFigureOut">
              <a:rPr lang="pt-BR" smtClean="0"/>
              <a:pPr/>
              <a:t>23/07/2014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3A5-2856-48FF-86AF-DABF9B624B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BBD-4B13-4AD7-AFB5-92105DCF1B3C}" type="datetimeFigureOut">
              <a:rPr lang="pt-BR" smtClean="0"/>
              <a:pPr/>
              <a:t>23/07/2014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3A5-2856-48FF-86AF-DABF9B624B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BBD-4B13-4AD7-AFB5-92105DCF1B3C}" type="datetimeFigureOut">
              <a:rPr lang="pt-BR" smtClean="0"/>
              <a:pPr/>
              <a:t>23/07/2014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3A5-2856-48FF-86AF-DABF9B624B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0EBBD-4B13-4AD7-AFB5-92105DCF1B3C}" type="datetimeFigureOut">
              <a:rPr lang="pt-BR" smtClean="0"/>
              <a:pPr/>
              <a:t>23/07/2014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0C3A5-2856-48FF-86AF-DABF9B624B89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026" name="Picture 2" descr="C:\Users\admin\Desktop\free-vector-world-ort_050542_world-ort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2400" y="5993188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1772816"/>
            <a:ext cx="8914574" cy="1686049"/>
          </a:xfrm>
        </p:spPr>
        <p:txBody>
          <a:bodyPr>
            <a:normAutofit/>
          </a:bodyPr>
          <a:lstStyle/>
          <a:p>
            <a:r>
              <a:rPr lang="pt-BR" sz="4800" dirty="0" smtClean="0">
                <a:solidFill>
                  <a:schemeClr val="bg1">
                    <a:lumMod val="85000"/>
                  </a:schemeClr>
                </a:solidFill>
                <a:latin typeface="Bebas Neue" pitchFamily="34" charset="0"/>
              </a:rPr>
              <a:t>Projeto SACI</a:t>
            </a:r>
            <a:endParaRPr lang="pt-BR" sz="4800" dirty="0">
              <a:solidFill>
                <a:schemeClr val="bg1">
                  <a:lumMod val="85000"/>
                </a:schemeClr>
              </a:solidFill>
              <a:latin typeface="Bebas Neue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11560" y="4891608"/>
            <a:ext cx="6400800" cy="1849760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>
                <a:latin typeface="Blissful Thinking" panose="02000500000000000000" pitchFamily="2" charset="0"/>
              </a:rPr>
              <a:t>Por: </a:t>
            </a:r>
          </a:p>
          <a:p>
            <a:r>
              <a:rPr lang="pt-BR" dirty="0" smtClean="0">
                <a:latin typeface="Blissful Thinking" panose="02000500000000000000" pitchFamily="2" charset="0"/>
              </a:rPr>
              <a:t>Miguel Corti </a:t>
            </a:r>
          </a:p>
          <a:p>
            <a:r>
              <a:rPr lang="pt-BR" dirty="0" smtClean="0">
                <a:latin typeface="Blissful Thinking" panose="02000500000000000000" pitchFamily="2" charset="0"/>
              </a:rPr>
              <a:t>&amp; </a:t>
            </a:r>
          </a:p>
          <a:p>
            <a:r>
              <a:rPr lang="pt-BR" dirty="0" smtClean="0">
                <a:latin typeface="Blissful Thinking" panose="02000500000000000000" pitchFamily="2" charset="0"/>
              </a:rPr>
              <a:t>Lucas Pavanelli</a:t>
            </a:r>
            <a:endParaRPr lang="pt-BR" dirty="0">
              <a:latin typeface="Blissful Thinking" panose="02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  <a:latin typeface="Bebas Neue" pitchFamily="34" charset="0"/>
              </a:rPr>
              <a:t>O que é o nosso projeto?</a:t>
            </a:r>
            <a:endParaRPr lang="pt-BR" dirty="0">
              <a:solidFill>
                <a:schemeClr val="bg1">
                  <a:lumMod val="75000"/>
                </a:schemeClr>
              </a:solidFill>
              <a:latin typeface="Bebas Neue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    Sistema </a:t>
            </a:r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de Atualização e Comunicação Interativo</a:t>
            </a:r>
          </a:p>
          <a:p>
            <a:pPr>
              <a:buNone/>
            </a:pPr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    Oferecer </a:t>
            </a:r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suporte às turmas</a:t>
            </a:r>
          </a:p>
          <a:p>
            <a:pPr>
              <a:buNone/>
            </a:pPr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    Possibilitar </a:t>
            </a:r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a troca de informação e conteúdo entre os integrantes da turma de maneira organizada</a:t>
            </a:r>
          </a:p>
          <a:p>
            <a:pPr>
              <a:buNone/>
            </a:pPr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    Promover </a:t>
            </a:r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interação professor-aluno</a:t>
            </a:r>
          </a:p>
          <a:p>
            <a:endParaRPr lang="pt-BR" dirty="0"/>
          </a:p>
        </p:txBody>
      </p:sp>
      <p:pic>
        <p:nvPicPr>
          <p:cNvPr id="11" name="Picture 5" descr="C:\Users\admin\Desktop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3509" y="1628800"/>
            <a:ext cx="566083" cy="51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admin\Desktop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3509" y="4869160"/>
            <a:ext cx="566083" cy="51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Users\admin\Desktop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6283" y="3324564"/>
            <a:ext cx="566083" cy="51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admin\Desktop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3508" y="2708920"/>
            <a:ext cx="566083" cy="51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  <a:latin typeface="Bebas Neue" pitchFamily="34" charset="0"/>
              </a:rPr>
              <a:t>Por que não usar o FACEBOOK?</a:t>
            </a:r>
            <a:endParaRPr lang="pt-BR" dirty="0">
              <a:solidFill>
                <a:schemeClr val="bg1">
                  <a:lumMod val="75000"/>
                </a:schemeClr>
              </a:solidFill>
              <a:latin typeface="Bebas Neue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55976" y="1600200"/>
            <a:ext cx="4330824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    Arquivos </a:t>
            </a:r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desorganizados</a:t>
            </a:r>
          </a:p>
          <a:p>
            <a:pPr>
              <a:buNone/>
            </a:pPr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    Difícil </a:t>
            </a:r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procura de um </a:t>
            </a:r>
            <a:r>
              <a:rPr lang="pt-BR" dirty="0" err="1" smtClean="0">
                <a:solidFill>
                  <a:schemeClr val="bg1"/>
                </a:solidFill>
                <a:latin typeface="Blissful Thinking" panose="02000500000000000000" pitchFamily="2" charset="0"/>
              </a:rPr>
              <a:t>post</a:t>
            </a:r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 específico</a:t>
            </a:r>
          </a:p>
          <a:p>
            <a:pPr>
              <a:buNone/>
            </a:pPr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    Não </a:t>
            </a:r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é focado somente na escola</a:t>
            </a:r>
          </a:p>
          <a:p>
            <a:pPr>
              <a:buNone/>
            </a:pPr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    Não </a:t>
            </a:r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possui a interação com o professor</a:t>
            </a:r>
            <a:endParaRPr lang="pt-BR" dirty="0">
              <a:solidFill>
                <a:schemeClr val="bg1"/>
              </a:solidFill>
              <a:latin typeface="Blissful Thinking" panose="02000500000000000000" pitchFamily="2" charset="0"/>
            </a:endParaRPr>
          </a:p>
        </p:txBody>
      </p:sp>
      <p:pic>
        <p:nvPicPr>
          <p:cNvPr id="1026" name="Picture 2" descr="C:\Users\Usuário\Desktop\facebook_LIX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628800"/>
            <a:ext cx="2653426" cy="4536504"/>
          </a:xfrm>
          <a:prstGeom prst="rect">
            <a:avLst/>
          </a:prstGeom>
          <a:noFill/>
        </p:spPr>
      </p:pic>
      <p:pic>
        <p:nvPicPr>
          <p:cNvPr id="5" name="Picture 5" descr="C:\Users\admin\Desktop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1691" y="1628800"/>
            <a:ext cx="566083" cy="51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admin\Desktop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1691" y="2564904"/>
            <a:ext cx="566083" cy="51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admin\Desktop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1690" y="3573016"/>
            <a:ext cx="566083" cy="51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admin\Desktop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1691" y="4540818"/>
            <a:ext cx="566083" cy="51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  <a:latin typeface="Bebas Neue" pitchFamily="34" charset="0"/>
              </a:rPr>
              <a:t>O que nos diferencia?</a:t>
            </a:r>
            <a:endParaRPr lang="pt-BR" dirty="0">
              <a:solidFill>
                <a:schemeClr val="bg1">
                  <a:lumMod val="75000"/>
                </a:schemeClr>
              </a:solidFill>
              <a:latin typeface="Bebas Neue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   </a:t>
            </a:r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Calendário </a:t>
            </a:r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da turma com informações de:</a:t>
            </a:r>
          </a:p>
          <a:p>
            <a:pPr lvl="1">
              <a:buNone/>
            </a:pPr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   </a:t>
            </a:r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Trabalhos</a:t>
            </a:r>
            <a:endParaRPr lang="pt-BR" dirty="0" smtClean="0">
              <a:solidFill>
                <a:schemeClr val="bg1"/>
              </a:solidFill>
              <a:latin typeface="Blissful Thinking" panose="02000500000000000000" pitchFamily="2" charset="0"/>
            </a:endParaRPr>
          </a:p>
          <a:p>
            <a:pPr lvl="1">
              <a:buNone/>
            </a:pPr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   </a:t>
            </a:r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Testes </a:t>
            </a:r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e provas</a:t>
            </a:r>
          </a:p>
          <a:p>
            <a:pPr>
              <a:buNone/>
            </a:pPr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    Divisão </a:t>
            </a:r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por matéria e por:</a:t>
            </a:r>
          </a:p>
          <a:p>
            <a:pPr lvl="1">
              <a:buNone/>
            </a:pPr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    Arquivos</a:t>
            </a:r>
            <a:endParaRPr lang="pt-BR" dirty="0" smtClean="0">
              <a:solidFill>
                <a:schemeClr val="bg1"/>
              </a:solidFill>
              <a:latin typeface="Blissful Thinking" panose="02000500000000000000" pitchFamily="2" charset="0"/>
            </a:endParaRPr>
          </a:p>
          <a:p>
            <a:pPr lvl="1">
              <a:buNone/>
            </a:pPr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    Fotos</a:t>
            </a:r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	</a:t>
            </a:r>
          </a:p>
          <a:p>
            <a:pPr lvl="1">
              <a:buNone/>
            </a:pPr>
            <a:r>
              <a:rPr lang="pt-BR" dirty="0" smtClean="0">
                <a:solidFill>
                  <a:schemeClr val="bg1"/>
                </a:solidFill>
                <a:latin typeface="Blissful Thinking" panose="02000500000000000000" pitchFamily="2" charset="0"/>
              </a:rPr>
              <a:t>    </a:t>
            </a:r>
            <a:r>
              <a:rPr lang="pt-BR" dirty="0" err="1" smtClean="0">
                <a:solidFill>
                  <a:schemeClr val="bg1"/>
                </a:solidFill>
                <a:latin typeface="Blissful Thinking" panose="02000500000000000000" pitchFamily="2" charset="0"/>
              </a:rPr>
              <a:t>Posts</a:t>
            </a:r>
            <a:endParaRPr lang="pt-BR" dirty="0" smtClean="0">
              <a:solidFill>
                <a:schemeClr val="bg1"/>
              </a:solidFill>
              <a:latin typeface="Blissful Thinking" panose="02000500000000000000" pitchFamily="2" charset="0"/>
            </a:endParaRP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Picture 5" descr="C:\Users\admin\Desktop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3509" y="1628800"/>
            <a:ext cx="566083" cy="51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admin\Desktop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3509" y="3284984"/>
            <a:ext cx="566083" cy="51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admin\Desktop\Untitled-1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7901681">
            <a:off x="899592" y="2276872"/>
            <a:ext cx="398512" cy="36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admin\Desktop\Untitled-1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7901681">
            <a:off x="899591" y="2799718"/>
            <a:ext cx="398512" cy="36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admin\Desktop\Untitled-1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7901681">
            <a:off x="899592" y="3906901"/>
            <a:ext cx="398512" cy="36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:\Users\admin\Desktop\Untitled-1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7901681">
            <a:off x="899591" y="4429746"/>
            <a:ext cx="398512" cy="36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:\Users\admin\Desktop\Untitled-1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7901681">
            <a:off x="899593" y="4916839"/>
            <a:ext cx="398512" cy="36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Bebas Neue" pitchFamily="34" charset="0"/>
              </a:rPr>
              <a:t>O que fizemos até agora?</a:t>
            </a:r>
            <a:endParaRPr lang="pt-BR" dirty="0">
              <a:solidFill>
                <a:schemeClr val="bg1">
                  <a:lumMod val="85000"/>
                </a:schemeClr>
              </a:solidFill>
              <a:latin typeface="Bebas Neue" pitchFamily="34" charset="0"/>
            </a:endParaRPr>
          </a:p>
        </p:txBody>
      </p:sp>
      <p:pic>
        <p:nvPicPr>
          <p:cNvPr id="7170" name="Picture 2" descr="C:\Users\Usuário\Dropbox\_ORT\PR\SACI\ho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08719"/>
            <a:ext cx="5184576" cy="3044389"/>
          </a:xfrm>
          <a:prstGeom prst="rect">
            <a:avLst/>
          </a:prstGeom>
          <a:noFill/>
        </p:spPr>
      </p:pic>
      <p:pic>
        <p:nvPicPr>
          <p:cNvPr id="4" name="Picture 2" descr="C:\Users\Usuário\Dropbox\_ORT\PR\SACI\cadastr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2852936"/>
            <a:ext cx="5976664" cy="30271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2" descr="C:\Users\Usuário\Dropbox\_ORT\PR\SACI\entr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08720"/>
            <a:ext cx="5697903" cy="2880320"/>
          </a:xfrm>
          <a:prstGeom prst="rect">
            <a:avLst/>
          </a:prstGeom>
          <a:noFill/>
        </p:spPr>
      </p:pic>
      <p:pic>
        <p:nvPicPr>
          <p:cNvPr id="6" name="Picture 2" descr="C:\Users\Usuário\Dropbox\_ORT\PR\SACI\perfi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0741" y="2852936"/>
            <a:ext cx="5832803" cy="2952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2" descr="C:\Users\Usuário\Dropbox\_ORT\PR\SACI\post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916832"/>
            <a:ext cx="4968552" cy="2511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Bebas Neue" pitchFamily="34" charset="0"/>
              </a:rPr>
              <a:t>Como queremos que fique?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3" descr="C:\Users\Usuário\Dropbox\_ORT\PR\SACI\SACI_pagin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55" y="1556792"/>
            <a:ext cx="8143101" cy="45804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121</Words>
  <Application>Microsoft Office PowerPoint</Application>
  <PresentationFormat>Apresentação na tela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Projeto SACI</vt:lpstr>
      <vt:lpstr>O que é o nosso projeto?</vt:lpstr>
      <vt:lpstr>Por que não usar o FACEBOOK?</vt:lpstr>
      <vt:lpstr>O que nos diferencia?</vt:lpstr>
      <vt:lpstr>O que fizemos até agora?</vt:lpstr>
      <vt:lpstr>Slide 6</vt:lpstr>
      <vt:lpstr>Slide 7</vt:lpstr>
      <vt:lpstr>Como queremos que fique?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SACI</dc:title>
  <dc:creator>Usuário</dc:creator>
  <cp:lastModifiedBy>Carlos Pavanelli</cp:lastModifiedBy>
  <cp:revision>42</cp:revision>
  <dcterms:created xsi:type="dcterms:W3CDTF">2014-07-19T16:53:32Z</dcterms:created>
  <dcterms:modified xsi:type="dcterms:W3CDTF">2014-07-23T15:57:44Z</dcterms:modified>
</cp:coreProperties>
</file>