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EBBD-4B13-4AD7-AFB5-92105DCF1B3C}" type="datetimeFigureOut">
              <a:rPr lang="pt-BR" smtClean="0"/>
              <a:t>19/07/2014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3A5-2856-48FF-86AF-DABF9B624B8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SACI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nosso projeto?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Atualização e Comunicação Interativo</a:t>
            </a:r>
          </a:p>
          <a:p>
            <a:r>
              <a:rPr lang="pt-BR" dirty="0" smtClean="0"/>
              <a:t>Oferecer suporte às turmas</a:t>
            </a:r>
          </a:p>
          <a:p>
            <a:r>
              <a:rPr lang="pt-BR" dirty="0" smtClean="0"/>
              <a:t>Possibilitar a troca de informação e conteúdo entre os integrantes da turma de maneira organizada</a:t>
            </a:r>
          </a:p>
          <a:p>
            <a:r>
              <a:rPr lang="pt-BR" dirty="0" smtClean="0"/>
              <a:t>Promover interação professor-aluno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não usar o </a:t>
            </a:r>
            <a:r>
              <a:rPr lang="pt-BR" dirty="0" err="1" smtClean="0"/>
              <a:t>facebook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5976" y="1600200"/>
            <a:ext cx="4330824" cy="4525963"/>
          </a:xfrm>
        </p:spPr>
        <p:txBody>
          <a:bodyPr/>
          <a:lstStyle/>
          <a:p>
            <a:r>
              <a:rPr lang="pt-BR" dirty="0" smtClean="0"/>
              <a:t>Arquivos desorganizados</a:t>
            </a:r>
          </a:p>
          <a:p>
            <a:r>
              <a:rPr lang="pt-BR" dirty="0" smtClean="0"/>
              <a:t>Difícil procura de um </a:t>
            </a:r>
            <a:r>
              <a:rPr lang="pt-BR" dirty="0" err="1" smtClean="0"/>
              <a:t>post</a:t>
            </a:r>
            <a:r>
              <a:rPr lang="pt-BR" dirty="0" smtClean="0"/>
              <a:t> específico</a:t>
            </a:r>
          </a:p>
          <a:p>
            <a:r>
              <a:rPr lang="pt-BR" dirty="0" smtClean="0"/>
              <a:t>Não é focado somente na escola</a:t>
            </a:r>
          </a:p>
          <a:p>
            <a:r>
              <a:rPr lang="pt-BR" dirty="0" smtClean="0"/>
              <a:t>Não possui a interação com o professor</a:t>
            </a:r>
            <a:endParaRPr lang="pt-BR" dirty="0"/>
          </a:p>
        </p:txBody>
      </p:sp>
      <p:pic>
        <p:nvPicPr>
          <p:cNvPr id="1026" name="Picture 2" descr="C:\Users\Usuário\Desktop\facebook_LIX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2653426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nos diferencia?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Calendário da turma com informações de:</a:t>
            </a:r>
          </a:p>
          <a:p>
            <a:pPr lvl="1"/>
            <a:r>
              <a:rPr lang="pt-BR" dirty="0" smtClean="0"/>
              <a:t>Trabalhos</a:t>
            </a:r>
          </a:p>
          <a:p>
            <a:pPr lvl="1"/>
            <a:r>
              <a:rPr lang="pt-BR" dirty="0" smtClean="0"/>
              <a:t>Testes e provas</a:t>
            </a:r>
          </a:p>
          <a:p>
            <a:r>
              <a:rPr lang="pt-BR" dirty="0" smtClean="0"/>
              <a:t>Divisão por matéria de:</a:t>
            </a:r>
          </a:p>
          <a:p>
            <a:pPr lvl="1"/>
            <a:r>
              <a:rPr lang="pt-BR" dirty="0" err="1" smtClean="0"/>
              <a:t>Posts</a:t>
            </a:r>
            <a:r>
              <a:rPr lang="pt-BR" dirty="0" smtClean="0"/>
              <a:t>	</a:t>
            </a:r>
          </a:p>
          <a:p>
            <a:pPr lvl="1"/>
            <a:r>
              <a:rPr lang="pt-BR" dirty="0" smtClean="0"/>
              <a:t>Arquivos</a:t>
            </a:r>
          </a:p>
          <a:p>
            <a:pPr lvl="1"/>
            <a:r>
              <a:rPr lang="pt-BR" dirty="0" smtClean="0"/>
              <a:t>Fotos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fizemos até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Colocar </a:t>
            </a:r>
            <a:r>
              <a:rPr lang="pt-BR" dirty="0" err="1" smtClean="0"/>
              <a:t>print</a:t>
            </a:r>
            <a:r>
              <a:rPr lang="pt-BR" dirty="0" smtClean="0"/>
              <a:t> das páginas </a:t>
            </a:r>
            <a:r>
              <a:rPr lang="pt-BR" smtClean="0"/>
              <a:t>que temos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queremos que fique?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Eu ou você pode fazer um esboço no </a:t>
            </a:r>
            <a:r>
              <a:rPr lang="pt-BR" dirty="0" err="1" smtClean="0"/>
              <a:t>photoshop</a:t>
            </a:r>
            <a:r>
              <a:rPr lang="pt-BR" dirty="0" smtClean="0"/>
              <a:t> sobre como imaginamos quarta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Projeto SACI</vt:lpstr>
      <vt:lpstr>O que é o nosso projeto?</vt:lpstr>
      <vt:lpstr>Por que não usar o facebook?</vt:lpstr>
      <vt:lpstr>O que nos diferencia?</vt:lpstr>
      <vt:lpstr>O que fizemos até agora?</vt:lpstr>
      <vt:lpstr>Como queremos que fique?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SACI</dc:title>
  <dc:creator>Usuário</dc:creator>
  <cp:lastModifiedBy>Usuário</cp:lastModifiedBy>
  <cp:revision>9</cp:revision>
  <dcterms:created xsi:type="dcterms:W3CDTF">2014-07-19T16:53:32Z</dcterms:created>
  <dcterms:modified xsi:type="dcterms:W3CDTF">2014-07-19T18:21:20Z</dcterms:modified>
</cp:coreProperties>
</file>