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2" autoAdjust="0"/>
    <p:restoredTop sz="94660"/>
  </p:normalViewPr>
  <p:slideViewPr>
    <p:cSldViewPr>
      <p:cViewPr>
        <p:scale>
          <a:sx n="76" d="100"/>
          <a:sy n="76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EBBD-4B13-4AD7-AFB5-92105DCF1B3C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C3A5-2856-48FF-86AF-DABF9B624B89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1026" name="Picture 2" descr="C:\Users\admin\Desktop\free-vector-world-ort_050542_world-or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9931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772816"/>
            <a:ext cx="8914574" cy="1686049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chemeClr val="bg1">
                    <a:lumMod val="85000"/>
                  </a:schemeClr>
                </a:solidFill>
                <a:latin typeface="Bebas Neue" pitchFamily="34" charset="0"/>
              </a:rPr>
              <a:t>Projeto SACI</a:t>
            </a:r>
            <a:endParaRPr lang="pt-BR" sz="4800" dirty="0">
              <a:solidFill>
                <a:schemeClr val="bg1">
                  <a:lumMod val="85000"/>
                </a:schemeClr>
              </a:solidFill>
              <a:latin typeface="Bebas Neue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4891608"/>
            <a:ext cx="6400800" cy="184976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Blissful Thinking" panose="02000500000000000000" pitchFamily="2" charset="0"/>
              </a:rPr>
              <a:t>Por: </a:t>
            </a:r>
          </a:p>
          <a:p>
            <a:r>
              <a:rPr lang="pt-BR" dirty="0" smtClean="0">
                <a:latin typeface="Blissful Thinking" panose="02000500000000000000" pitchFamily="2" charset="0"/>
              </a:rPr>
              <a:t>Miguel Corti </a:t>
            </a:r>
          </a:p>
          <a:p>
            <a:r>
              <a:rPr lang="pt-BR" dirty="0" smtClean="0">
                <a:latin typeface="Blissful Thinking" panose="02000500000000000000" pitchFamily="2" charset="0"/>
              </a:rPr>
              <a:t>&amp; </a:t>
            </a:r>
          </a:p>
          <a:p>
            <a:r>
              <a:rPr lang="pt-BR" dirty="0" smtClean="0">
                <a:latin typeface="Blissful Thinking" panose="02000500000000000000" pitchFamily="2" charset="0"/>
              </a:rPr>
              <a:t>Lucas Pavanelli</a:t>
            </a:r>
            <a:endParaRPr lang="pt-BR" dirty="0">
              <a:latin typeface="Blissful Thinking" panose="02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rPr>
              <a:t>O que é o nosso projeto?</a:t>
            </a:r>
            <a:endParaRPr lang="pt-BR" dirty="0">
              <a:solidFill>
                <a:schemeClr val="bg1">
                  <a:lumMod val="75000"/>
                </a:schemeClr>
              </a:solidFill>
              <a:latin typeface="Bebas Neue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Sistema de Atualização e Comunicação Interativo</a:t>
            </a:r>
          </a:p>
          <a:p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Oferecer suporte às turmas</a:t>
            </a:r>
          </a:p>
          <a:p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Possibilitar a troca de informação e conteúdo entre os integrantes da turma de maneira organizada</a:t>
            </a:r>
          </a:p>
          <a:p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Promover interação professor-aluno</a:t>
            </a:r>
          </a:p>
          <a:p>
            <a:endParaRPr lang="pt-BR" dirty="0"/>
          </a:p>
        </p:txBody>
      </p:sp>
      <p:pic>
        <p:nvPicPr>
          <p:cNvPr id="11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9" y="1628800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9" y="4869160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83" y="3324564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8" y="2708920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rPr>
              <a:t>Por que não usar o FACEBOOK?</a:t>
            </a:r>
            <a:endParaRPr lang="pt-BR" dirty="0">
              <a:solidFill>
                <a:schemeClr val="bg1">
                  <a:lumMod val="75000"/>
                </a:schemeClr>
              </a:solidFill>
              <a:latin typeface="Bebas Neue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55976" y="1600200"/>
            <a:ext cx="4330824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Arquivos desorganizados</a:t>
            </a:r>
          </a:p>
          <a:p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Difícil procura de um </a:t>
            </a:r>
            <a:r>
              <a:rPr lang="pt-BR" dirty="0" err="1" smtClean="0">
                <a:solidFill>
                  <a:schemeClr val="bg1"/>
                </a:solidFill>
                <a:latin typeface="Blissful Thinking" panose="02000500000000000000" pitchFamily="2" charset="0"/>
              </a:rPr>
              <a:t>post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específico</a:t>
            </a:r>
          </a:p>
          <a:p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Não é focado somente na escola</a:t>
            </a:r>
          </a:p>
          <a:p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Não possui a interação com o professor</a:t>
            </a:r>
            <a:endParaRPr lang="pt-BR" dirty="0">
              <a:solidFill>
                <a:schemeClr val="bg1"/>
              </a:solidFill>
              <a:latin typeface="Blissful Thinking" panose="02000500000000000000" pitchFamily="2" charset="0"/>
            </a:endParaRPr>
          </a:p>
        </p:txBody>
      </p:sp>
      <p:pic>
        <p:nvPicPr>
          <p:cNvPr id="1026" name="Picture 2" descr="C:\Users\Usuário\Desktop\facebook_LIX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2653426" cy="4536504"/>
          </a:xfrm>
          <a:prstGeom prst="rect">
            <a:avLst/>
          </a:prstGeom>
          <a:noFill/>
        </p:spPr>
      </p:pic>
      <p:pic>
        <p:nvPicPr>
          <p:cNvPr id="5" name="Picture 5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91" y="1628800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91" y="2564904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90" y="3573016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91" y="4540818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rPr>
              <a:t>O que nos diferencia?</a:t>
            </a:r>
            <a:endParaRPr lang="pt-BR" dirty="0">
              <a:solidFill>
                <a:schemeClr val="bg1">
                  <a:lumMod val="75000"/>
                </a:schemeClr>
              </a:solidFill>
              <a:latin typeface="Bebas Neue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Calendário da turma com informações de: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Trabalhos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Testes e provas</a:t>
            </a:r>
          </a:p>
          <a:p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Divisão por matéria e por: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Arquivos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Fotos	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  <a:latin typeface="Blissful Thinking" panose="02000500000000000000" pitchFamily="2" charset="0"/>
              </a:rPr>
              <a:t>Posts</a:t>
            </a:r>
            <a:endParaRPr lang="pt-BR" dirty="0" smtClean="0">
              <a:solidFill>
                <a:schemeClr val="bg1"/>
              </a:solidFill>
              <a:latin typeface="Blissful Thinking" panose="02000500000000000000" pitchFamily="2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9" y="1628800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9" y="3284984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01681">
            <a:off x="899592" y="2276872"/>
            <a:ext cx="398512" cy="3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01681">
            <a:off x="899591" y="2799718"/>
            <a:ext cx="398512" cy="3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01681">
            <a:off x="899592" y="3906901"/>
            <a:ext cx="398512" cy="3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01681">
            <a:off x="899591" y="4429746"/>
            <a:ext cx="398512" cy="3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01681">
            <a:off x="899593" y="4916839"/>
            <a:ext cx="398512" cy="3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Bebas Neue" pitchFamily="34" charset="0"/>
              </a:rPr>
              <a:t>O que fizemos até agora?</a:t>
            </a:r>
            <a:endParaRPr lang="pt-BR" dirty="0">
              <a:solidFill>
                <a:schemeClr val="bg1">
                  <a:lumMod val="85000"/>
                </a:schemeClr>
              </a:solidFill>
              <a:latin typeface="Bebas Neue" pitchFamily="34" charset="0"/>
            </a:endParaRPr>
          </a:p>
        </p:txBody>
      </p:sp>
      <p:pic>
        <p:nvPicPr>
          <p:cNvPr id="7170" name="Picture 2" descr="C:\Users\Usuário\Dropbox\_ORT\PR\SACI\h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19"/>
            <a:ext cx="5184576" cy="3044389"/>
          </a:xfrm>
          <a:prstGeom prst="rect">
            <a:avLst/>
          </a:prstGeom>
          <a:noFill/>
        </p:spPr>
      </p:pic>
      <p:pic>
        <p:nvPicPr>
          <p:cNvPr id="4" name="Picture 2" descr="C:\Users\Usuário\Dropbox\_ORT\PR\SACI\cadast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852936"/>
            <a:ext cx="5976664" cy="3027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C:\Users\Usuário\Dropbox\_ORT\PR\SACI\entr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5697903" cy="2880320"/>
          </a:xfrm>
          <a:prstGeom prst="rect">
            <a:avLst/>
          </a:prstGeom>
          <a:noFill/>
        </p:spPr>
      </p:pic>
      <p:pic>
        <p:nvPicPr>
          <p:cNvPr id="6" name="Picture 2" descr="C:\Users\Usuário\Dropbox\_ORT\PR\SACI\perf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741" y="2852936"/>
            <a:ext cx="5832803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C:\Users\Usuário\Dropbox\_ORT\PR\SACI\pos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4968552" cy="2511628"/>
          </a:xfrm>
          <a:prstGeom prst="rect">
            <a:avLst/>
          </a:prstGeom>
          <a:noFill/>
        </p:spPr>
      </p:pic>
      <p:pic>
        <p:nvPicPr>
          <p:cNvPr id="6" name="Picture 2" descr="C:\Users\Usuário\Dropbox\_ORT\PR\SACI\usuari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364438"/>
            <a:ext cx="5126132" cy="2591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Bebas Neue" pitchFamily="34" charset="0"/>
              </a:rPr>
              <a:t>Como queremos que fique?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3" descr="C:\Users\Usuário\Dropbox\_ORT\PR\SACI\SACI_pagi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55" y="1556792"/>
            <a:ext cx="8143101" cy="4580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107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Projeto SACI</vt:lpstr>
      <vt:lpstr>O que é o nosso projeto?</vt:lpstr>
      <vt:lpstr>Por que não usar o FACEBOOK?</vt:lpstr>
      <vt:lpstr>O que nos diferencia?</vt:lpstr>
      <vt:lpstr>O que fizemos até agora?</vt:lpstr>
      <vt:lpstr>PowerPoint Presentation</vt:lpstr>
      <vt:lpstr>PowerPoint Presentation</vt:lpstr>
      <vt:lpstr>Como queremos que fique?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SACI</dc:title>
  <dc:creator>Usuário</dc:creator>
  <cp:lastModifiedBy>admin</cp:lastModifiedBy>
  <cp:revision>31</cp:revision>
  <dcterms:created xsi:type="dcterms:W3CDTF">2014-07-19T16:53:32Z</dcterms:created>
  <dcterms:modified xsi:type="dcterms:W3CDTF">2014-07-22T23:48:21Z</dcterms:modified>
</cp:coreProperties>
</file>