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Phonebook App –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Dictionaries &amp; File I/O</a:t>
            </a:r>
          </a:p>
          <a:p>
            <a:r>
              <a:t>Your Name / Roll No /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Phone number validation</a:t>
            </a:r>
          </a:p>
          <a:p>
            <a:r>
              <a:t>- Search by partial name</a:t>
            </a:r>
          </a:p>
          <a:p>
            <a:r>
              <a:t>- Sort contacts alphabetically</a:t>
            </a:r>
          </a:p>
          <a:p>
            <a:r>
              <a:t>- Add GUI using Tkinter</a:t>
            </a:r>
          </a:p>
          <a:p>
            <a:r>
              <a:t>- Encrypt phone numbers for privacy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Functional Phonebook App in Python</a:t>
            </a:r>
          </a:p>
          <a:p>
            <a:r>
              <a:t>- Learned Dictionaries, File I/O, Functions, Menu-driven program</a:t>
            </a:r>
          </a:p>
          <a:p>
            <a:r>
              <a:t>- Can be enhanced with GUI and extra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Questions?</a:t>
            </a:r>
          </a:p>
          <a:p>
            <a:r>
              <a:t>(Optional: Python logo or phone icon)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Phonebook App stores and manages contacts.</a:t>
            </a:r>
          </a:p>
          <a:p>
            <a:r>
              <a:t>Purpose:</a:t>
            </a:r>
          </a:p>
          <a:p>
            <a:r>
              <a:t>- Add new contacts</a:t>
            </a:r>
          </a:p>
          <a:p>
            <a:r>
              <a:t>- Search, update, delete contacts</a:t>
            </a:r>
          </a:p>
          <a:p>
            <a:r>
              <a:t>- Save/load contacts for persistence</a:t>
            </a:r>
          </a:p>
          <a:p>
            <a:r>
              <a:t>Programming Concepts:</a:t>
            </a:r>
          </a:p>
          <a:p>
            <a:r>
              <a:t>- Python Dictionaries</a:t>
            </a:r>
          </a:p>
          <a:p>
            <a:r>
              <a:t>- Functions</a:t>
            </a:r>
          </a:p>
          <a:p>
            <a:r>
              <a:t>- File Handling (Custom Text Storage)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 new contact</a:t>
            </a:r>
          </a:p>
          <a:p>
            <a:r>
              <a:t>- Delete an existing contact</a:t>
            </a:r>
          </a:p>
          <a:p>
            <a:r>
              <a:t>- Search contact by name</a:t>
            </a:r>
          </a:p>
          <a:p>
            <a:r>
              <a:t>- Update contact’s number</a:t>
            </a:r>
          </a:p>
          <a:p>
            <a:r>
              <a:t>- View all contacts</a:t>
            </a:r>
          </a:p>
          <a:p>
            <a:r>
              <a:t>- Save contacts to a file</a:t>
            </a:r>
          </a:p>
          <a:p>
            <a:r>
              <a:t>- Load contacts from a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Dictionary (`contacts = {}`)</a:t>
            </a:r>
          </a:p>
          <a:p>
            <a:r>
              <a:t>- Key → Contact Name</a:t>
            </a:r>
          </a:p>
          <a:p>
            <a:r>
              <a:t>- Value → Phone Number</a:t>
            </a:r>
          </a:p>
          <a:p>
            <a:r>
              <a:t>Why Dictionary?</a:t>
            </a:r>
          </a:p>
          <a:p>
            <a:r>
              <a:t>- Fast lookup by name (O(1))</a:t>
            </a:r>
          </a:p>
          <a:p>
            <a:r>
              <a:t>- Unique keys → no duplicates</a:t>
            </a:r>
          </a:p>
          <a:p>
            <a:r>
              <a:t>- Easy to update/delete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Contacts saved in `contacts.txt`</a:t>
            </a:r>
          </a:p>
          <a:p>
            <a:r>
              <a:t>Format: `Name,Number` (one per line)</a:t>
            </a:r>
          </a:p>
          <a:p>
            <a:r>
              <a:t>Save: Write dictionary entries to file</a:t>
            </a:r>
          </a:p>
          <a:p>
            <a:r>
              <a:t>Load: Read each line, split by comma, populate dictionary</a:t>
            </a:r>
          </a:p>
          <a:p>
            <a:r>
              <a:t>No external libraries used (no JSON)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Flow /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contacts from file at start</a:t>
            </a:r>
          </a:p>
          <a:p>
            <a:r>
              <a:t>Show menu:</a:t>
            </a:r>
          </a:p>
          <a:p>
            <a:r>
              <a:t>- Add, Delete, Search, Update, View, Save, Exit</a:t>
            </a:r>
          </a:p>
          <a:p>
            <a:r>
              <a:t>User chooses option → function is called</a:t>
            </a:r>
          </a:p>
          <a:p>
            <a:r>
              <a:t>Save contacts before exiting</a:t>
            </a:r>
          </a:p>
          <a:p>
            <a:r>
              <a:t>(Optional: Flowchart showing Load → Menu → Function → Save → Exit)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contacts = {}</a:t>
            </a:r>
          </a:p>
          <a:p>
            <a:r>
              <a:t>def add_contact(name, number):</a:t>
            </a:r>
          </a:p>
          <a:p>
            <a:r>
              <a:t>    if name in contacts:</a:t>
            </a:r>
          </a:p>
          <a:p>
            <a:r>
              <a:t>        print(f"{name} already exists.")</a:t>
            </a:r>
          </a:p>
          <a:p>
            <a:r>
              <a:t>    else:</a:t>
            </a:r>
          </a:p>
          <a:p>
            <a:r>
              <a:t>        contacts[name] = number</a:t>
            </a:r>
          </a:p>
          <a:p>
            <a:r>
              <a:t>        print(f"Contact {name} added successfully.")</a:t>
            </a:r>
          </a:p>
          <a:p>
            <a:r>
              <a:t>(Optional: show delete or save function snippet)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--- Phonebook Menu ---</a:t>
            </a:r>
          </a:p>
          <a:p>
            <a:r>
              <a:t>1. Add Contact</a:t>
            </a:r>
          </a:p>
          <a:p>
            <a:r>
              <a:t>2. Delete Contact</a:t>
            </a:r>
          </a:p>
          <a:p>
            <a:r>
              <a:t>3. Search Contact</a:t>
            </a:r>
          </a:p>
          <a:p>
            <a:r>
              <a:t>4. Update Contact</a:t>
            </a:r>
          </a:p>
          <a:p>
            <a:r>
              <a:t>5. View All Contacts</a:t>
            </a:r>
          </a:p>
          <a:p>
            <a:r>
              <a:t>6. Save Contacts</a:t>
            </a:r>
          </a:p>
          <a:p>
            <a:r>
              <a:t>7. Exit</a:t>
            </a:r>
          </a:p>
          <a:p>
            <a:r>
              <a:t>Enter your choice: 1</a:t>
            </a:r>
          </a:p>
          <a:p>
            <a:r>
              <a:t>Enter name: Alice</a:t>
            </a:r>
          </a:p>
          <a:p>
            <a:r>
              <a:t>Enter phone number: 1234567890</a:t>
            </a:r>
          </a:p>
          <a:p>
            <a:r>
              <a:t>Contact Alice added successfully.</a:t>
            </a:r>
          </a:p>
          <a:p>
            <a:r>
              <a:t>(Optional: Add screenshot if possible)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and interactive console application</a:t>
            </a:r>
          </a:p>
          <a:p>
            <a:r>
              <a:t>- Uses dictionary → fast operations</a:t>
            </a:r>
          </a:p>
          <a:p>
            <a:r>
              <a:t>- Persistent storage → contacts saved to file</a:t>
            </a:r>
          </a:p>
          <a:p>
            <a:r>
              <a:t>- Modular code using functions → easy to maintain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