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1943100" cy="3086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2" userDrawn="1">
          <p15:clr>
            <a:srgbClr val="A4A3A4"/>
          </p15:clr>
        </p15:guide>
        <p15:guide id="2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99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5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682" y="102"/>
      </p:cViewPr>
      <p:guideLst>
        <p:guide orient="horz" pos="972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33" y="505063"/>
            <a:ext cx="1651635" cy="1074420"/>
          </a:xfrm>
        </p:spPr>
        <p:txBody>
          <a:bodyPr anchor="b"/>
          <a:lstStyle>
            <a:lvl1pPr algn="ctr">
              <a:defRPr sz="12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88" y="1620917"/>
            <a:ext cx="1457325" cy="745093"/>
          </a:xfrm>
        </p:spPr>
        <p:txBody>
          <a:bodyPr/>
          <a:lstStyle>
            <a:lvl1pPr marL="0" indent="0" algn="ctr">
              <a:buNone/>
              <a:defRPr sz="510"/>
            </a:lvl1pPr>
            <a:lvl2pPr marL="97155" indent="0" algn="ctr">
              <a:buNone/>
              <a:defRPr sz="425"/>
            </a:lvl2pPr>
            <a:lvl3pPr marL="194310" indent="0" algn="ctr">
              <a:buNone/>
              <a:defRPr sz="383"/>
            </a:lvl3pPr>
            <a:lvl4pPr marL="291465" indent="0" algn="ctr">
              <a:buNone/>
              <a:defRPr sz="340"/>
            </a:lvl4pPr>
            <a:lvl5pPr marL="388620" indent="0" algn="ctr">
              <a:buNone/>
              <a:defRPr sz="340"/>
            </a:lvl5pPr>
            <a:lvl6pPr marL="485775" indent="0" algn="ctr">
              <a:buNone/>
              <a:defRPr sz="340"/>
            </a:lvl6pPr>
            <a:lvl7pPr marL="582930" indent="0" algn="ctr">
              <a:buNone/>
              <a:defRPr sz="340"/>
            </a:lvl7pPr>
            <a:lvl8pPr marL="680085" indent="0" algn="ctr">
              <a:buNone/>
              <a:defRPr sz="340"/>
            </a:lvl8pPr>
            <a:lvl9pPr marL="777240" indent="0" algn="ctr">
              <a:buNone/>
              <a:defRPr sz="3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A73E-EF7A-4914-9736-FA039F68EC8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5A69-C350-41CF-A58C-322A7F0DE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0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A73E-EF7A-4914-9736-FA039F68EC8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5A69-C350-41CF-A58C-322A7F0DE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2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0531" y="164306"/>
            <a:ext cx="418981" cy="26153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588" y="164306"/>
            <a:ext cx="1232654" cy="26153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A73E-EF7A-4914-9736-FA039F68EC8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5A69-C350-41CF-A58C-322A7F0DE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8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A73E-EF7A-4914-9736-FA039F68EC8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5A69-C350-41CF-A58C-322A7F0DE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76" y="769383"/>
            <a:ext cx="1675924" cy="1283732"/>
          </a:xfrm>
        </p:spPr>
        <p:txBody>
          <a:bodyPr anchor="b"/>
          <a:lstStyle>
            <a:lvl1pPr>
              <a:defRPr sz="12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576" y="2065259"/>
            <a:ext cx="1675924" cy="675084"/>
          </a:xfrm>
        </p:spPr>
        <p:txBody>
          <a:bodyPr/>
          <a:lstStyle>
            <a:lvl1pPr marL="0" indent="0">
              <a:buNone/>
              <a:defRPr sz="510">
                <a:solidFill>
                  <a:schemeClr val="tx1"/>
                </a:solidFill>
              </a:defRPr>
            </a:lvl1pPr>
            <a:lvl2pPr marL="97155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2pPr>
            <a:lvl3pPr marL="194310" indent="0">
              <a:buNone/>
              <a:defRPr sz="383">
                <a:solidFill>
                  <a:schemeClr val="tx1">
                    <a:tint val="75000"/>
                  </a:schemeClr>
                </a:solidFill>
              </a:defRPr>
            </a:lvl3pPr>
            <a:lvl4pPr marL="291465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4pPr>
            <a:lvl5pPr marL="388620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5pPr>
            <a:lvl6pPr marL="485775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6pPr>
            <a:lvl7pPr marL="582930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7pPr>
            <a:lvl8pPr marL="680085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8pPr>
            <a:lvl9pPr marL="777240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A73E-EF7A-4914-9736-FA039F68EC8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5A69-C350-41CF-A58C-322A7F0DE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7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588" y="821531"/>
            <a:ext cx="825818" cy="19581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3694" y="821531"/>
            <a:ext cx="825818" cy="19581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A73E-EF7A-4914-9736-FA039F68EC8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5A69-C350-41CF-A58C-322A7F0DE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2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1" y="164307"/>
            <a:ext cx="1675924" cy="5965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842" y="756524"/>
            <a:ext cx="822022" cy="370760"/>
          </a:xfrm>
        </p:spPr>
        <p:txBody>
          <a:bodyPr anchor="b"/>
          <a:lstStyle>
            <a:lvl1pPr marL="0" indent="0">
              <a:buNone/>
              <a:defRPr sz="510" b="1"/>
            </a:lvl1pPr>
            <a:lvl2pPr marL="97155" indent="0">
              <a:buNone/>
              <a:defRPr sz="425" b="1"/>
            </a:lvl2pPr>
            <a:lvl3pPr marL="194310" indent="0">
              <a:buNone/>
              <a:defRPr sz="383" b="1"/>
            </a:lvl3pPr>
            <a:lvl4pPr marL="291465" indent="0">
              <a:buNone/>
              <a:defRPr sz="340" b="1"/>
            </a:lvl4pPr>
            <a:lvl5pPr marL="388620" indent="0">
              <a:buNone/>
              <a:defRPr sz="340" b="1"/>
            </a:lvl5pPr>
            <a:lvl6pPr marL="485775" indent="0">
              <a:buNone/>
              <a:defRPr sz="340" b="1"/>
            </a:lvl6pPr>
            <a:lvl7pPr marL="582930" indent="0">
              <a:buNone/>
              <a:defRPr sz="340" b="1"/>
            </a:lvl7pPr>
            <a:lvl8pPr marL="680085" indent="0">
              <a:buNone/>
              <a:defRPr sz="340" b="1"/>
            </a:lvl8pPr>
            <a:lvl9pPr marL="777240" indent="0">
              <a:buNone/>
              <a:defRPr sz="3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842" y="1127284"/>
            <a:ext cx="822022" cy="1658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3694" y="756524"/>
            <a:ext cx="826071" cy="370760"/>
          </a:xfrm>
        </p:spPr>
        <p:txBody>
          <a:bodyPr anchor="b"/>
          <a:lstStyle>
            <a:lvl1pPr marL="0" indent="0">
              <a:buNone/>
              <a:defRPr sz="510" b="1"/>
            </a:lvl1pPr>
            <a:lvl2pPr marL="97155" indent="0">
              <a:buNone/>
              <a:defRPr sz="425" b="1"/>
            </a:lvl2pPr>
            <a:lvl3pPr marL="194310" indent="0">
              <a:buNone/>
              <a:defRPr sz="383" b="1"/>
            </a:lvl3pPr>
            <a:lvl4pPr marL="291465" indent="0">
              <a:buNone/>
              <a:defRPr sz="340" b="1"/>
            </a:lvl4pPr>
            <a:lvl5pPr marL="388620" indent="0">
              <a:buNone/>
              <a:defRPr sz="340" b="1"/>
            </a:lvl5pPr>
            <a:lvl6pPr marL="485775" indent="0">
              <a:buNone/>
              <a:defRPr sz="340" b="1"/>
            </a:lvl6pPr>
            <a:lvl7pPr marL="582930" indent="0">
              <a:buNone/>
              <a:defRPr sz="340" b="1"/>
            </a:lvl7pPr>
            <a:lvl8pPr marL="680085" indent="0">
              <a:buNone/>
              <a:defRPr sz="340" b="1"/>
            </a:lvl8pPr>
            <a:lvl9pPr marL="777240" indent="0">
              <a:buNone/>
              <a:defRPr sz="3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3694" y="1127284"/>
            <a:ext cx="826071" cy="1658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A73E-EF7A-4914-9736-FA039F68EC8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5A69-C350-41CF-A58C-322A7F0DE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7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A73E-EF7A-4914-9736-FA039F68EC8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5A69-C350-41CF-A58C-322A7F0DE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0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A73E-EF7A-4914-9736-FA039F68EC8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5A69-C350-41CF-A58C-322A7F0DE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8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1" y="205740"/>
            <a:ext cx="626700" cy="720090"/>
          </a:xfrm>
        </p:spPr>
        <p:txBody>
          <a:bodyPr anchor="b"/>
          <a:lstStyle>
            <a:lvl1pPr>
              <a:defRPr sz="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071" y="444342"/>
            <a:ext cx="983694" cy="2193131"/>
          </a:xfrm>
        </p:spPr>
        <p:txBody>
          <a:bodyPr/>
          <a:lstStyle>
            <a:lvl1pPr>
              <a:defRPr sz="680"/>
            </a:lvl1pPr>
            <a:lvl2pPr>
              <a:defRPr sz="595"/>
            </a:lvl2pPr>
            <a:lvl3pPr>
              <a:defRPr sz="510"/>
            </a:lvl3pPr>
            <a:lvl4pPr>
              <a:defRPr sz="425"/>
            </a:lvl4pPr>
            <a:lvl5pPr>
              <a:defRPr sz="425"/>
            </a:lvl5pPr>
            <a:lvl6pPr>
              <a:defRPr sz="425"/>
            </a:lvl6pPr>
            <a:lvl7pPr>
              <a:defRPr sz="425"/>
            </a:lvl7pPr>
            <a:lvl8pPr>
              <a:defRPr sz="425"/>
            </a:lvl8pPr>
            <a:lvl9pPr>
              <a:defRPr sz="4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841" y="925830"/>
            <a:ext cx="626700" cy="1715215"/>
          </a:xfrm>
        </p:spPr>
        <p:txBody>
          <a:bodyPr/>
          <a:lstStyle>
            <a:lvl1pPr marL="0" indent="0">
              <a:buNone/>
              <a:defRPr sz="340"/>
            </a:lvl1pPr>
            <a:lvl2pPr marL="97155" indent="0">
              <a:buNone/>
              <a:defRPr sz="298"/>
            </a:lvl2pPr>
            <a:lvl3pPr marL="194310" indent="0">
              <a:buNone/>
              <a:defRPr sz="255"/>
            </a:lvl3pPr>
            <a:lvl4pPr marL="291465" indent="0">
              <a:buNone/>
              <a:defRPr sz="213"/>
            </a:lvl4pPr>
            <a:lvl5pPr marL="388620" indent="0">
              <a:buNone/>
              <a:defRPr sz="213"/>
            </a:lvl5pPr>
            <a:lvl6pPr marL="485775" indent="0">
              <a:buNone/>
              <a:defRPr sz="213"/>
            </a:lvl6pPr>
            <a:lvl7pPr marL="582930" indent="0">
              <a:buNone/>
              <a:defRPr sz="213"/>
            </a:lvl7pPr>
            <a:lvl8pPr marL="680085" indent="0">
              <a:buNone/>
              <a:defRPr sz="213"/>
            </a:lvl8pPr>
            <a:lvl9pPr marL="777240" indent="0">
              <a:buNone/>
              <a:defRPr sz="2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A73E-EF7A-4914-9736-FA039F68EC8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5A69-C350-41CF-A58C-322A7F0DE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3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1" y="205740"/>
            <a:ext cx="626700" cy="720090"/>
          </a:xfrm>
        </p:spPr>
        <p:txBody>
          <a:bodyPr anchor="b"/>
          <a:lstStyle>
            <a:lvl1pPr>
              <a:defRPr sz="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6071" y="444342"/>
            <a:ext cx="983694" cy="2193131"/>
          </a:xfrm>
        </p:spPr>
        <p:txBody>
          <a:bodyPr anchor="t"/>
          <a:lstStyle>
            <a:lvl1pPr marL="0" indent="0">
              <a:buNone/>
              <a:defRPr sz="680"/>
            </a:lvl1pPr>
            <a:lvl2pPr marL="97155" indent="0">
              <a:buNone/>
              <a:defRPr sz="595"/>
            </a:lvl2pPr>
            <a:lvl3pPr marL="194310" indent="0">
              <a:buNone/>
              <a:defRPr sz="510"/>
            </a:lvl3pPr>
            <a:lvl4pPr marL="291465" indent="0">
              <a:buNone/>
              <a:defRPr sz="425"/>
            </a:lvl4pPr>
            <a:lvl5pPr marL="388620" indent="0">
              <a:buNone/>
              <a:defRPr sz="425"/>
            </a:lvl5pPr>
            <a:lvl6pPr marL="485775" indent="0">
              <a:buNone/>
              <a:defRPr sz="425"/>
            </a:lvl6pPr>
            <a:lvl7pPr marL="582930" indent="0">
              <a:buNone/>
              <a:defRPr sz="425"/>
            </a:lvl7pPr>
            <a:lvl8pPr marL="680085" indent="0">
              <a:buNone/>
              <a:defRPr sz="425"/>
            </a:lvl8pPr>
            <a:lvl9pPr marL="777240" indent="0">
              <a:buNone/>
              <a:defRPr sz="4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841" y="925830"/>
            <a:ext cx="626700" cy="1715215"/>
          </a:xfrm>
        </p:spPr>
        <p:txBody>
          <a:bodyPr/>
          <a:lstStyle>
            <a:lvl1pPr marL="0" indent="0">
              <a:buNone/>
              <a:defRPr sz="340"/>
            </a:lvl1pPr>
            <a:lvl2pPr marL="97155" indent="0">
              <a:buNone/>
              <a:defRPr sz="298"/>
            </a:lvl2pPr>
            <a:lvl3pPr marL="194310" indent="0">
              <a:buNone/>
              <a:defRPr sz="255"/>
            </a:lvl3pPr>
            <a:lvl4pPr marL="291465" indent="0">
              <a:buNone/>
              <a:defRPr sz="213"/>
            </a:lvl4pPr>
            <a:lvl5pPr marL="388620" indent="0">
              <a:buNone/>
              <a:defRPr sz="213"/>
            </a:lvl5pPr>
            <a:lvl6pPr marL="485775" indent="0">
              <a:buNone/>
              <a:defRPr sz="213"/>
            </a:lvl6pPr>
            <a:lvl7pPr marL="582930" indent="0">
              <a:buNone/>
              <a:defRPr sz="213"/>
            </a:lvl7pPr>
            <a:lvl8pPr marL="680085" indent="0">
              <a:buNone/>
              <a:defRPr sz="213"/>
            </a:lvl8pPr>
            <a:lvl9pPr marL="777240" indent="0">
              <a:buNone/>
              <a:defRPr sz="2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A73E-EF7A-4914-9736-FA039F68EC8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5A69-C350-41CF-A58C-322A7F0DE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5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588" y="164307"/>
            <a:ext cx="1675924" cy="596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88" y="821531"/>
            <a:ext cx="1675924" cy="1958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588" y="2860358"/>
            <a:ext cx="437198" cy="164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AA73E-EF7A-4914-9736-FA039F68EC8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652" y="2860358"/>
            <a:ext cx="655796" cy="164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2314" y="2860358"/>
            <a:ext cx="437198" cy="164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B5A69-C350-41CF-A58C-322A7F0DE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4310" rtl="0" eaLnBrk="1" latinLnBrk="0" hangingPunct="1">
        <a:lnSpc>
          <a:spcPct val="90000"/>
        </a:lnSpc>
        <a:spcBef>
          <a:spcPct val="0"/>
        </a:spcBef>
        <a:buNone/>
        <a:defRPr sz="9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578" indent="-48578" algn="l" defTabSz="19431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1pPr>
      <a:lvl2pPr marL="145733" indent="-48578" algn="l" defTabSz="194310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510" kern="1200">
          <a:solidFill>
            <a:schemeClr val="tx1"/>
          </a:solidFill>
          <a:latin typeface="+mn-lt"/>
          <a:ea typeface="+mn-ea"/>
          <a:cs typeface="+mn-cs"/>
        </a:defRPr>
      </a:lvl2pPr>
      <a:lvl3pPr marL="242888" indent="-48578" algn="l" defTabSz="194310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40043" indent="-48578" algn="l" defTabSz="194310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4pPr>
      <a:lvl5pPr marL="437198" indent="-48578" algn="l" defTabSz="194310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5pPr>
      <a:lvl6pPr marL="534353" indent="-48578" algn="l" defTabSz="194310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6pPr>
      <a:lvl7pPr marL="631508" indent="-48578" algn="l" defTabSz="194310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7pPr>
      <a:lvl8pPr marL="728663" indent="-48578" algn="l" defTabSz="194310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8pPr>
      <a:lvl9pPr marL="825818" indent="-48578" algn="l" defTabSz="194310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1pPr>
      <a:lvl2pPr marL="97155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3pPr>
      <a:lvl4pPr marL="291465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4pPr>
      <a:lvl5pPr marL="388620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5pPr>
      <a:lvl6pPr marL="485775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6pPr>
      <a:lvl7pPr marL="582930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7pPr>
      <a:lvl8pPr marL="680085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909AC0-67BA-4739-8F0E-A75B5EC7AC94}"/>
              </a:ext>
            </a:extLst>
          </p:cNvPr>
          <p:cNvSpPr/>
          <p:nvPr/>
        </p:nvSpPr>
        <p:spPr>
          <a:xfrm>
            <a:off x="0" y="0"/>
            <a:ext cx="1943100" cy="3086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461403-F714-4DA6-A363-C417B509AF4D}"/>
              </a:ext>
            </a:extLst>
          </p:cNvPr>
          <p:cNvSpPr/>
          <p:nvPr/>
        </p:nvSpPr>
        <p:spPr>
          <a:xfrm flipH="1">
            <a:off x="-5" y="938169"/>
            <a:ext cx="1454087" cy="476761"/>
          </a:xfrm>
          <a:custGeom>
            <a:avLst/>
            <a:gdLst>
              <a:gd name="connsiteX0" fmla="*/ 1454087 w 1454087"/>
              <a:gd name="connsiteY0" fmla="*/ 0 h 476761"/>
              <a:gd name="connsiteX1" fmla="*/ 0 w 1454087"/>
              <a:gd name="connsiteY1" fmla="*/ 0 h 476761"/>
              <a:gd name="connsiteX2" fmla="*/ 0 w 1454087"/>
              <a:gd name="connsiteY2" fmla="*/ 271263 h 476761"/>
              <a:gd name="connsiteX3" fmla="*/ 1302021 w 1454087"/>
              <a:gd name="connsiteY3" fmla="*/ 473849 h 476761"/>
              <a:gd name="connsiteX4" fmla="*/ 1454087 w 1454087"/>
              <a:gd name="connsiteY4" fmla="*/ 466723 h 47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4087" h="476761">
                <a:moveTo>
                  <a:pt x="1454087" y="0"/>
                </a:moveTo>
                <a:lnTo>
                  <a:pt x="0" y="0"/>
                </a:lnTo>
                <a:lnTo>
                  <a:pt x="0" y="271263"/>
                </a:lnTo>
                <a:cubicBezTo>
                  <a:pt x="425381" y="445104"/>
                  <a:pt x="811717" y="489471"/>
                  <a:pt x="1302021" y="473849"/>
                </a:cubicBezTo>
                <a:lnTo>
                  <a:pt x="1454087" y="466723"/>
                </a:lnTo>
                <a:close/>
              </a:path>
            </a:pathLst>
          </a:custGeom>
          <a:solidFill>
            <a:srgbClr val="FFFF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AD24777-C57D-48F3-8128-698DA761FDE4}"/>
              </a:ext>
            </a:extLst>
          </p:cNvPr>
          <p:cNvSpPr/>
          <p:nvPr/>
        </p:nvSpPr>
        <p:spPr>
          <a:xfrm flipH="1">
            <a:off x="0" y="-1"/>
            <a:ext cx="1943100" cy="1272620"/>
          </a:xfrm>
          <a:custGeom>
            <a:avLst/>
            <a:gdLst>
              <a:gd name="connsiteX0" fmla="*/ 1943100 w 1943100"/>
              <a:gd name="connsiteY0" fmla="*/ 0 h 1543050"/>
              <a:gd name="connsiteX1" fmla="*/ 971550 w 1943100"/>
              <a:gd name="connsiteY1" fmla="*/ 0 h 1543050"/>
              <a:gd name="connsiteX2" fmla="*/ 0 w 1943100"/>
              <a:gd name="connsiteY2" fmla="*/ 0 h 1543050"/>
              <a:gd name="connsiteX3" fmla="*/ 0 w 1943100"/>
              <a:gd name="connsiteY3" fmla="*/ 1209929 h 1543050"/>
              <a:gd name="connsiteX4" fmla="*/ 971550 w 1943100"/>
              <a:gd name="connsiteY4" fmla="*/ 1543050 h 1543050"/>
              <a:gd name="connsiteX5" fmla="*/ 1943100 w 1943100"/>
              <a:gd name="connsiteY5" fmla="*/ 1209929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3100" h="1543050">
                <a:moveTo>
                  <a:pt x="1943100" y="0"/>
                </a:moveTo>
                <a:lnTo>
                  <a:pt x="971550" y="0"/>
                </a:lnTo>
                <a:lnTo>
                  <a:pt x="0" y="0"/>
                </a:lnTo>
                <a:lnTo>
                  <a:pt x="0" y="1209929"/>
                </a:lnTo>
                <a:cubicBezTo>
                  <a:pt x="264744" y="1432227"/>
                  <a:pt x="567733" y="1518930"/>
                  <a:pt x="971550" y="1543050"/>
                </a:cubicBezTo>
                <a:cubicBezTo>
                  <a:pt x="1375367" y="1518930"/>
                  <a:pt x="1678356" y="1432227"/>
                  <a:pt x="1943100" y="1209929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1F6A049-B503-44CF-9259-9B419FA98560}"/>
              </a:ext>
            </a:extLst>
          </p:cNvPr>
          <p:cNvSpPr/>
          <p:nvPr/>
        </p:nvSpPr>
        <p:spPr>
          <a:xfrm flipV="1">
            <a:off x="489017" y="1543052"/>
            <a:ext cx="1454078" cy="476761"/>
          </a:xfrm>
          <a:custGeom>
            <a:avLst/>
            <a:gdLst>
              <a:gd name="connsiteX0" fmla="*/ 1090223 w 1454078"/>
              <a:gd name="connsiteY0" fmla="*/ 476669 h 476761"/>
              <a:gd name="connsiteX1" fmla="*/ 1292988 w 1454078"/>
              <a:gd name="connsiteY1" fmla="*/ 473849 h 476761"/>
              <a:gd name="connsiteX2" fmla="*/ 1454078 w 1454078"/>
              <a:gd name="connsiteY2" fmla="*/ 466247 h 476761"/>
              <a:gd name="connsiteX3" fmla="*/ 1454078 w 1454078"/>
              <a:gd name="connsiteY3" fmla="*/ 0 h 476761"/>
              <a:gd name="connsiteX4" fmla="*/ 0 w 1454078"/>
              <a:gd name="connsiteY4" fmla="*/ 0 h 476761"/>
              <a:gd name="connsiteX5" fmla="*/ 0 w 1454078"/>
              <a:gd name="connsiteY5" fmla="*/ 271263 h 476761"/>
              <a:gd name="connsiteX6" fmla="*/ 1090223 w 1454078"/>
              <a:gd name="connsiteY6" fmla="*/ 476669 h 47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078" h="476761">
                <a:moveTo>
                  <a:pt x="1090223" y="476669"/>
                </a:moveTo>
                <a:cubicBezTo>
                  <a:pt x="1155980" y="477088"/>
                  <a:pt x="1223430" y="476081"/>
                  <a:pt x="1292988" y="473849"/>
                </a:cubicBezTo>
                <a:lnTo>
                  <a:pt x="1454078" y="466247"/>
                </a:lnTo>
                <a:lnTo>
                  <a:pt x="1454078" y="0"/>
                </a:lnTo>
                <a:lnTo>
                  <a:pt x="0" y="0"/>
                </a:lnTo>
                <a:lnTo>
                  <a:pt x="0" y="271263"/>
                </a:lnTo>
                <a:cubicBezTo>
                  <a:pt x="362083" y="420269"/>
                  <a:pt x="695679" y="474152"/>
                  <a:pt x="1090223" y="476669"/>
                </a:cubicBezTo>
                <a:close/>
              </a:path>
            </a:pathLst>
          </a:custGeom>
          <a:solidFill>
            <a:srgbClr val="CC33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823A752-0C9E-47C4-BA32-F5063C11597D}"/>
              </a:ext>
            </a:extLst>
          </p:cNvPr>
          <p:cNvSpPr/>
          <p:nvPr/>
        </p:nvSpPr>
        <p:spPr>
          <a:xfrm flipH="1" flipV="1">
            <a:off x="-5" y="1632540"/>
            <a:ext cx="1943100" cy="1453560"/>
          </a:xfrm>
          <a:custGeom>
            <a:avLst/>
            <a:gdLst>
              <a:gd name="connsiteX0" fmla="*/ 1943100 w 1943100"/>
              <a:gd name="connsiteY0" fmla="*/ 0 h 1543050"/>
              <a:gd name="connsiteX1" fmla="*/ 971550 w 1943100"/>
              <a:gd name="connsiteY1" fmla="*/ 0 h 1543050"/>
              <a:gd name="connsiteX2" fmla="*/ 0 w 1943100"/>
              <a:gd name="connsiteY2" fmla="*/ 0 h 1543050"/>
              <a:gd name="connsiteX3" fmla="*/ 0 w 1943100"/>
              <a:gd name="connsiteY3" fmla="*/ 1209929 h 1543050"/>
              <a:gd name="connsiteX4" fmla="*/ 971550 w 1943100"/>
              <a:gd name="connsiteY4" fmla="*/ 1543050 h 1543050"/>
              <a:gd name="connsiteX5" fmla="*/ 1943100 w 1943100"/>
              <a:gd name="connsiteY5" fmla="*/ 1209929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3100" h="1543050">
                <a:moveTo>
                  <a:pt x="1943100" y="0"/>
                </a:moveTo>
                <a:lnTo>
                  <a:pt x="971550" y="0"/>
                </a:lnTo>
                <a:lnTo>
                  <a:pt x="0" y="0"/>
                </a:lnTo>
                <a:lnTo>
                  <a:pt x="0" y="1209929"/>
                </a:lnTo>
                <a:cubicBezTo>
                  <a:pt x="264744" y="1432227"/>
                  <a:pt x="567733" y="1518930"/>
                  <a:pt x="971550" y="1543050"/>
                </a:cubicBezTo>
                <a:cubicBezTo>
                  <a:pt x="1375367" y="1518930"/>
                  <a:pt x="1678356" y="1432227"/>
                  <a:pt x="1943100" y="12099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A1030F-F56B-4668-B616-EB1D1B3DAF0D}"/>
              </a:ext>
            </a:extLst>
          </p:cNvPr>
          <p:cNvSpPr/>
          <p:nvPr/>
        </p:nvSpPr>
        <p:spPr>
          <a:xfrm>
            <a:off x="619193" y="163404"/>
            <a:ext cx="704704" cy="70470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222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F7167-100B-4459-8F69-43802571AF8F}"/>
              </a:ext>
            </a:extLst>
          </p:cNvPr>
          <p:cNvSpPr txBox="1"/>
          <p:nvPr/>
        </p:nvSpPr>
        <p:spPr>
          <a:xfrm>
            <a:off x="-5" y="1353057"/>
            <a:ext cx="194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ABC Corporation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5A47CA-67AB-4858-87BD-B95E61B1E487}"/>
              </a:ext>
            </a:extLst>
          </p:cNvPr>
          <p:cNvSpPr txBox="1"/>
          <p:nvPr/>
        </p:nvSpPr>
        <p:spPr>
          <a:xfrm>
            <a:off x="171794" y="1797289"/>
            <a:ext cx="5082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0C6013-3D67-4B5F-97B0-69C096D5F037}"/>
              </a:ext>
            </a:extLst>
          </p:cNvPr>
          <p:cNvSpPr txBox="1"/>
          <p:nvPr/>
        </p:nvSpPr>
        <p:spPr>
          <a:xfrm>
            <a:off x="94129" y="1949872"/>
            <a:ext cx="585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Visit Date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9F297E-09A1-4C21-869F-8385671E3D5F}"/>
              </a:ext>
            </a:extLst>
          </p:cNvPr>
          <p:cNvSpPr txBox="1"/>
          <p:nvPr/>
        </p:nvSpPr>
        <p:spPr>
          <a:xfrm>
            <a:off x="782007" y="1791206"/>
            <a:ext cx="1255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: 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604579-8C3C-4582-A4C8-A38A6B19C2E3}"/>
              </a:ext>
            </a:extLst>
          </p:cNvPr>
          <p:cNvSpPr txBox="1"/>
          <p:nvPr/>
        </p:nvSpPr>
        <p:spPr>
          <a:xfrm>
            <a:off x="774193" y="1949872"/>
            <a:ext cx="1254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 : q</a:t>
            </a:r>
          </a:p>
        </p:txBody>
      </p:sp>
      <p:pic>
        <p:nvPicPr>
          <p:cNvPr id="27" name="Picture 26" descr="Qr code&#10;&#10;Description automatically generated">
            <a:extLst>
              <a:ext uri="{FF2B5EF4-FFF2-40B4-BE49-F238E27FC236}">
                <a16:creationId xmlns:a16="http://schemas.microsoft.com/office/drawing/2014/main" id="{E362C064-5251-4730-A9CB-81EDAE46D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7" y="2571545"/>
            <a:ext cx="475049" cy="47504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EF5A83D-CE67-4C94-ACB2-D47A28A88835}"/>
              </a:ext>
            </a:extLst>
          </p:cNvPr>
          <p:cNvSpPr txBox="1"/>
          <p:nvPr/>
        </p:nvSpPr>
        <p:spPr>
          <a:xfrm>
            <a:off x="148401" y="2142912"/>
            <a:ext cx="508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Mobile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6D372F-8343-4489-A79F-A4C535430C17}"/>
              </a:ext>
            </a:extLst>
          </p:cNvPr>
          <p:cNvSpPr txBox="1"/>
          <p:nvPr/>
        </p:nvSpPr>
        <p:spPr>
          <a:xfrm>
            <a:off x="782007" y="2142912"/>
            <a:ext cx="1261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 : 1</a:t>
            </a:r>
          </a:p>
        </p:txBody>
      </p:sp>
    </p:spTree>
    <p:extLst>
      <p:ext uri="{BB962C8B-B14F-4D97-AF65-F5344CB8AC3E}">
        <p14:creationId xmlns:p14="http://schemas.microsoft.com/office/powerpoint/2010/main" val="361779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14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Pavan Shetty</cp:lastModifiedBy>
  <cp:revision>16</cp:revision>
  <dcterms:created xsi:type="dcterms:W3CDTF">2021-01-01T18:32:13Z</dcterms:created>
  <dcterms:modified xsi:type="dcterms:W3CDTF">2023-08-01T15:30:44Z</dcterms:modified>
</cp:coreProperties>
</file>