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6492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	<Relationship Id="rId3" Type="http://schemas.openxmlformats.org/officeDocument/2006/relationships/printerSettings" Target="printerSettings/printerSettings1.bin"/>
	<Relationship Id="rId4" Type="http://schemas.openxmlformats.org/officeDocument/2006/relationships/presProps" Target="presProps.xml"/>
	<Relationship Id="rId5" Type="http://schemas.openxmlformats.org/officeDocument/2006/relationships/viewProps" Target="viewProps.xml"/>
	<Relationship Id="rId6" Type="http://schemas.openxmlformats.org/officeDocument/2006/relationships/theme" Target="theme/theme1.xml"/>
	<Relationship Id="rId7" Type="http://schemas.openxmlformats.org/officeDocument/2006/relationships/tableStyles" Target="tableStyles.xml"/>
	<Relationship Id="rId1" Type="http://schemas.openxmlformats.org/officeDocument/2006/relationships/slideMaster" Target="slideMasters/slideMaster1.xml"/>
	<Relationship Id="rId8" Type="http://schemas.openxmlformats.org/officeDocument/2006/relationships/slide" Target="slides/slide1.xml"/>
	<Relationship Id="rId9" Type="http://schemas.openxmlformats.org/officeDocument/2006/relationships/slide" Target="slides/slide2.xml"/>
	<Relationship Id="rId10" Type="http://schemas.openxmlformats.org/officeDocument/2006/relationships/slide" Target="slides/slide3.xml"/>
	<Relationship Id="rId11" Type="http://schemas.openxmlformats.org/officeDocument/2006/relationships/slide" Target="slides/slide4.xml"/>
	<Relationship Id="rId12" Type="http://schemas.openxmlformats.org/officeDocument/2006/relationships/slide" Target="slides/slide5.xml"/>
	<Relationship Id="rId13" Type="http://schemas.openxmlformats.org/officeDocument/2006/relationships/slide" Target="slides/slide6.xml"/>
	<Relationship Id="rId14" Type="http://schemas.openxmlformats.org/officeDocument/2006/relationships/slide" Target="slides/slide7.xml"/>
	<Relationship Id="rId15" Type="http://schemas.openxmlformats.org/officeDocument/2006/relationships/slide" Target="slides/slide8.xml"/>
	<Relationship Id="rId16" Type="http://schemas.openxmlformats.org/officeDocument/2006/relationships/slide" Target="slides/slide9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image.jpeg"/>
</Relationships>
</file>

<file path=ppt/slides/_rels/slide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image.jpeg"/>
</Relationships>
</file>

<file path=ppt/slides/_rels/slide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image.jpeg"/>
	<Relationship Id="rId3" Type="http://schemas.openxmlformats.org/officeDocument/2006/relationships/image" Target="../media/4image.jpeg"/>
	<Relationship Id="rId4" Type="http://schemas.openxmlformats.org/officeDocument/2006/relationships/image" Target="../media/5image.jpeg"/>
	<Relationship Id="rId5" Type="http://schemas.openxmlformats.org/officeDocument/2006/relationships/image" Target="../media/6image.jpeg"/>
	<Relationship Id="rId6" Type="http://schemas.openxmlformats.org/officeDocument/2006/relationships/image" Target="../media/7image.jpeg"/>
	<Relationship Id="rId7" Type="http://schemas.openxmlformats.org/officeDocument/2006/relationships/image" Target="../media/8image.jpeg"/>
	<Relationship Id="rId8" Type="http://schemas.openxmlformats.org/officeDocument/2006/relationships/image" Target="../media/9image.jpeg"/>
	<Relationship Id="rId9" Type="http://schemas.openxmlformats.org/officeDocument/2006/relationships/image" Target="../media/10image.jpeg"/>
	<Relationship Id="rId10" Type="http://schemas.openxmlformats.org/officeDocument/2006/relationships/image" Target="../media/11image.jpeg"/>
	<Relationship Id="rId11" Type="http://schemas.openxmlformats.org/officeDocument/2006/relationships/image" Target="../media/12image.jpeg"/>
	<Relationship Id="rId12" Type="http://schemas.openxmlformats.org/officeDocument/2006/relationships/image" Target="../media/13image.jpeg"/>
	<Relationship Id="rId13" Type="http://schemas.openxmlformats.org/officeDocument/2006/relationships/image" Target="../media/14image.jpeg"/>
	<Relationship Id="rId14" Type="http://schemas.openxmlformats.org/officeDocument/2006/relationships/image" Target="../media/15image.jpeg"/>
</Relationships>
</file>

<file path=ppt/slides/_rels/slide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6image.jpeg"/>
</Relationships>
</file>

<file path=ppt/slides/_rels/slide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7image.jpeg"/>
</Relationships>
</file>

<file path=ppt/slides/_rels/slide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8image.jpeg"/>
</Relationships>
</file>

<file path=ppt/slides/_rels/slide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9image.jpeg"/>
</Relationships>
</file>

<file path=ppt/slides/_rels/slide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0image.jpeg"/>
	<Relationship Id="rId3" Type="http://schemas.openxmlformats.org/officeDocument/2006/relationships/image" Target="../media/21image.jpeg"/>
	<Relationship Id="rId4" Type="http://schemas.openxmlformats.org/officeDocument/2006/relationships/image" Target="../media/22image.jpeg"/>
	<Relationship Id="rId5" Type="http://schemas.openxmlformats.org/officeDocument/2006/relationships/image" Target="../media/23image.jpeg"/>
</Relationships>
</file>

<file path=ppt/slides/_rels/slide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4image.jpe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0"> 
				</p:cNvPr>
          <p:cNvSpPr/>
          <p:nvPr/>
        </p:nvSpPr>
        <p:spPr>
          <a:xfrm>
            <a:off x="222250" y="222250"/>
            <a:ext cx="12198350" cy="323850"/>
          </a:xfrm>
          <a:custGeom>
            <a:avLst/>
            <a:gdLst>
              <a:gd name="connsiteX0" fmla="*/ 6350 w 12198350"/>
              <a:gd name="connsiteY0" fmla="*/ 6350 h 323850"/>
              <a:gd name="connsiteX1" fmla="*/ 12198351 w 12198350"/>
              <a:gd name="connsiteY1" fmla="*/ 6350 h 323850"/>
              <a:gd name="connsiteX2" fmla="*/ 12198351 w 12198350"/>
              <a:gd name="connsiteY2" fmla="*/ 330200 h 323850"/>
              <a:gd name="connsiteX3" fmla="*/ 6350 w 12198350"/>
              <a:gd name="connsiteY3" fmla="*/ 330200 h 323850"/>
              <a:gd name="connsiteX4" fmla="*/ 6350 w 12198350"/>
              <a:gd name="connsiteY4" fmla="*/ 63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350" h="323850">
                <a:moveTo>
                  <a:pt x="6350" y="6350"/>
                </a:moveTo>
                <a:lnTo>
                  <a:pt x="12198351" y="6350"/>
                </a:lnTo>
                <a:lnTo>
                  <a:pt x="12198351" y="330200"/>
                </a:lnTo>
                <a:lnTo>
                  <a:pt x="6350" y="330200"/>
                </a:lnTo>
                <a:lnTo>
                  <a:pt x="6350" y="6350"/>
                </a:lnTo>
                <a:close/>
              </a:path>
            </a:pathLst>
          </a:custGeom>
          <a:solidFill>
            <a:srgbClr val="3a393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" name="Freeform 1"> 
				</p:cNvPr>
          <p:cNvSpPr/>
          <p:nvPr/>
        </p:nvSpPr>
        <p:spPr>
          <a:xfrm>
            <a:off x="184150" y="539750"/>
            <a:ext cx="12261850" cy="1276350"/>
          </a:xfrm>
          <a:custGeom>
            <a:avLst/>
            <a:gdLst>
              <a:gd name="connsiteX0" fmla="*/ 13969 w 12261850"/>
              <a:gd name="connsiteY0" fmla="*/ 18033 h 1276350"/>
              <a:gd name="connsiteX1" fmla="*/ 12266929 w 12261850"/>
              <a:gd name="connsiteY1" fmla="*/ 18033 h 1276350"/>
              <a:gd name="connsiteX2" fmla="*/ 12266929 w 12261850"/>
              <a:gd name="connsiteY2" fmla="*/ 1286001 h 1276350"/>
              <a:gd name="connsiteX3" fmla="*/ 13969 w 12261850"/>
              <a:gd name="connsiteY3" fmla="*/ 1286001 h 1276350"/>
              <a:gd name="connsiteX4" fmla="*/ 13969 w 12261850"/>
              <a:gd name="connsiteY4" fmla="*/ 18033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1850" h="1276350">
                <a:moveTo>
                  <a:pt x="13969" y="18033"/>
                </a:moveTo>
                <a:lnTo>
                  <a:pt x="12266929" y="18033"/>
                </a:lnTo>
                <a:lnTo>
                  <a:pt x="12266929" y="1286001"/>
                </a:lnTo>
                <a:lnTo>
                  <a:pt x="13969" y="1286001"/>
                </a:lnTo>
                <a:lnTo>
                  <a:pt x="13969" y="18033"/>
                </a:lnTo>
                <a:close/>
              </a:path>
            </a:pathLst>
          </a:custGeom>
          <a:solidFill>
            <a:srgbClr val="dfdf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2"> 
				</p:cNvPr>
          <p:cNvSpPr/>
          <p:nvPr/>
        </p:nvSpPr>
        <p:spPr>
          <a:xfrm>
            <a:off x="222250" y="222250"/>
            <a:ext cx="12198350" cy="6864350"/>
          </a:xfrm>
          <a:custGeom>
            <a:avLst/>
            <a:gdLst>
              <a:gd name="connsiteX0" fmla="*/ 6350 w 12198350"/>
              <a:gd name="connsiteY0" fmla="*/ 6350 h 6864350"/>
              <a:gd name="connsiteX1" fmla="*/ 12198351 w 12198350"/>
              <a:gd name="connsiteY1" fmla="*/ 6350 h 6864350"/>
              <a:gd name="connsiteX2" fmla="*/ 12198351 w 12198350"/>
              <a:gd name="connsiteY2" fmla="*/ 6864350 h 6864350"/>
              <a:gd name="connsiteX3" fmla="*/ 6350 w 12198350"/>
              <a:gd name="connsiteY3" fmla="*/ 6864350 h 6864350"/>
              <a:gd name="connsiteX4" fmla="*/ 6350 w 12198350"/>
              <a:gd name="connsiteY4" fmla="*/ 6350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350" h="6864350">
                <a:moveTo>
                  <a:pt x="6350" y="6350"/>
                </a:moveTo>
                <a:lnTo>
                  <a:pt x="12198351" y="6350"/>
                </a:lnTo>
                <a:lnTo>
                  <a:pt x="12198351" y="6864350"/>
                </a:lnTo>
                <a:lnTo>
                  <a:pt x="6350" y="6864350"/>
                </a:lnTo>
                <a:lnTo>
                  <a:pt x="6350" y="63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 
				</p:cNvPr>
          <p:cNvSpPr/>
          <p:nvPr/>
        </p:nvSpPr>
        <p:spPr>
          <a:xfrm>
            <a:off x="222250" y="222250"/>
            <a:ext cx="12198350" cy="6864350"/>
          </a:xfrm>
          <a:custGeom>
            <a:avLst/>
            <a:gdLst>
              <a:gd name="connsiteX0" fmla="*/ 6350 w 12198350"/>
              <a:gd name="connsiteY0" fmla="*/ 6350 h 6864350"/>
              <a:gd name="connsiteX1" fmla="*/ 12198351 w 12198350"/>
              <a:gd name="connsiteY1" fmla="*/ 6350 h 6864350"/>
              <a:gd name="connsiteX2" fmla="*/ 12198351 w 12198350"/>
              <a:gd name="connsiteY2" fmla="*/ 6864350 h 6864350"/>
              <a:gd name="connsiteX3" fmla="*/ 6350 w 12198350"/>
              <a:gd name="connsiteY3" fmla="*/ 6864350 h 6864350"/>
              <a:gd name="connsiteX4" fmla="*/ 6350 w 12198350"/>
              <a:gd name="connsiteY4" fmla="*/ 6350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350" h="6864350">
                <a:moveTo>
                  <a:pt x="6350" y="6350"/>
                </a:moveTo>
                <a:lnTo>
                  <a:pt x="12198351" y="6350"/>
                </a:lnTo>
                <a:lnTo>
                  <a:pt x="12198351" y="6864350"/>
                </a:lnTo>
                <a:lnTo>
                  <a:pt x="6350" y="6864350"/>
                </a:lnTo>
                <a:lnTo>
                  <a:pt x="6350" y="6350"/>
                </a:lnTo>
                <a:close/>
              </a:path>
            </a:pathLst>
          </a:custGeom>
          <a:solidFill>
            <a:srgbClr val="9fcf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4"> 
				</p:cNvPr>
          <p:cNvSpPr/>
          <p:nvPr/>
        </p:nvSpPr>
        <p:spPr>
          <a:xfrm>
            <a:off x="222250" y="222250"/>
            <a:ext cx="12198350" cy="1441450"/>
          </a:xfrm>
          <a:custGeom>
            <a:avLst/>
            <a:gdLst>
              <a:gd name="connsiteX0" fmla="*/ 6350 w 12198350"/>
              <a:gd name="connsiteY0" fmla="*/ 6350 h 1441450"/>
              <a:gd name="connsiteX1" fmla="*/ 12198351 w 12198350"/>
              <a:gd name="connsiteY1" fmla="*/ 6350 h 1441450"/>
              <a:gd name="connsiteX2" fmla="*/ 12198351 w 12198350"/>
              <a:gd name="connsiteY2" fmla="*/ 1444625 h 1441450"/>
              <a:gd name="connsiteX3" fmla="*/ 6350 w 12198350"/>
              <a:gd name="connsiteY3" fmla="*/ 1444625 h 1441450"/>
              <a:gd name="connsiteX4" fmla="*/ 6350 w 12198350"/>
              <a:gd name="connsiteY4" fmla="*/ 6350 h 14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350" h="1441450">
                <a:moveTo>
                  <a:pt x="6350" y="6350"/>
                </a:moveTo>
                <a:lnTo>
                  <a:pt x="12198351" y="6350"/>
                </a:lnTo>
                <a:lnTo>
                  <a:pt x="12198351" y="1444625"/>
                </a:lnTo>
                <a:lnTo>
                  <a:pt x="6350" y="1444625"/>
                </a:lnTo>
                <a:lnTo>
                  <a:pt x="6350" y="6350"/>
                </a:lnTo>
                <a:close/>
              </a:path>
            </a:pathLst>
          </a:custGeom>
          <a:solidFill>
            <a:srgbClr val="e6cf6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> 
				</p:cNvPr>
          <p:cNvSpPr/>
          <p:nvPr/>
        </p:nvSpPr>
        <p:spPr>
          <a:xfrm>
            <a:off x="3854450" y="869950"/>
            <a:ext cx="4679950" cy="1073150"/>
          </a:xfrm>
          <a:custGeom>
            <a:avLst/>
            <a:gdLst>
              <a:gd name="connsiteX0" fmla="*/ 320659 w 4679950"/>
              <a:gd name="connsiteY0" fmla="*/ 6350 h 1073150"/>
              <a:gd name="connsiteX1" fmla="*/ 4679950 w 4679950"/>
              <a:gd name="connsiteY1" fmla="*/ 6350 h 1073150"/>
              <a:gd name="connsiteX2" fmla="*/ 4371992 w 4679950"/>
              <a:gd name="connsiteY2" fmla="*/ 1073150 h 1073150"/>
              <a:gd name="connsiteX3" fmla="*/ 12700 w 4679950"/>
              <a:gd name="connsiteY3" fmla="*/ 1073150 h 1073150"/>
              <a:gd name="connsiteX4" fmla="*/ 320659 w 4679950"/>
              <a:gd name="connsiteY4" fmla="*/ 6350 h 1073150"/>
              <a:gd name="connsiteX5" fmla="*/ 320659 w 4679950"/>
              <a:gd name="connsiteY5" fmla="*/ 6350 h 107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79950" h="1073150">
                <a:moveTo>
                  <a:pt x="320659" y="6350"/>
                </a:moveTo>
                <a:lnTo>
                  <a:pt x="4679950" y="6350"/>
                </a:lnTo>
                <a:lnTo>
                  <a:pt x="4371992" y="1073150"/>
                </a:lnTo>
                <a:lnTo>
                  <a:pt x="12700" y="1073150"/>
                </a:lnTo>
                <a:lnTo>
                  <a:pt x="320659" y="6350"/>
                </a:lnTo>
                <a:lnTo>
                  <a:pt x="320659" y="63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 
				</p:cNvPr>
          <p:cNvSpPr/>
          <p:nvPr/>
        </p:nvSpPr>
        <p:spPr>
          <a:xfrm>
            <a:off x="3851275" y="866775"/>
            <a:ext cx="4683125" cy="1076325"/>
          </a:xfrm>
          <a:custGeom>
            <a:avLst/>
            <a:gdLst>
              <a:gd name="connsiteX0" fmla="*/ 323834 w 4683125"/>
              <a:gd name="connsiteY0" fmla="*/ 9525 h 1076325"/>
              <a:gd name="connsiteX1" fmla="*/ 4683125 w 4683125"/>
              <a:gd name="connsiteY1" fmla="*/ 9525 h 1076325"/>
              <a:gd name="connsiteX2" fmla="*/ 4375167 w 4683125"/>
              <a:gd name="connsiteY2" fmla="*/ 1076325 h 1076325"/>
              <a:gd name="connsiteX3" fmla="*/ 15875 w 4683125"/>
              <a:gd name="connsiteY3" fmla="*/ 1076325 h 1076325"/>
              <a:gd name="connsiteX4" fmla="*/ 323834 w 4683125"/>
              <a:gd name="connsiteY4" fmla="*/ 9525 h 1076325"/>
              <a:gd name="connsiteX5" fmla="*/ 323834 w 4683125"/>
              <a:gd name="connsiteY5" fmla="*/ 9525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83125" h="1076325">
                <a:moveTo>
                  <a:pt x="323834" y="9525"/>
                </a:moveTo>
                <a:lnTo>
                  <a:pt x="4683125" y="9525"/>
                </a:lnTo>
                <a:lnTo>
                  <a:pt x="4375167" y="1076325"/>
                </a:lnTo>
                <a:lnTo>
                  <a:pt x="15875" y="1076325"/>
                </a:lnTo>
                <a:lnTo>
                  <a:pt x="323834" y="9525"/>
                </a:lnTo>
                <a:lnTo>
                  <a:pt x="323834" y="9525"/>
                </a:lnTo>
                <a:close/>
              </a:path>
            </a:pathLst>
          </a:custGeom>
          <a:solidFill>
            <a:srgbClr val="000012">
              <a:alpha val="0"/>
            </a:srgbClr>
          </a:solidFill>
          <a:ln w="19050">
            <a:solidFill>
              <a:srgbClr val="0c69b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259079"/>
            <a:ext cx="12230100" cy="158496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571750" y="1119420"/>
            <a:ext cx="7157153" cy="4298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779835">
              <a:lnSpc>
                <a:spcPct val="117083"/>
              </a:lnSpc>
            </a:pPr>
            <a:r>
              <a:rPr lang="en-US" altLang="zh-CN" sz="1600" dirty="0">
                <a:solidFill>
                  <a:srgbClr val="fefefe"/>
                </a:solidFill>
                <a:latin typeface="Arial Black"/>
                <a:ea typeface="Arial Black"/>
              </a:rPr>
              <a:t>Provide</a:t>
            </a:r>
            <a:r>
              <a:rPr lang="en-US" altLang="zh-CN" sz="1600" dirty="0">
                <a:solidFill>
                  <a:srgbClr val="fefefe"/>
                </a:solidFill>
                <a:latin typeface="Arial Black"/>
                <a:cs typeface="Arial Black"/>
              </a:rPr>
              <a:t> </a:t>
            </a:r>
            <a:r>
              <a:rPr lang="en-US" altLang="zh-CN" sz="1600" dirty="0">
                <a:solidFill>
                  <a:srgbClr val="fefefe"/>
                </a:solidFill>
                <a:latin typeface="Arial Black"/>
                <a:ea typeface="Arial Black"/>
              </a:rPr>
              <a:t>Insights</a:t>
            </a:r>
            <a:r>
              <a:rPr lang="en-US" altLang="zh-CN" sz="1600" dirty="0">
                <a:solidFill>
                  <a:srgbClr val="fefefe"/>
                </a:solidFill>
                <a:latin typeface="Arial Black"/>
                <a:cs typeface="Arial Black"/>
              </a:rPr>
              <a:t> </a:t>
            </a:r>
            <a:r>
              <a:rPr lang="en-US" altLang="zh-CN" sz="1600" dirty="0">
                <a:solidFill>
                  <a:srgbClr val="fefefe"/>
                </a:solidFill>
                <a:latin typeface="Arial Black"/>
                <a:ea typeface="Arial Black"/>
              </a:rPr>
              <a:t>to</a:t>
            </a:r>
            <a:r>
              <a:rPr lang="en-US" altLang="zh-CN" sz="1600" dirty="0">
                <a:solidFill>
                  <a:srgbClr val="fefefe"/>
                </a:solidFill>
                <a:latin typeface="Arial Black"/>
                <a:cs typeface="Arial Black"/>
              </a:rPr>
              <a:t> </a:t>
            </a:r>
            <a:r>
              <a:rPr lang="en-US" altLang="zh-CN" sz="1600" dirty="0">
                <a:solidFill>
                  <a:srgbClr val="fefefe"/>
                </a:solidFill>
                <a:latin typeface="Arial Black"/>
                <a:ea typeface="Arial Black"/>
              </a:rPr>
              <a:t>the</a:t>
            </a:r>
            <a:r>
              <a:rPr lang="en-US" altLang="zh-CN" sz="1600" spc="-55" dirty="0">
                <a:solidFill>
                  <a:srgbClr val="fefefe"/>
                </a:solidFill>
                <a:latin typeface="Arial Black"/>
                <a:cs typeface="Arial Black"/>
              </a:rPr>
              <a:t> </a:t>
            </a:r>
            <a:r>
              <a:rPr lang="en-US" altLang="zh-CN" sz="1600" dirty="0">
                <a:solidFill>
                  <a:srgbClr val="fefefe"/>
                </a:solidFill>
                <a:latin typeface="Arial Black"/>
                <a:ea typeface="Arial Black"/>
              </a:rPr>
              <a:t>Marketing</a:t>
            </a:r>
          </a:p>
          <a:p>
            <a:pPr marL="0" indent="1709588">
              <a:lnSpc>
                <a:spcPct val="117083"/>
              </a:lnSpc>
            </a:pPr>
            <a:r>
              <a:rPr lang="en-US" altLang="zh-CN" sz="1600" dirty="0">
                <a:solidFill>
                  <a:srgbClr val="fefefe"/>
                </a:solidFill>
                <a:latin typeface="Arial Black"/>
                <a:ea typeface="Arial Black"/>
              </a:rPr>
              <a:t>Team</a:t>
            </a:r>
            <a:r>
              <a:rPr lang="en-US" altLang="zh-CN" sz="1600" dirty="0">
                <a:solidFill>
                  <a:srgbClr val="fefefe"/>
                </a:solidFill>
                <a:latin typeface="Arial Black"/>
                <a:cs typeface="Arial Black"/>
              </a:rPr>
              <a:t> </a:t>
            </a:r>
            <a:r>
              <a:rPr lang="en-US" altLang="zh-CN" sz="1600" dirty="0">
                <a:solidFill>
                  <a:srgbClr val="fefefe"/>
                </a:solidFill>
                <a:latin typeface="Arial Black"/>
                <a:ea typeface="Arial Black"/>
              </a:rPr>
              <a:t>in</a:t>
            </a:r>
            <a:r>
              <a:rPr lang="en-US" altLang="zh-CN" sz="1600" dirty="0">
                <a:solidFill>
                  <a:srgbClr val="fefefe"/>
                </a:solidFill>
                <a:latin typeface="Arial Black"/>
                <a:cs typeface="Arial Black"/>
              </a:rPr>
              <a:t> </a:t>
            </a:r>
            <a:r>
              <a:rPr lang="en-US" altLang="zh-CN" sz="1600" dirty="0">
                <a:solidFill>
                  <a:srgbClr val="fefefe"/>
                </a:solidFill>
                <a:latin typeface="Arial Black"/>
                <a:ea typeface="Arial Black"/>
              </a:rPr>
              <a:t>Food</a:t>
            </a:r>
            <a:r>
              <a:rPr lang="en-US" altLang="zh-CN" sz="1600" dirty="0">
                <a:solidFill>
                  <a:srgbClr val="fefefe"/>
                </a:solidFill>
                <a:latin typeface="Arial Black"/>
                <a:cs typeface="Arial Black"/>
              </a:rPr>
              <a:t> </a:t>
            </a:r>
            <a:r>
              <a:rPr lang="en-US" altLang="zh-CN" sz="1600" dirty="0">
                <a:solidFill>
                  <a:srgbClr val="fefefe"/>
                </a:solidFill>
                <a:latin typeface="Arial Black"/>
                <a:ea typeface="Arial Black"/>
              </a:rPr>
              <a:t>&amp;</a:t>
            </a:r>
            <a:r>
              <a:rPr lang="en-US" altLang="zh-CN" sz="1600" dirty="0">
                <a:solidFill>
                  <a:srgbClr val="fefefe"/>
                </a:solidFill>
                <a:latin typeface="Arial Black"/>
                <a:cs typeface="Arial Black"/>
              </a:rPr>
              <a:t> </a:t>
            </a:r>
            <a:r>
              <a:rPr lang="en-US" altLang="zh-CN" sz="1600" dirty="0">
                <a:solidFill>
                  <a:srgbClr val="fefefe"/>
                </a:solidFill>
                <a:latin typeface="Arial Black"/>
                <a:ea typeface="Arial Black"/>
              </a:rPr>
              <a:t>Beverage</a:t>
            </a:r>
            <a:r>
              <a:rPr lang="en-US" altLang="zh-CN" sz="1600" spc="-110" dirty="0">
                <a:solidFill>
                  <a:srgbClr val="fefefe"/>
                </a:solidFill>
                <a:latin typeface="Arial Black"/>
                <a:cs typeface="Arial Black"/>
              </a:rPr>
              <a:t> </a:t>
            </a:r>
            <a:r>
              <a:rPr lang="en-US" altLang="zh-CN" sz="1600" dirty="0">
                <a:solidFill>
                  <a:srgbClr val="fefefe"/>
                </a:solidFill>
                <a:latin typeface="Arial Black"/>
                <a:ea typeface="Arial Black"/>
              </a:rPr>
              <a:t>Industry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19"/>
              </a:lnSpc>
            </a:pPr>
            <a:endParaRPr lang="en-US" dirty="0" smtClean="0"/>
          </a:p>
          <a:p>
            <a:pPr hangingPunct="0" marL="0">
              <a:lnSpc>
                <a:spcPct val="96666"/>
              </a:lnSpc>
            </a:pPr>
            <a:r>
              <a:rPr lang="en-US" altLang="zh-CN" sz="2000" b="1" dirty="0">
                <a:solidFill>
                  <a:srgbClr val="242322"/>
                </a:solidFill>
                <a:latin typeface="Cambria"/>
                <a:ea typeface="Cambria"/>
              </a:rPr>
              <a:t>CodeX</a:t>
            </a:r>
            <a:r>
              <a:rPr lang="en-US" altLang="zh-CN" sz="2000" spc="-15" b="1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is</a:t>
            </a:r>
            <a:r>
              <a:rPr lang="en-US" altLang="zh-CN" sz="2000" spc="-2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a</a:t>
            </a:r>
            <a:r>
              <a:rPr lang="en-US" altLang="zh-CN" sz="2000" spc="-1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German</a:t>
            </a:r>
            <a:r>
              <a:rPr lang="en-US" altLang="zh-CN" sz="2000" spc="-2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beverage</a:t>
            </a:r>
            <a:r>
              <a:rPr lang="en-US" altLang="zh-CN" sz="2000" spc="-2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company</a:t>
            </a:r>
            <a:r>
              <a:rPr lang="en-US" altLang="zh-CN" sz="2000" spc="-1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that</a:t>
            </a:r>
            <a:r>
              <a:rPr lang="en-US" altLang="zh-CN" sz="2000" spc="-2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is</a:t>
            </a:r>
            <a:r>
              <a:rPr lang="en-US" altLang="zh-CN" sz="2000" spc="-2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aiming</a:t>
            </a:r>
            <a:r>
              <a:rPr lang="en-US" altLang="zh-CN" sz="2000" spc="-1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to</a:t>
            </a:r>
            <a:r>
              <a:rPr lang="en-US" altLang="zh-CN" sz="2000" spc="-2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make</a:t>
            </a:r>
            <a:r>
              <a:rPr lang="en-US" altLang="zh-CN" sz="2000" spc="-2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its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mark</a:t>
            </a:r>
            <a:r>
              <a:rPr lang="en-US" altLang="zh-CN" sz="2000" spc="-1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in</a:t>
            </a:r>
            <a:r>
              <a:rPr lang="en-US" altLang="zh-CN" sz="2000" spc="-1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the</a:t>
            </a:r>
            <a:r>
              <a:rPr lang="en-US" altLang="zh-CN" sz="2000" spc="-1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Indian</a:t>
            </a:r>
            <a:r>
              <a:rPr lang="en-US" altLang="zh-CN" sz="2000" spc="-1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market.</a:t>
            </a:r>
            <a:r>
              <a:rPr lang="en-US" altLang="zh-CN" sz="2000" spc="-1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A</a:t>
            </a:r>
            <a:r>
              <a:rPr lang="en-US" altLang="zh-CN" sz="2000" spc="-1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few</a:t>
            </a:r>
            <a:r>
              <a:rPr lang="en-US" altLang="zh-CN" sz="2000" spc="-1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months</a:t>
            </a:r>
            <a:r>
              <a:rPr lang="en-US" altLang="zh-CN" sz="2000" spc="-1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ago,</a:t>
            </a:r>
            <a:r>
              <a:rPr lang="en-US" altLang="zh-CN" sz="2000" spc="-1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they</a:t>
            </a:r>
            <a:r>
              <a:rPr lang="en-US" altLang="zh-CN" sz="2000" spc="-1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launched</a:t>
            </a:r>
            <a:r>
              <a:rPr lang="en-US" altLang="zh-CN" sz="2000" spc="-1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their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energy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drink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in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10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cities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of</a:t>
            </a:r>
            <a:r>
              <a:rPr lang="en-US" altLang="zh-CN" sz="2000" spc="-4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India.</a:t>
            </a:r>
          </a:p>
          <a:p>
            <a:pPr hangingPunct="0" marL="0">
              <a:lnSpc>
                <a:spcPct val="96666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Their</a:t>
            </a:r>
            <a:r>
              <a:rPr lang="en-US" altLang="zh-CN" sz="2000" spc="-2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Marketing</a:t>
            </a:r>
            <a:r>
              <a:rPr lang="en-US" altLang="zh-CN" sz="2000" spc="-2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team</a:t>
            </a:r>
            <a:r>
              <a:rPr lang="en-US" altLang="zh-CN" sz="2000" spc="-2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is</a:t>
            </a:r>
            <a:r>
              <a:rPr lang="en-US" altLang="zh-CN" sz="2000" spc="-2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responsible</a:t>
            </a:r>
            <a:r>
              <a:rPr lang="en-US" altLang="zh-CN" sz="2000" spc="-2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for</a:t>
            </a:r>
            <a:r>
              <a:rPr lang="en-US" altLang="zh-CN" sz="2000" spc="-3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increasing</a:t>
            </a:r>
            <a:r>
              <a:rPr lang="en-US" altLang="zh-CN" sz="2000" spc="-3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brand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awareness,</a:t>
            </a:r>
            <a:r>
              <a:rPr lang="en-US" altLang="zh-CN" sz="2000" spc="-5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market</a:t>
            </a:r>
            <a:r>
              <a:rPr lang="en-US" altLang="zh-CN" sz="2000" spc="-5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share,</a:t>
            </a:r>
            <a:r>
              <a:rPr lang="en-US" altLang="zh-CN" sz="2000" spc="-5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and</a:t>
            </a:r>
            <a:r>
              <a:rPr lang="en-US" altLang="zh-CN" sz="2000" spc="-5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product</a:t>
            </a:r>
            <a:r>
              <a:rPr lang="en-US" altLang="zh-CN" sz="2000" spc="-5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development.</a:t>
            </a:r>
            <a:r>
              <a:rPr lang="en-US" altLang="zh-CN" sz="2000" spc="-5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They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conducted</a:t>
            </a:r>
            <a:r>
              <a:rPr lang="en-US" altLang="zh-CN" sz="2000" spc="-2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a</a:t>
            </a:r>
            <a:r>
              <a:rPr lang="en-US" altLang="zh-CN" sz="2000" spc="-2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survey</a:t>
            </a:r>
            <a:r>
              <a:rPr lang="en-US" altLang="zh-CN" sz="2000" spc="-2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in</a:t>
            </a:r>
            <a:r>
              <a:rPr lang="en-US" altLang="zh-CN" sz="2000" spc="-2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those</a:t>
            </a:r>
            <a:r>
              <a:rPr lang="en-US" altLang="zh-CN" sz="2000" spc="-3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10</a:t>
            </a:r>
            <a:r>
              <a:rPr lang="en-US" altLang="zh-CN" sz="2000" spc="-2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cities</a:t>
            </a:r>
            <a:r>
              <a:rPr lang="en-US" altLang="zh-CN" sz="2000" spc="-2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and</a:t>
            </a:r>
            <a:r>
              <a:rPr lang="en-US" altLang="zh-CN" sz="2000" spc="-2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received</a:t>
            </a:r>
            <a:r>
              <a:rPr lang="en-US" altLang="zh-CN" sz="2000" spc="-3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results</a:t>
            </a:r>
          </a:p>
          <a:p>
            <a:pPr hangingPunct="0" marL="0">
              <a:lnSpc>
                <a:spcPct val="96666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from</a:t>
            </a:r>
            <a:r>
              <a:rPr lang="en-US" altLang="zh-CN" sz="2000" spc="-5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b="1" dirty="0">
                <a:solidFill>
                  <a:srgbClr val="242322"/>
                </a:solidFill>
                <a:latin typeface="Cambria"/>
                <a:ea typeface="Cambria"/>
              </a:rPr>
              <a:t>10k</a:t>
            </a:r>
            <a:r>
              <a:rPr lang="en-US" altLang="zh-CN" sz="2000" spc="-55" b="1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respondents.</a:t>
            </a:r>
            <a:r>
              <a:rPr lang="en-US" altLang="zh-CN" sz="2000" spc="-5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Peter</a:t>
            </a:r>
            <a:r>
              <a:rPr lang="en-US" altLang="zh-CN" sz="2000" spc="-5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Pandey,</a:t>
            </a:r>
            <a:r>
              <a:rPr lang="en-US" altLang="zh-CN" sz="2000" spc="-6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a</a:t>
            </a:r>
            <a:r>
              <a:rPr lang="en-US" altLang="zh-CN" sz="2000" spc="-5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marketing</a:t>
            </a:r>
            <a:r>
              <a:rPr lang="en-US" altLang="zh-CN" sz="2000" spc="-5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data</a:t>
            </a:r>
            <a:r>
              <a:rPr lang="en-US" altLang="zh-CN" sz="2000" spc="-5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analyst</a:t>
            </a:r>
            <a:r>
              <a:rPr lang="en-US" altLang="zh-CN" sz="2000" spc="-6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is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tasked</a:t>
            </a:r>
            <a:r>
              <a:rPr lang="en-US" altLang="zh-CN" sz="2000" spc="-3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to</a:t>
            </a:r>
            <a:r>
              <a:rPr lang="en-US" altLang="zh-CN" sz="2000" spc="-3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convert</a:t>
            </a:r>
            <a:r>
              <a:rPr lang="en-US" altLang="zh-CN" sz="2000" spc="-3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these</a:t>
            </a:r>
            <a:r>
              <a:rPr lang="en-US" altLang="zh-CN" sz="2000" spc="-34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survey</a:t>
            </a:r>
            <a:r>
              <a:rPr lang="en-US" altLang="zh-CN" sz="2000" spc="-3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results</a:t>
            </a:r>
            <a:r>
              <a:rPr lang="en-US" altLang="zh-CN" sz="2000" spc="-3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to</a:t>
            </a:r>
            <a:r>
              <a:rPr lang="en-US" altLang="zh-CN" sz="2000" spc="-34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meaningful</a:t>
            </a:r>
            <a:r>
              <a:rPr lang="en-US" altLang="zh-CN" sz="2000" spc="-3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insights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which</a:t>
            </a:r>
            <a:r>
              <a:rPr lang="en-US" altLang="zh-CN" sz="2000" spc="-2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the</a:t>
            </a:r>
            <a:r>
              <a:rPr lang="en-US" altLang="zh-CN" sz="2000" spc="-2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team</a:t>
            </a:r>
            <a:r>
              <a:rPr lang="en-US" altLang="zh-CN" sz="2000" spc="-2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can</a:t>
            </a:r>
            <a:r>
              <a:rPr lang="en-US" altLang="zh-CN" sz="2000" spc="-2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use</a:t>
            </a:r>
            <a:r>
              <a:rPr lang="en-US" altLang="zh-CN" sz="2000" spc="-2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to</a:t>
            </a:r>
            <a:r>
              <a:rPr lang="en-US" altLang="zh-CN" sz="2000" spc="-2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drive</a:t>
            </a:r>
            <a:r>
              <a:rPr lang="en-US" altLang="zh-CN" sz="2000" spc="-2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actions.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20979"/>
            <a:ext cx="12291060" cy="68961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647700" y="713148"/>
            <a:ext cx="4097292" cy="487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spc="-5" b="1" dirty="0">
                <a:solidFill>
                  <a:srgbClr val="242322"/>
                </a:solidFill>
                <a:latin typeface="Cambria"/>
                <a:ea typeface="Cambria"/>
              </a:rPr>
              <a:t>Demographic</a:t>
            </a:r>
            <a:r>
              <a:rPr lang="en-US" altLang="zh-CN" sz="3200" spc="-5" b="1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3200" spc="-5" b="1" dirty="0">
                <a:solidFill>
                  <a:srgbClr val="242322"/>
                </a:solidFill>
                <a:latin typeface="Cambria"/>
                <a:ea typeface="Cambria"/>
              </a:rPr>
              <a:t>Insights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534275" y="508973"/>
            <a:ext cx="3006751" cy="12466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dirty="0">
                <a:solidFill>
                  <a:srgbClr val="fefefe"/>
                </a:solidFill>
                <a:latin typeface="Cambria"/>
                <a:ea typeface="Cambria"/>
              </a:rPr>
              <a:t>Energry</a:t>
            </a:r>
            <a:r>
              <a:rPr lang="en-US" altLang="zh-CN" sz="1600" dirty="0">
                <a:solidFill>
                  <a:srgbClr val="fefefe"/>
                </a:solidFill>
                <a:latin typeface="Cambria"/>
                <a:cs typeface="Cambria"/>
              </a:rPr>
              <a:t> </a:t>
            </a:r>
            <a:r>
              <a:rPr lang="en-US" altLang="zh-CN" sz="1600" dirty="0">
                <a:solidFill>
                  <a:srgbClr val="fefefe"/>
                </a:solidFill>
                <a:latin typeface="Cambria"/>
                <a:ea typeface="Cambria"/>
              </a:rPr>
              <a:t>Drink</a:t>
            </a:r>
            <a:r>
              <a:rPr lang="en-US" altLang="zh-CN" sz="1600" dirty="0">
                <a:solidFill>
                  <a:srgbClr val="fefefe"/>
                </a:solidFill>
                <a:latin typeface="Cambria"/>
                <a:cs typeface="Cambria"/>
              </a:rPr>
              <a:t> </a:t>
            </a:r>
            <a:r>
              <a:rPr lang="en-US" altLang="zh-CN" sz="1600" dirty="0">
                <a:solidFill>
                  <a:srgbClr val="fefefe"/>
                </a:solidFill>
                <a:latin typeface="Cambria"/>
                <a:ea typeface="Cambria"/>
              </a:rPr>
              <a:t>consume</a:t>
            </a:r>
            <a:r>
              <a:rPr lang="en-US" altLang="zh-CN" sz="1600" dirty="0">
                <a:solidFill>
                  <a:srgbClr val="fefefe"/>
                </a:solidFill>
                <a:latin typeface="Cambria"/>
                <a:cs typeface="Cambria"/>
              </a:rPr>
              <a:t> </a:t>
            </a:r>
            <a:r>
              <a:rPr lang="en-US" altLang="zh-CN" sz="1600" dirty="0">
                <a:solidFill>
                  <a:srgbClr val="fefefe"/>
                </a:solidFill>
                <a:latin typeface="Cambria"/>
                <a:ea typeface="Cambria"/>
              </a:rPr>
              <a:t>by</a:t>
            </a:r>
            <a:r>
              <a:rPr lang="en-US" altLang="zh-CN" sz="1600" spc="-55" dirty="0">
                <a:solidFill>
                  <a:srgbClr val="fefefe"/>
                </a:solidFill>
                <a:latin typeface="Cambria"/>
                <a:cs typeface="Cambria"/>
              </a:rPr>
              <a:t> </a:t>
            </a:r>
            <a:r>
              <a:rPr lang="en-US" altLang="zh-CN" sz="1600" dirty="0">
                <a:solidFill>
                  <a:srgbClr val="fefefe"/>
                </a:solidFill>
                <a:latin typeface="Cambria"/>
                <a:ea typeface="Cambria"/>
              </a:rPr>
              <a:t>Gender</a:t>
            </a:r>
          </a:p>
          <a:p>
            <a:pPr>
              <a:lnSpc>
                <a:spcPts val="775"/>
              </a:lnSpc>
            </a:pPr>
            <a:endParaRPr lang="en-US" dirty="0" smtClean="0"/>
          </a:p>
          <a:p>
            <a:pPr marL="0">
              <a:lnSpc>
                <a:spcPct val="110416"/>
              </a:lnSpc>
            </a:pPr>
            <a:r>
              <a:rPr lang="en-US" altLang="zh-CN" sz="900" spc="-5" dirty="0">
                <a:solidFill>
                  <a:srgbClr val="5f5c5b"/>
                </a:solidFill>
                <a:latin typeface="Segoe UI Symbol"/>
                <a:ea typeface="Segoe UI Symbol"/>
              </a:rPr>
              <a:t>600</a:t>
            </a:r>
          </a:p>
          <a:p>
            <a:pPr marL="0" indent="1021835">
              <a:lnSpc>
                <a:spcPct val="110416"/>
              </a:lnSpc>
              <a:spcBef>
                <a:spcPts val="195"/>
              </a:spcBef>
            </a:pPr>
            <a:r>
              <a:rPr lang="en-US" altLang="zh-CN" sz="900" spc="-5" dirty="0">
                <a:solidFill>
                  <a:srgbClr val="fefefe"/>
                </a:solidFill>
                <a:latin typeface="Segoe UI Symbol"/>
                <a:ea typeface="Segoe UI Symbol"/>
              </a:rPr>
              <a:t>590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39"/>
              </a:lnSpc>
            </a:pPr>
            <a:endParaRPr lang="en-US" dirty="0" smtClean="0"/>
          </a:p>
          <a:p>
            <a:pPr marL="0">
              <a:lnSpc>
                <a:spcPct val="147500"/>
              </a:lnSpc>
              <a:tabLst>
                <a:tab pos="2085460" algn="l"/>
              </a:tabLst>
            </a:pPr>
            <a:r>
              <a:rPr lang="en-US" altLang="zh-CN" sz="900" spc="-5" dirty="0">
                <a:solidFill>
                  <a:srgbClr val="5f5c5b"/>
                </a:solidFill>
                <a:latin typeface="Segoe UI Symbol"/>
                <a:ea typeface="Segoe UI Symbol"/>
              </a:rPr>
              <a:t>400	</a:t>
            </a:r>
            <a:r>
              <a:rPr lang="en-US" altLang="zh-CN" sz="900" spc="-15" dirty="0">
                <a:solidFill>
                  <a:srgbClr val="fefefe"/>
                </a:solidFill>
                <a:latin typeface="Segoe UI Symbol"/>
                <a:ea typeface="Segoe UI Symbol"/>
              </a:rPr>
              <a:t>352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52575" y="1960201"/>
            <a:ext cx="4952680" cy="1352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96666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Male</a:t>
            </a:r>
            <a:r>
              <a:rPr lang="en-US" altLang="zh-CN" sz="2000" spc="-2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Prefer</a:t>
            </a:r>
            <a:r>
              <a:rPr lang="en-US" altLang="zh-CN" sz="2000" spc="-2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more</a:t>
            </a:r>
            <a:r>
              <a:rPr lang="en-US" altLang="zh-CN" sz="2000" spc="-2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energy</a:t>
            </a:r>
            <a:r>
              <a:rPr lang="en-US" altLang="zh-CN" sz="2000" spc="-2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drink.</a:t>
            </a:r>
            <a:r>
              <a:rPr lang="en-US" altLang="zh-CN" sz="2000" spc="-2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As</a:t>
            </a:r>
            <a:r>
              <a:rPr lang="en-US" altLang="zh-CN" sz="2000" spc="-2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60%</a:t>
            </a:r>
            <a:r>
              <a:rPr lang="en-US" altLang="zh-CN" sz="2000" spc="-3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of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energy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drink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consumers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are</a:t>
            </a:r>
            <a:r>
              <a:rPr lang="en-US" altLang="zh-CN" sz="2000" spc="-69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Male</a:t>
            </a:r>
          </a:p>
          <a:p>
            <a:pPr>
              <a:lnSpc>
                <a:spcPts val="121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Online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ads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are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more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ef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icient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for</a:t>
            </a:r>
            <a:r>
              <a:rPr lang="en-US" altLang="zh-CN" sz="2000" spc="1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marketing</a:t>
            </a:r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as</a:t>
            </a:r>
            <a:r>
              <a:rPr lang="en-US" altLang="zh-CN" sz="2000" spc="-15" dirty="0">
                <a:solidFill>
                  <a:srgbClr val="242322"/>
                </a:solidFill>
                <a:latin typeface="Cambria"/>
                <a:cs typeface="Cambria"/>
              </a:rPr>
              <a:t> 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adult</a:t>
            </a:r>
            <a:r>
              <a:rPr lang="en-US" altLang="zh-CN" sz="2000" spc="-1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where</a:t>
            </a:r>
            <a:r>
              <a:rPr lang="en-US" altLang="zh-CN" sz="2000" spc="-2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more</a:t>
            </a:r>
            <a:r>
              <a:rPr lang="en-US" altLang="zh-CN" sz="2000" spc="-1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addicted</a:t>
            </a:r>
            <a:r>
              <a:rPr lang="en-US" altLang="zh-CN" sz="2000" spc="-1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to</a:t>
            </a:r>
            <a:r>
              <a:rPr lang="en-US" altLang="zh-CN" sz="2000" spc="-2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social</a:t>
            </a:r>
            <a:r>
              <a:rPr lang="en-US" altLang="zh-CN" sz="2000" spc="-2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media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39931" y="2255076"/>
            <a:ext cx="197544" cy="8532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</a:pPr>
            <a:r>
              <a:rPr lang="en-US" altLang="zh-CN" sz="900" spc="-5" dirty="0">
                <a:solidFill>
                  <a:srgbClr val="5f5c5b"/>
                </a:solidFill>
                <a:latin typeface="Segoe UI Symbol"/>
                <a:ea typeface="Segoe UI Symbol"/>
              </a:rPr>
              <a:t>200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30"/>
              </a:lnSpc>
            </a:pPr>
            <a:endParaRPr lang="en-US" dirty="0" smtClean="0"/>
          </a:p>
          <a:p>
            <a:pPr marL="0" indent="123229">
              <a:lnSpc>
                <a:spcPct val="110416"/>
              </a:lnSpc>
            </a:pPr>
            <a:r>
              <a:rPr lang="en-US" altLang="zh-CN" sz="900" spc="-10" dirty="0">
                <a:solidFill>
                  <a:srgbClr val="5f5c5b"/>
                </a:solidFill>
                <a:latin typeface="Segoe UI Symbol"/>
                <a:ea typeface="Segoe UI Symbol"/>
              </a:rPr>
              <a:t>0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477746" y="3084572"/>
            <a:ext cx="399000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spc="-10" b="1" dirty="0">
                <a:solidFill>
                  <a:srgbClr val="692227"/>
                </a:solidFill>
                <a:latin typeface="Georgia"/>
                <a:ea typeface="Georgia"/>
              </a:rPr>
              <a:t>Ma</a:t>
            </a:r>
            <a:r>
              <a:rPr lang="en-US" altLang="zh-CN" sz="1200" b="1" dirty="0">
                <a:solidFill>
                  <a:srgbClr val="692227"/>
                </a:solidFill>
                <a:latin typeface="Georgia"/>
                <a:ea typeface="Georgia"/>
              </a:rPr>
              <a:t>le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447312" y="3084572"/>
            <a:ext cx="587366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spc="-5" b="1" dirty="0">
                <a:solidFill>
                  <a:srgbClr val="692227"/>
                </a:solidFill>
                <a:latin typeface="Georgia"/>
                <a:ea typeface="Georgia"/>
              </a:rPr>
              <a:t>Fe</a:t>
            </a:r>
            <a:r>
              <a:rPr lang="en-US" altLang="zh-CN" sz="1200" b="1" dirty="0">
                <a:solidFill>
                  <a:srgbClr val="692227"/>
                </a:solidFill>
                <a:latin typeface="Georgia"/>
                <a:ea typeface="Georgia"/>
              </a:rPr>
              <a:t>male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347821" y="2706044"/>
            <a:ext cx="913690" cy="5614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66348">
              <a:lnSpc>
                <a:spcPct val="110416"/>
              </a:lnSpc>
            </a:pPr>
            <a:r>
              <a:rPr lang="en-US" altLang="zh-CN" sz="900" spc="-10" dirty="0">
                <a:solidFill>
                  <a:srgbClr val="fefefe"/>
                </a:solidFill>
                <a:latin typeface="Segoe UI Symbol"/>
                <a:ea typeface="Segoe UI Symbol"/>
              </a:rPr>
              <a:t>38</a:t>
            </a:r>
          </a:p>
          <a:p>
            <a:pPr>
              <a:lnSpc>
                <a:spcPts val="178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200" spc="-5" b="1" dirty="0">
                <a:solidFill>
                  <a:srgbClr val="692227"/>
                </a:solidFill>
                <a:latin typeface="Georgia"/>
                <a:ea typeface="Georgia"/>
              </a:rPr>
              <a:t>No</a:t>
            </a:r>
            <a:r>
              <a:rPr lang="en-US" altLang="zh-CN" sz="1200" b="1" dirty="0">
                <a:solidFill>
                  <a:srgbClr val="692227"/>
                </a:solidFill>
                <a:latin typeface="Georgia"/>
                <a:ea typeface="Georgia"/>
              </a:rPr>
              <a:t>n-binary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90575" y="3863986"/>
            <a:ext cx="3400928" cy="8953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782984">
              <a:lnSpc>
                <a:spcPct val="100000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19-30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were</a:t>
            </a:r>
            <a:r>
              <a:rPr lang="en-US" altLang="zh-CN" sz="2000" spc="-7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the</a:t>
            </a:r>
          </a:p>
          <a:p>
            <a:pPr hangingPunct="0" marL="0">
              <a:lnSpc>
                <a:spcPct val="96666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major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energy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drinkers.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As</a:t>
            </a:r>
            <a:r>
              <a:rPr lang="en-US" altLang="zh-CN" sz="2000" spc="-129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they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were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at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there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peak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of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life</a:t>
            </a:r>
            <a:r>
              <a:rPr lang="en-US" altLang="zh-CN" sz="2000" spc="-129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and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267325" y="3995862"/>
            <a:ext cx="2440473" cy="4454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00" spc="-15" dirty="0">
                <a:solidFill>
                  <a:srgbClr val="242322"/>
                </a:solidFill>
                <a:latin typeface="Times New Roman"/>
                <a:ea typeface="Times New Roman"/>
              </a:rPr>
              <a:t>Energry</a:t>
            </a:r>
            <a:r>
              <a:rPr lang="en-US" altLang="zh-CN"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-20" dirty="0">
                <a:solidFill>
                  <a:srgbClr val="242322"/>
                </a:solidFill>
                <a:latin typeface="Times New Roman"/>
                <a:ea typeface="Times New Roman"/>
              </a:rPr>
              <a:t>Drink</a:t>
            </a:r>
            <a:r>
              <a:rPr lang="en-US" altLang="zh-CN"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-20" dirty="0">
                <a:solidFill>
                  <a:srgbClr val="242322"/>
                </a:solidFill>
                <a:latin typeface="Times New Roman"/>
                <a:ea typeface="Times New Roman"/>
              </a:rPr>
              <a:t>consume</a:t>
            </a:r>
            <a:r>
              <a:rPr lang="en-US" altLang="zh-CN"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-20" dirty="0">
                <a:solidFill>
                  <a:srgbClr val="242322"/>
                </a:solidFill>
                <a:latin typeface="Times New Roman"/>
                <a:ea typeface="Times New Roman"/>
              </a:rPr>
              <a:t>by</a:t>
            </a:r>
            <a:r>
              <a:rPr lang="en-US" altLang="zh-CN"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-20" dirty="0">
                <a:solidFill>
                  <a:srgbClr val="242322"/>
                </a:solidFill>
                <a:latin typeface="Times New Roman"/>
                <a:ea typeface="Times New Roman"/>
              </a:rPr>
              <a:t>Age</a:t>
            </a:r>
          </a:p>
          <a:p>
            <a:pPr>
              <a:lnSpc>
                <a:spcPts val="500"/>
              </a:lnSpc>
            </a:pPr>
            <a:endParaRPr lang="en-US" dirty="0" smtClean="0"/>
          </a:p>
          <a:p>
            <a:pPr marL="0" indent="125015">
              <a:lnSpc>
                <a:spcPct val="110416"/>
              </a:lnSpc>
              <a:tabLst>
                <a:tab pos="641746" algn="l"/>
                <a:tab pos="1158478" algn="l"/>
                <a:tab pos="1675209" algn="l"/>
                <a:tab pos="2191941" algn="l"/>
              </a:tabLst>
            </a:pPr>
            <a:r>
              <a:rPr lang="en-US" altLang="zh-CN" sz="1000" spc="25" dirty="0">
                <a:solidFill>
                  <a:srgbClr val="000000"/>
                </a:solidFill>
                <a:latin typeface="Segoe UI Symbol"/>
                <a:ea typeface="Segoe UI Symbol"/>
              </a:rPr>
              <a:t>19-30	</a:t>
            </a:r>
            <a:r>
              <a:rPr lang="en-US" altLang="zh-CN" sz="1000" spc="25" dirty="0">
                <a:solidFill>
                  <a:srgbClr val="000000"/>
                </a:solidFill>
                <a:latin typeface="Segoe UI Symbol"/>
                <a:ea typeface="Segoe UI Symbol"/>
              </a:rPr>
              <a:t>31-45	</a:t>
            </a:r>
            <a:r>
              <a:rPr lang="en-US" altLang="zh-CN" sz="1000" spc="25" dirty="0">
                <a:solidFill>
                  <a:srgbClr val="000000"/>
                </a:solidFill>
                <a:latin typeface="Segoe UI Symbol"/>
                <a:ea typeface="Segoe UI Symbol"/>
              </a:rPr>
              <a:t>15-18	</a:t>
            </a:r>
            <a:r>
              <a:rPr lang="en-US" altLang="zh-CN" sz="1000" spc="25" dirty="0">
                <a:solidFill>
                  <a:srgbClr val="000000"/>
                </a:solidFill>
                <a:latin typeface="Segoe UI Symbol"/>
                <a:ea typeface="Segoe UI Symbol"/>
              </a:rPr>
              <a:t>46-65	</a:t>
            </a:r>
            <a:r>
              <a:rPr lang="en-US" altLang="zh-CN" sz="1000" spc="15" dirty="0">
                <a:solidFill>
                  <a:srgbClr val="000000"/>
                </a:solidFill>
                <a:latin typeface="Segoe UI Symbol"/>
                <a:ea typeface="Segoe UI Symbol"/>
              </a:rPr>
              <a:t>65+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963025" y="3995862"/>
            <a:ext cx="3149250" cy="4454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00" spc="-30" dirty="0">
                <a:solidFill>
                  <a:srgbClr val="242322"/>
                </a:solidFill>
                <a:latin typeface="Times New Roman"/>
                <a:ea typeface="Times New Roman"/>
              </a:rPr>
              <a:t>Top</a:t>
            </a:r>
            <a:r>
              <a:rPr lang="en-US" altLang="zh-CN"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-25" dirty="0">
                <a:solidFill>
                  <a:srgbClr val="242322"/>
                </a:solidFill>
                <a:latin typeface="Times New Roman"/>
                <a:ea typeface="Times New Roman"/>
              </a:rPr>
              <a:t>Marketing_channels</a:t>
            </a:r>
          </a:p>
          <a:p>
            <a:pPr>
              <a:lnSpc>
                <a:spcPts val="500"/>
              </a:lnSpc>
            </a:pPr>
            <a:endParaRPr lang="en-US" dirty="0" smtClean="0"/>
          </a:p>
          <a:p>
            <a:pPr marL="0" indent="125015">
              <a:lnSpc>
                <a:spcPct val="110416"/>
              </a:lnSpc>
              <a:tabLst>
                <a:tab pos="926901" algn="l"/>
                <a:tab pos="1964680" algn="l"/>
                <a:tab pos="2479327" algn="l"/>
              </a:tabLst>
            </a:pPr>
            <a:r>
              <a:rPr lang="en-US" altLang="zh-CN" sz="1000" spc="25" dirty="0">
                <a:solidFill>
                  <a:srgbClr val="000000"/>
                </a:solidFill>
                <a:latin typeface="Segoe UI Symbol"/>
                <a:ea typeface="Segoe UI Symbol"/>
              </a:rPr>
              <a:t>Online</a:t>
            </a:r>
            <a:r>
              <a:rPr lang="en-US" altLang="zh-CN" sz="1000" spc="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000" spc="30" dirty="0">
                <a:solidFill>
                  <a:srgbClr val="000000"/>
                </a:solidFill>
                <a:latin typeface="Segoe UI Symbol"/>
                <a:ea typeface="Segoe UI Symbol"/>
              </a:rPr>
              <a:t>ads	</a:t>
            </a:r>
            <a:r>
              <a:rPr lang="en-US" altLang="zh-CN" sz="1000" spc="50" dirty="0">
                <a:solidFill>
                  <a:srgbClr val="000000"/>
                </a:solidFill>
                <a:latin typeface="Segoe UI Symbol"/>
                <a:ea typeface="Segoe UI Symbol"/>
              </a:rPr>
              <a:t>TV</a:t>
            </a:r>
            <a:r>
              <a:rPr lang="en-US" altLang="zh-CN" sz="1000" spc="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000" spc="50" dirty="0">
                <a:solidFill>
                  <a:srgbClr val="000000"/>
                </a:solidFill>
                <a:latin typeface="Segoe UI Symbol"/>
                <a:ea typeface="Segoe UI Symbol"/>
              </a:rPr>
              <a:t>commerc…	</a:t>
            </a:r>
            <a:r>
              <a:rPr lang="en-US" altLang="zh-CN" sz="1000" spc="30" dirty="0">
                <a:solidFill>
                  <a:srgbClr val="000000"/>
                </a:solidFill>
                <a:latin typeface="Segoe UI Symbol"/>
                <a:ea typeface="Segoe UI Symbol"/>
              </a:rPr>
              <a:t>Other	</a:t>
            </a:r>
            <a:r>
              <a:rPr lang="en-US" altLang="zh-CN" sz="1000" spc="40" dirty="0">
                <a:solidFill>
                  <a:srgbClr val="000000"/>
                </a:solidFill>
                <a:latin typeface="Segoe UI Symbol"/>
                <a:ea typeface="Segoe UI Symbol"/>
              </a:rPr>
              <a:t>Outdoor</a:t>
            </a:r>
            <a:r>
              <a:rPr lang="en-US" altLang="zh-CN" sz="1000" spc="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000" spc="60" dirty="0">
                <a:solidFill>
                  <a:srgbClr val="000000"/>
                </a:solidFill>
                <a:latin typeface="Segoe UI Symbol"/>
                <a:ea typeface="Segoe UI Symbol"/>
              </a:rPr>
              <a:t>…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90575" y="4759281"/>
            <a:ext cx="3573525" cy="14776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97083"/>
              </a:lnSpc>
            </a:pPr>
            <a:r>
              <a:rPr lang="en-US" altLang="zh-CN" sz="2000" spc="-10" dirty="0">
                <a:solidFill>
                  <a:srgbClr val="242322"/>
                </a:solidFill>
                <a:latin typeface="Cambria"/>
                <a:ea typeface="Cambria"/>
              </a:rPr>
              <a:t>wanted</a:t>
            </a:r>
            <a:r>
              <a:rPr lang="en-US" altLang="zh-CN" sz="2000" spc="-1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spc="-5" dirty="0">
                <a:solidFill>
                  <a:srgbClr val="242322"/>
                </a:solidFill>
                <a:latin typeface="Cambria"/>
                <a:ea typeface="Cambria"/>
              </a:rPr>
              <a:t>expression</a:t>
            </a:r>
          </a:p>
          <a:p>
            <a:pPr hangingPunct="0" marL="0">
              <a:lnSpc>
                <a:spcPct val="96666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they</a:t>
            </a:r>
            <a:r>
              <a:rPr lang="en-US" altLang="zh-CN" sz="2000" spc="-2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life</a:t>
            </a:r>
            <a:r>
              <a:rPr lang="en-US" altLang="zh-CN" sz="2000" spc="-3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in</a:t>
            </a:r>
            <a:r>
              <a:rPr lang="en-US" altLang="zh-CN" sz="2000" spc="-3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fullest</a:t>
            </a:r>
            <a:r>
              <a:rPr lang="en-US" altLang="zh-CN" sz="2000" spc="-3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where</a:t>
            </a:r>
            <a:r>
              <a:rPr lang="en-US" altLang="zh-CN" sz="2000" spc="-3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in</a:t>
            </a:r>
            <a:r>
              <a:rPr lang="en-US" altLang="zh-CN" sz="2000" spc="-3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there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work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or</a:t>
            </a:r>
            <a:r>
              <a:rPr lang="en-US" altLang="zh-CN" sz="2000" spc="-5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enjoyment.</a:t>
            </a:r>
          </a:p>
          <a:p>
            <a:pPr hangingPunct="0" marL="0">
              <a:lnSpc>
                <a:spcPct val="96249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may</a:t>
            </a:r>
            <a:r>
              <a:rPr lang="en-US" altLang="zh-CN" sz="2000" spc="-5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be</a:t>
            </a:r>
            <a:r>
              <a:rPr lang="en-US" altLang="zh-CN" sz="2000" spc="-5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they</a:t>
            </a:r>
            <a:r>
              <a:rPr lang="en-US" altLang="zh-CN" sz="2000" spc="-5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require</a:t>
            </a:r>
            <a:r>
              <a:rPr lang="en-US" altLang="zh-CN" sz="2000" spc="-5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more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spc="-10" dirty="0">
                <a:solidFill>
                  <a:srgbClr val="242322"/>
                </a:solidFill>
                <a:latin typeface="Cambria"/>
                <a:ea typeface="Cambria"/>
              </a:rPr>
              <a:t>ene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rgy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419155" y="5320024"/>
            <a:ext cx="285339" cy="622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63126">
              <a:lnSpc>
                <a:spcPts val="1100"/>
              </a:lnSpc>
            </a:pPr>
            <a:r>
              <a:rPr lang="en-US" altLang="zh-CN" sz="900" spc="-5" dirty="0">
                <a:solidFill>
                  <a:srgbClr val="fefefe"/>
                </a:solidFill>
                <a:latin typeface="Symbol"/>
                <a:ea typeface="Symbol"/>
              </a:rPr>
              <a:t>14%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95"/>
              </a:lnSpc>
            </a:pPr>
            <a:endParaRPr lang="en-US" dirty="0" smtClean="0"/>
          </a:p>
          <a:p>
            <a:pPr marL="0">
              <a:lnSpc>
                <a:spcPts val="1100"/>
              </a:lnSpc>
            </a:pPr>
            <a:r>
              <a:rPr lang="en-US" altLang="zh-CN" sz="900" spc="-5" dirty="0">
                <a:solidFill>
                  <a:srgbClr val="fefefe"/>
                </a:solidFill>
                <a:latin typeface="Symbol"/>
                <a:ea typeface="Symbol"/>
              </a:rPr>
              <a:t>25%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224438" y="5675312"/>
            <a:ext cx="222212" cy="139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1100"/>
              </a:lnSpc>
            </a:pPr>
            <a:r>
              <a:rPr lang="en-US" altLang="zh-CN" sz="900" spc="-5" dirty="0">
                <a:solidFill>
                  <a:srgbClr val="fefefe"/>
                </a:solidFill>
                <a:latin typeface="Symbol"/>
                <a:ea typeface="Symbol"/>
              </a:rPr>
              <a:t>55%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841997" y="5105805"/>
            <a:ext cx="500668" cy="1198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10469">
              <a:lnSpc>
                <a:spcPts val="1100"/>
              </a:lnSpc>
            </a:pPr>
            <a:r>
              <a:rPr lang="en-US" altLang="zh-CN" sz="900" spc="-5" dirty="0">
                <a:solidFill>
                  <a:srgbClr val="fefefe"/>
                </a:solidFill>
                <a:latin typeface="Symbol"/>
                <a:ea typeface="Symbol"/>
              </a:rPr>
              <a:t>11%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05"/>
              </a:lnSpc>
            </a:pPr>
            <a:endParaRPr lang="en-US" dirty="0" smtClean="0"/>
          </a:p>
          <a:p>
            <a:pPr marL="0">
              <a:lnSpc>
                <a:spcPts val="1100"/>
              </a:lnSpc>
            </a:pPr>
            <a:r>
              <a:rPr lang="en-US" altLang="zh-CN" sz="900" spc="-5" dirty="0">
                <a:solidFill>
                  <a:srgbClr val="fefefe"/>
                </a:solidFill>
                <a:latin typeface="Symbol"/>
                <a:ea typeface="Symbol"/>
              </a:rPr>
              <a:t>11%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25"/>
              </a:lnSpc>
            </a:pPr>
            <a:endParaRPr lang="en-US" dirty="0" smtClean="0"/>
          </a:p>
          <a:p>
            <a:pPr marL="0" indent="278455">
              <a:lnSpc>
                <a:spcPts val="1100"/>
              </a:lnSpc>
            </a:pPr>
            <a:r>
              <a:rPr lang="en-US" altLang="zh-CN" sz="900" spc="-5" dirty="0">
                <a:solidFill>
                  <a:srgbClr val="fefefe"/>
                </a:solidFill>
                <a:latin typeface="Symbol"/>
                <a:ea typeface="Symbol"/>
              </a:rPr>
              <a:t>23%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409184" y="4933953"/>
            <a:ext cx="165062" cy="139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1100"/>
              </a:lnSpc>
            </a:pPr>
            <a:r>
              <a:rPr lang="en-US" altLang="zh-CN" sz="900" spc="-5" dirty="0">
                <a:solidFill>
                  <a:srgbClr val="fefefe"/>
                </a:solidFill>
                <a:latin typeface="Symbol"/>
                <a:ea typeface="Symbol"/>
              </a:rPr>
              <a:t>7%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213689" y="5570150"/>
            <a:ext cx="222212" cy="139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1100"/>
              </a:lnSpc>
            </a:pPr>
            <a:r>
              <a:rPr lang="en-US" altLang="zh-CN" sz="900" spc="-5" dirty="0">
                <a:solidFill>
                  <a:srgbClr val="fefefe"/>
                </a:solidFill>
                <a:latin typeface="Symbol"/>
                <a:ea typeface="Symbol"/>
              </a:rPr>
              <a:t>48%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6"> 
				</p:cNvPr>
          <p:cNvSpPr/>
          <p:nvPr/>
        </p:nvSpPr>
        <p:spPr>
          <a:xfrm>
            <a:off x="222250" y="222250"/>
            <a:ext cx="12198350" cy="323850"/>
          </a:xfrm>
          <a:custGeom>
            <a:avLst/>
            <a:gdLst>
              <a:gd name="connsiteX0" fmla="*/ 6350 w 12198350"/>
              <a:gd name="connsiteY0" fmla="*/ 6350 h 323850"/>
              <a:gd name="connsiteX1" fmla="*/ 12198351 w 12198350"/>
              <a:gd name="connsiteY1" fmla="*/ 6350 h 323850"/>
              <a:gd name="connsiteX2" fmla="*/ 12198351 w 12198350"/>
              <a:gd name="connsiteY2" fmla="*/ 330200 h 323850"/>
              <a:gd name="connsiteX3" fmla="*/ 6350 w 12198350"/>
              <a:gd name="connsiteY3" fmla="*/ 330200 h 323850"/>
              <a:gd name="connsiteX4" fmla="*/ 6350 w 12198350"/>
              <a:gd name="connsiteY4" fmla="*/ 63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350" h="323850">
                <a:moveTo>
                  <a:pt x="6350" y="6350"/>
                </a:moveTo>
                <a:lnTo>
                  <a:pt x="12198351" y="6350"/>
                </a:lnTo>
                <a:lnTo>
                  <a:pt x="12198351" y="330200"/>
                </a:lnTo>
                <a:lnTo>
                  <a:pt x="6350" y="330200"/>
                </a:lnTo>
                <a:lnTo>
                  <a:pt x="6350" y="6350"/>
                </a:lnTo>
                <a:close/>
              </a:path>
            </a:pathLst>
          </a:custGeom>
          <a:solidFill>
            <a:srgbClr val="3a393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" y="518159"/>
            <a:ext cx="12306300" cy="1325880"/>
          </a:xfrm>
          <a:prstGeom prst="rect">
            <a:avLst/>
          </a:prstGeom>
        </p:spPr>
      </p:pic>
      <p:sp>
        <p:nvSpPr>
          <p:cNvPr id="28" name="Freeform 28"> 
				</p:cNvPr>
          <p:cNvSpPr/>
          <p:nvPr/>
        </p:nvSpPr>
        <p:spPr>
          <a:xfrm>
            <a:off x="222250" y="222250"/>
            <a:ext cx="12198350" cy="6864350"/>
          </a:xfrm>
          <a:custGeom>
            <a:avLst/>
            <a:gdLst>
              <a:gd name="connsiteX0" fmla="*/ 6350 w 12198350"/>
              <a:gd name="connsiteY0" fmla="*/ 6350 h 6864350"/>
              <a:gd name="connsiteX1" fmla="*/ 12198351 w 12198350"/>
              <a:gd name="connsiteY1" fmla="*/ 6350 h 6864350"/>
              <a:gd name="connsiteX2" fmla="*/ 12198351 w 12198350"/>
              <a:gd name="connsiteY2" fmla="*/ 6864350 h 6864350"/>
              <a:gd name="connsiteX3" fmla="*/ 6350 w 12198350"/>
              <a:gd name="connsiteY3" fmla="*/ 6864350 h 6864350"/>
              <a:gd name="connsiteX4" fmla="*/ 6350 w 12198350"/>
              <a:gd name="connsiteY4" fmla="*/ 6350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350" h="6864350">
                <a:moveTo>
                  <a:pt x="6350" y="6350"/>
                </a:moveTo>
                <a:lnTo>
                  <a:pt x="12198351" y="6350"/>
                </a:lnTo>
                <a:lnTo>
                  <a:pt x="12198351" y="6864350"/>
                </a:lnTo>
                <a:lnTo>
                  <a:pt x="6350" y="6864350"/>
                </a:lnTo>
                <a:lnTo>
                  <a:pt x="6350" y="63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9"> 
				</p:cNvPr>
          <p:cNvSpPr/>
          <p:nvPr/>
        </p:nvSpPr>
        <p:spPr>
          <a:xfrm>
            <a:off x="222250" y="222250"/>
            <a:ext cx="12198350" cy="6864350"/>
          </a:xfrm>
          <a:custGeom>
            <a:avLst/>
            <a:gdLst>
              <a:gd name="connsiteX0" fmla="*/ 6350 w 12198350"/>
              <a:gd name="connsiteY0" fmla="*/ 6350 h 6864350"/>
              <a:gd name="connsiteX1" fmla="*/ 12198351 w 12198350"/>
              <a:gd name="connsiteY1" fmla="*/ 6350 h 6864350"/>
              <a:gd name="connsiteX2" fmla="*/ 12198351 w 12198350"/>
              <a:gd name="connsiteY2" fmla="*/ 6864350 h 6864350"/>
              <a:gd name="connsiteX3" fmla="*/ 6350 w 12198350"/>
              <a:gd name="connsiteY3" fmla="*/ 6864350 h 6864350"/>
              <a:gd name="connsiteX4" fmla="*/ 6350 w 12198350"/>
              <a:gd name="connsiteY4" fmla="*/ 6350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350" h="6864350">
                <a:moveTo>
                  <a:pt x="6350" y="6350"/>
                </a:moveTo>
                <a:lnTo>
                  <a:pt x="12198351" y="6350"/>
                </a:lnTo>
                <a:lnTo>
                  <a:pt x="12198351" y="6864350"/>
                </a:lnTo>
                <a:lnTo>
                  <a:pt x="6350" y="6864350"/>
                </a:lnTo>
                <a:lnTo>
                  <a:pt x="6350" y="6350"/>
                </a:lnTo>
                <a:close/>
              </a:path>
            </a:pathLst>
          </a:custGeom>
          <a:solidFill>
            <a:srgbClr val="9fcf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30"> 
				</p:cNvPr>
          <p:cNvSpPr/>
          <p:nvPr/>
        </p:nvSpPr>
        <p:spPr>
          <a:xfrm>
            <a:off x="6642100" y="1714500"/>
            <a:ext cx="3289300" cy="457200"/>
          </a:xfrm>
          <a:custGeom>
            <a:avLst/>
            <a:gdLst>
              <a:gd name="connsiteX0" fmla="*/ 82550 w 3289300"/>
              <a:gd name="connsiteY0" fmla="*/ 78102 h 457200"/>
              <a:gd name="connsiteX1" fmla="*/ 3294023 w 3289300"/>
              <a:gd name="connsiteY1" fmla="*/ 78102 h 457200"/>
              <a:gd name="connsiteX2" fmla="*/ 3294023 w 3289300"/>
              <a:gd name="connsiteY2" fmla="*/ 465461 h 457200"/>
              <a:gd name="connsiteX3" fmla="*/ 82550 w 3289300"/>
              <a:gd name="connsiteY3" fmla="*/ 465461 h 457200"/>
              <a:gd name="connsiteX4" fmla="*/ 82550 w 3289300"/>
              <a:gd name="connsiteY4" fmla="*/ 78102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9300" h="457200">
                <a:moveTo>
                  <a:pt x="82550" y="78102"/>
                </a:moveTo>
                <a:lnTo>
                  <a:pt x="3294023" y="78102"/>
                </a:lnTo>
                <a:lnTo>
                  <a:pt x="3294023" y="465461"/>
                </a:lnTo>
                <a:lnTo>
                  <a:pt x="82550" y="465461"/>
                </a:lnTo>
                <a:lnTo>
                  <a:pt x="82550" y="78102"/>
                </a:lnTo>
                <a:close/>
              </a:path>
            </a:pathLst>
          </a:custGeom>
          <a:solidFill>
            <a:srgbClr val="eafe0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1"> 
				</p:cNvPr>
          <p:cNvSpPr/>
          <p:nvPr/>
        </p:nvSpPr>
        <p:spPr>
          <a:xfrm>
            <a:off x="6642100" y="2209800"/>
            <a:ext cx="2971800" cy="457200"/>
          </a:xfrm>
          <a:custGeom>
            <a:avLst/>
            <a:gdLst>
              <a:gd name="connsiteX0" fmla="*/ 82550 w 2971800"/>
              <a:gd name="connsiteY0" fmla="*/ 80733 h 457200"/>
              <a:gd name="connsiteX1" fmla="*/ 2976841 w 2971800"/>
              <a:gd name="connsiteY1" fmla="*/ 80733 h 457200"/>
              <a:gd name="connsiteX2" fmla="*/ 2976841 w 2971800"/>
              <a:gd name="connsiteY2" fmla="*/ 468091 h 457200"/>
              <a:gd name="connsiteX3" fmla="*/ 82550 w 2971800"/>
              <a:gd name="connsiteY3" fmla="*/ 468091 h 457200"/>
              <a:gd name="connsiteX4" fmla="*/ 82550 w 2971800"/>
              <a:gd name="connsiteY4" fmla="*/ 80733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0" h="457200">
                <a:moveTo>
                  <a:pt x="82550" y="80733"/>
                </a:moveTo>
                <a:lnTo>
                  <a:pt x="2976841" y="80733"/>
                </a:lnTo>
                <a:lnTo>
                  <a:pt x="2976841" y="468091"/>
                </a:lnTo>
                <a:lnTo>
                  <a:pt x="82550" y="468091"/>
                </a:lnTo>
                <a:lnTo>
                  <a:pt x="82550" y="8073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2"> 
				</p:cNvPr>
          <p:cNvSpPr/>
          <p:nvPr/>
        </p:nvSpPr>
        <p:spPr>
          <a:xfrm>
            <a:off x="6642100" y="2705100"/>
            <a:ext cx="2120900" cy="469900"/>
          </a:xfrm>
          <a:custGeom>
            <a:avLst/>
            <a:gdLst>
              <a:gd name="connsiteX0" fmla="*/ 82550 w 2120900"/>
              <a:gd name="connsiteY0" fmla="*/ 83363 h 469900"/>
              <a:gd name="connsiteX1" fmla="*/ 2131021 w 2120900"/>
              <a:gd name="connsiteY1" fmla="*/ 83363 h 469900"/>
              <a:gd name="connsiteX2" fmla="*/ 2131021 w 2120900"/>
              <a:gd name="connsiteY2" fmla="*/ 470722 h 469900"/>
              <a:gd name="connsiteX3" fmla="*/ 82550 w 2120900"/>
              <a:gd name="connsiteY3" fmla="*/ 470722 h 469900"/>
              <a:gd name="connsiteX4" fmla="*/ 82550 w 2120900"/>
              <a:gd name="connsiteY4" fmla="*/ 83363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900" h="469900">
                <a:moveTo>
                  <a:pt x="82550" y="83363"/>
                </a:moveTo>
                <a:lnTo>
                  <a:pt x="2131021" y="83363"/>
                </a:lnTo>
                <a:lnTo>
                  <a:pt x="2131021" y="470722"/>
                </a:lnTo>
                <a:lnTo>
                  <a:pt x="82550" y="470722"/>
                </a:lnTo>
                <a:lnTo>
                  <a:pt x="82550" y="8336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3"> 
				</p:cNvPr>
          <p:cNvSpPr/>
          <p:nvPr/>
        </p:nvSpPr>
        <p:spPr>
          <a:xfrm>
            <a:off x="5727700" y="508000"/>
            <a:ext cx="6477000" cy="2781300"/>
          </a:xfrm>
          <a:custGeom>
            <a:avLst/>
            <a:gdLst>
              <a:gd name="connsiteX0" fmla="*/ 77788 w 6477000"/>
              <a:gd name="connsiteY0" fmla="*/ 2549525 h 2781300"/>
              <a:gd name="connsiteX1" fmla="*/ 77788 w 6477000"/>
              <a:gd name="connsiteY1" fmla="*/ 330200 h 2781300"/>
              <a:gd name="connsiteX2" fmla="*/ 78957 w 6477000"/>
              <a:gd name="connsiteY2" fmla="*/ 306392 h 2781300"/>
              <a:gd name="connsiteX3" fmla="*/ 82455 w 6477000"/>
              <a:gd name="connsiteY3" fmla="*/ 282815 h 2781300"/>
              <a:gd name="connsiteX4" fmla="*/ 88246 w 6477000"/>
              <a:gd name="connsiteY4" fmla="*/ 259693 h 2781300"/>
              <a:gd name="connsiteX5" fmla="*/ 96277 w 6477000"/>
              <a:gd name="connsiteY5" fmla="*/ 237251 h 2781300"/>
              <a:gd name="connsiteX6" fmla="*/ 106467 w 6477000"/>
              <a:gd name="connsiteY6" fmla="*/ 215703 h 2781300"/>
              <a:gd name="connsiteX7" fmla="*/ 118722 w 6477000"/>
              <a:gd name="connsiteY7" fmla="*/ 195259 h 2781300"/>
              <a:gd name="connsiteX8" fmla="*/ 132920 w 6477000"/>
              <a:gd name="connsiteY8" fmla="*/ 176113 h 2781300"/>
              <a:gd name="connsiteX9" fmla="*/ 148928 w 6477000"/>
              <a:gd name="connsiteY9" fmla="*/ 158452 h 2781300"/>
              <a:gd name="connsiteX10" fmla="*/ 166589 w 6477000"/>
              <a:gd name="connsiteY10" fmla="*/ 142445 h 2781300"/>
              <a:gd name="connsiteX11" fmla="*/ 185734 w 6477000"/>
              <a:gd name="connsiteY11" fmla="*/ 128246 h 2781300"/>
              <a:gd name="connsiteX12" fmla="*/ 206179 w 6477000"/>
              <a:gd name="connsiteY12" fmla="*/ 115992 h 2781300"/>
              <a:gd name="connsiteX13" fmla="*/ 227726 w 6477000"/>
              <a:gd name="connsiteY13" fmla="*/ 105801 h 2781300"/>
              <a:gd name="connsiteX14" fmla="*/ 250169 w 6477000"/>
              <a:gd name="connsiteY14" fmla="*/ 97771 h 2781300"/>
              <a:gd name="connsiteX15" fmla="*/ 273290 w 6477000"/>
              <a:gd name="connsiteY15" fmla="*/ 91979 h 2781300"/>
              <a:gd name="connsiteX16" fmla="*/ 296868 w 6477000"/>
              <a:gd name="connsiteY16" fmla="*/ 88482 h 2781300"/>
              <a:gd name="connsiteX17" fmla="*/ 320675 w 6477000"/>
              <a:gd name="connsiteY17" fmla="*/ 87312 h 2781300"/>
              <a:gd name="connsiteX18" fmla="*/ 6235701 w 6477000"/>
              <a:gd name="connsiteY18" fmla="*/ 87312 h 2781300"/>
              <a:gd name="connsiteX19" fmla="*/ 6259508 w 6477000"/>
              <a:gd name="connsiteY19" fmla="*/ 88482 h 2781300"/>
              <a:gd name="connsiteX20" fmla="*/ 6283085 w 6477000"/>
              <a:gd name="connsiteY20" fmla="*/ 91979 h 2781300"/>
              <a:gd name="connsiteX21" fmla="*/ 6306208 w 6477000"/>
              <a:gd name="connsiteY21" fmla="*/ 97771 h 2781300"/>
              <a:gd name="connsiteX22" fmla="*/ 6328650 w 6477000"/>
              <a:gd name="connsiteY22" fmla="*/ 105801 h 2781300"/>
              <a:gd name="connsiteX23" fmla="*/ 6350197 w 6477000"/>
              <a:gd name="connsiteY23" fmla="*/ 115992 h 2781300"/>
              <a:gd name="connsiteX24" fmla="*/ 6370641 w 6477000"/>
              <a:gd name="connsiteY24" fmla="*/ 128246 h 2781300"/>
              <a:gd name="connsiteX25" fmla="*/ 6389787 w 6477000"/>
              <a:gd name="connsiteY25" fmla="*/ 142445 h 2781300"/>
              <a:gd name="connsiteX26" fmla="*/ 6407448 w 6477000"/>
              <a:gd name="connsiteY26" fmla="*/ 158452 h 2781300"/>
              <a:gd name="connsiteX27" fmla="*/ 6423455 w 6477000"/>
              <a:gd name="connsiteY27" fmla="*/ 176113 h 2781300"/>
              <a:gd name="connsiteX28" fmla="*/ 6437654 w 6477000"/>
              <a:gd name="connsiteY28" fmla="*/ 195259 h 2781300"/>
              <a:gd name="connsiteX29" fmla="*/ 6449908 w 6477000"/>
              <a:gd name="connsiteY29" fmla="*/ 215703 h 2781300"/>
              <a:gd name="connsiteX30" fmla="*/ 6460099 w 6477000"/>
              <a:gd name="connsiteY30" fmla="*/ 237251 h 2781300"/>
              <a:gd name="connsiteX31" fmla="*/ 6468129 w 6477000"/>
              <a:gd name="connsiteY31" fmla="*/ 259693 h 2781300"/>
              <a:gd name="connsiteX32" fmla="*/ 6473921 w 6477000"/>
              <a:gd name="connsiteY32" fmla="*/ 282815 h 2781300"/>
              <a:gd name="connsiteX33" fmla="*/ 6477420 w 6477000"/>
              <a:gd name="connsiteY33" fmla="*/ 306392 h 2781300"/>
              <a:gd name="connsiteX34" fmla="*/ 6478589 w 6477000"/>
              <a:gd name="connsiteY34" fmla="*/ 330200 h 2781300"/>
              <a:gd name="connsiteX35" fmla="*/ 6478589 w 6477000"/>
              <a:gd name="connsiteY35" fmla="*/ 2549525 h 2781300"/>
              <a:gd name="connsiteX36" fmla="*/ 6477420 w 6477000"/>
              <a:gd name="connsiteY36" fmla="*/ 2573332 h 2781300"/>
              <a:gd name="connsiteX37" fmla="*/ 6473921 w 6477000"/>
              <a:gd name="connsiteY37" fmla="*/ 2596910 h 2781300"/>
              <a:gd name="connsiteX38" fmla="*/ 6468129 w 6477000"/>
              <a:gd name="connsiteY38" fmla="*/ 2620031 h 2781300"/>
              <a:gd name="connsiteX39" fmla="*/ 6460099 w 6477000"/>
              <a:gd name="connsiteY39" fmla="*/ 2642474 h 2781300"/>
              <a:gd name="connsiteX40" fmla="*/ 6449908 w 6477000"/>
              <a:gd name="connsiteY40" fmla="*/ 2664021 h 2781300"/>
              <a:gd name="connsiteX41" fmla="*/ 6437654 w 6477000"/>
              <a:gd name="connsiteY41" fmla="*/ 2684466 h 2781300"/>
              <a:gd name="connsiteX42" fmla="*/ 6423455 w 6477000"/>
              <a:gd name="connsiteY42" fmla="*/ 2703611 h 2781300"/>
              <a:gd name="connsiteX43" fmla="*/ 6407448 w 6477000"/>
              <a:gd name="connsiteY43" fmla="*/ 2721272 h 2781300"/>
              <a:gd name="connsiteX44" fmla="*/ 6389787 w 6477000"/>
              <a:gd name="connsiteY44" fmla="*/ 2737279 h 2781300"/>
              <a:gd name="connsiteX45" fmla="*/ 6370641 w 6477000"/>
              <a:gd name="connsiteY45" fmla="*/ 2751478 h 2781300"/>
              <a:gd name="connsiteX46" fmla="*/ 6350197 w 6477000"/>
              <a:gd name="connsiteY46" fmla="*/ 2763732 h 2781300"/>
              <a:gd name="connsiteX47" fmla="*/ 6328650 w 6477000"/>
              <a:gd name="connsiteY47" fmla="*/ 2773924 h 2781300"/>
              <a:gd name="connsiteX48" fmla="*/ 6306208 w 6477000"/>
              <a:gd name="connsiteY48" fmla="*/ 2781953 h 2781300"/>
              <a:gd name="connsiteX49" fmla="*/ 6283085 w 6477000"/>
              <a:gd name="connsiteY49" fmla="*/ 2787745 h 2781300"/>
              <a:gd name="connsiteX50" fmla="*/ 6259508 w 6477000"/>
              <a:gd name="connsiteY50" fmla="*/ 2791243 h 2781300"/>
              <a:gd name="connsiteX51" fmla="*/ 6235701 w 6477000"/>
              <a:gd name="connsiteY51" fmla="*/ 2792412 h 2781300"/>
              <a:gd name="connsiteX52" fmla="*/ 320675 w 6477000"/>
              <a:gd name="connsiteY52" fmla="*/ 2792412 h 2781300"/>
              <a:gd name="connsiteX53" fmla="*/ 296868 w 6477000"/>
              <a:gd name="connsiteY53" fmla="*/ 2791243 h 2781300"/>
              <a:gd name="connsiteX54" fmla="*/ 273290 w 6477000"/>
              <a:gd name="connsiteY54" fmla="*/ 2787745 h 2781300"/>
              <a:gd name="connsiteX55" fmla="*/ 250169 w 6477000"/>
              <a:gd name="connsiteY55" fmla="*/ 2781953 h 2781300"/>
              <a:gd name="connsiteX56" fmla="*/ 227726 w 6477000"/>
              <a:gd name="connsiteY56" fmla="*/ 2773924 h 2781300"/>
              <a:gd name="connsiteX57" fmla="*/ 206179 w 6477000"/>
              <a:gd name="connsiteY57" fmla="*/ 2763732 h 2781300"/>
              <a:gd name="connsiteX58" fmla="*/ 185734 w 6477000"/>
              <a:gd name="connsiteY58" fmla="*/ 2751478 h 2781300"/>
              <a:gd name="connsiteX59" fmla="*/ 166589 w 6477000"/>
              <a:gd name="connsiteY59" fmla="*/ 2737279 h 2781300"/>
              <a:gd name="connsiteX60" fmla="*/ 148928 w 6477000"/>
              <a:gd name="connsiteY60" fmla="*/ 2721272 h 2781300"/>
              <a:gd name="connsiteX61" fmla="*/ 132920 w 6477000"/>
              <a:gd name="connsiteY61" fmla="*/ 2703611 h 2781300"/>
              <a:gd name="connsiteX62" fmla="*/ 118722 w 6477000"/>
              <a:gd name="connsiteY62" fmla="*/ 2684466 h 2781300"/>
              <a:gd name="connsiteX63" fmla="*/ 106467 w 6477000"/>
              <a:gd name="connsiteY63" fmla="*/ 2664021 h 2781300"/>
              <a:gd name="connsiteX64" fmla="*/ 96277 w 6477000"/>
              <a:gd name="connsiteY64" fmla="*/ 2642474 h 2781300"/>
              <a:gd name="connsiteX65" fmla="*/ 88246 w 6477000"/>
              <a:gd name="connsiteY65" fmla="*/ 2620032 h 2781300"/>
              <a:gd name="connsiteX66" fmla="*/ 82455 w 6477000"/>
              <a:gd name="connsiteY66" fmla="*/ 2596910 h 2781300"/>
              <a:gd name="connsiteX67" fmla="*/ 78957 w 6477000"/>
              <a:gd name="connsiteY67" fmla="*/ 2573332 h 2781300"/>
              <a:gd name="connsiteX68" fmla="*/ 77788 w 6477000"/>
              <a:gd name="connsiteY68" fmla="*/ 2549525 h 2781300"/>
              <a:gd name="connsiteX69" fmla="*/ 77788 w 6477000"/>
              <a:gd name="connsiteY69" fmla="*/ 2549525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477000" h="2781300">
                <a:moveTo>
                  <a:pt x="77788" y="2549525"/>
                </a:moveTo>
                <a:lnTo>
                  <a:pt x="77788" y="330200"/>
                </a:lnTo>
                <a:cubicBezTo>
                  <a:pt x="77788" y="322245"/>
                  <a:pt x="78178" y="314309"/>
                  <a:pt x="78957" y="306392"/>
                </a:cubicBezTo>
                <a:cubicBezTo>
                  <a:pt x="79737" y="298476"/>
                  <a:pt x="80903" y="290617"/>
                  <a:pt x="82455" y="282815"/>
                </a:cubicBezTo>
                <a:cubicBezTo>
                  <a:pt x="84007" y="275013"/>
                  <a:pt x="85937" y="267305"/>
                  <a:pt x="88246" y="259693"/>
                </a:cubicBezTo>
                <a:cubicBezTo>
                  <a:pt x="90556" y="252081"/>
                  <a:pt x="93232" y="244600"/>
                  <a:pt x="96277" y="237251"/>
                </a:cubicBezTo>
                <a:cubicBezTo>
                  <a:pt x="99321" y="229901"/>
                  <a:pt x="102718" y="222719"/>
                  <a:pt x="106467" y="215703"/>
                </a:cubicBezTo>
                <a:cubicBezTo>
                  <a:pt x="110218" y="208688"/>
                  <a:pt x="114302" y="201873"/>
                  <a:pt x="118722" y="195259"/>
                </a:cubicBezTo>
                <a:cubicBezTo>
                  <a:pt x="123141" y="188644"/>
                  <a:pt x="127874" y="182263"/>
                  <a:pt x="132920" y="176113"/>
                </a:cubicBezTo>
                <a:cubicBezTo>
                  <a:pt x="137967" y="169964"/>
                  <a:pt x="143303" y="164077"/>
                  <a:pt x="148928" y="158452"/>
                </a:cubicBezTo>
                <a:cubicBezTo>
                  <a:pt x="154553" y="152827"/>
                  <a:pt x="160440" y="147492"/>
                  <a:pt x="166589" y="142445"/>
                </a:cubicBezTo>
                <a:cubicBezTo>
                  <a:pt x="172738" y="137398"/>
                  <a:pt x="179120" y="132665"/>
                  <a:pt x="185734" y="128246"/>
                </a:cubicBezTo>
                <a:cubicBezTo>
                  <a:pt x="192348" y="123827"/>
                  <a:pt x="199163" y="119742"/>
                  <a:pt x="206179" y="115992"/>
                </a:cubicBezTo>
                <a:cubicBezTo>
                  <a:pt x="213194" y="112242"/>
                  <a:pt x="220377" y="108845"/>
                  <a:pt x="227726" y="105801"/>
                </a:cubicBezTo>
                <a:cubicBezTo>
                  <a:pt x="235075" y="102757"/>
                  <a:pt x="242556" y="100080"/>
                  <a:pt x="250169" y="97771"/>
                </a:cubicBezTo>
                <a:cubicBezTo>
                  <a:pt x="257781" y="95462"/>
                  <a:pt x="265488" y="93531"/>
                  <a:pt x="273290" y="91979"/>
                </a:cubicBezTo>
                <a:cubicBezTo>
                  <a:pt x="281092" y="90427"/>
                  <a:pt x="288952" y="89261"/>
                  <a:pt x="296868" y="88482"/>
                </a:cubicBezTo>
                <a:cubicBezTo>
                  <a:pt x="304785" y="87702"/>
                  <a:pt x="312720" y="87312"/>
                  <a:pt x="320675" y="87312"/>
                </a:cubicBezTo>
                <a:lnTo>
                  <a:pt x="6235701" y="87312"/>
                </a:lnTo>
                <a:cubicBezTo>
                  <a:pt x="6243656" y="87312"/>
                  <a:pt x="6251592" y="87702"/>
                  <a:pt x="6259508" y="88482"/>
                </a:cubicBezTo>
                <a:cubicBezTo>
                  <a:pt x="6267425" y="89261"/>
                  <a:pt x="6275283" y="90427"/>
                  <a:pt x="6283085" y="91979"/>
                </a:cubicBezTo>
                <a:cubicBezTo>
                  <a:pt x="6290888" y="93531"/>
                  <a:pt x="6298595" y="95462"/>
                  <a:pt x="6306208" y="97771"/>
                </a:cubicBezTo>
                <a:cubicBezTo>
                  <a:pt x="6313820" y="100080"/>
                  <a:pt x="6321300" y="102757"/>
                  <a:pt x="6328650" y="105801"/>
                </a:cubicBezTo>
                <a:cubicBezTo>
                  <a:pt x="6335998" y="108845"/>
                  <a:pt x="6343181" y="112242"/>
                  <a:pt x="6350197" y="115992"/>
                </a:cubicBezTo>
                <a:cubicBezTo>
                  <a:pt x="6357212" y="119742"/>
                  <a:pt x="6364027" y="123827"/>
                  <a:pt x="6370641" y="128246"/>
                </a:cubicBezTo>
                <a:cubicBezTo>
                  <a:pt x="6377255" y="132665"/>
                  <a:pt x="6383637" y="137398"/>
                  <a:pt x="6389787" y="142445"/>
                </a:cubicBezTo>
                <a:cubicBezTo>
                  <a:pt x="6395936" y="147492"/>
                  <a:pt x="6401823" y="152827"/>
                  <a:pt x="6407448" y="158452"/>
                </a:cubicBezTo>
                <a:cubicBezTo>
                  <a:pt x="6413073" y="164077"/>
                  <a:pt x="6418409" y="169964"/>
                  <a:pt x="6423455" y="176113"/>
                </a:cubicBezTo>
                <a:cubicBezTo>
                  <a:pt x="6428502" y="182263"/>
                  <a:pt x="6433235" y="188644"/>
                  <a:pt x="6437654" y="195259"/>
                </a:cubicBezTo>
                <a:cubicBezTo>
                  <a:pt x="6442074" y="201873"/>
                  <a:pt x="6446159" y="208688"/>
                  <a:pt x="6449908" y="215703"/>
                </a:cubicBezTo>
                <a:cubicBezTo>
                  <a:pt x="6453658" y="222719"/>
                  <a:pt x="6457055" y="229901"/>
                  <a:pt x="6460099" y="237251"/>
                </a:cubicBezTo>
                <a:cubicBezTo>
                  <a:pt x="6463144" y="244600"/>
                  <a:pt x="6465820" y="252081"/>
                  <a:pt x="6468129" y="259693"/>
                </a:cubicBezTo>
                <a:cubicBezTo>
                  <a:pt x="6470439" y="267305"/>
                  <a:pt x="6472370" y="275013"/>
                  <a:pt x="6473921" y="282815"/>
                </a:cubicBezTo>
                <a:cubicBezTo>
                  <a:pt x="6475474" y="290617"/>
                  <a:pt x="6476640" y="298476"/>
                  <a:pt x="6477420" y="306392"/>
                </a:cubicBezTo>
                <a:cubicBezTo>
                  <a:pt x="6478199" y="314309"/>
                  <a:pt x="6478589" y="322245"/>
                  <a:pt x="6478589" y="330200"/>
                </a:cubicBezTo>
                <a:lnTo>
                  <a:pt x="6478589" y="2549525"/>
                </a:lnTo>
                <a:cubicBezTo>
                  <a:pt x="6478589" y="2557480"/>
                  <a:pt x="6478199" y="2565416"/>
                  <a:pt x="6477420" y="2573332"/>
                </a:cubicBezTo>
                <a:cubicBezTo>
                  <a:pt x="6476640" y="2581249"/>
                  <a:pt x="6475474" y="2589108"/>
                  <a:pt x="6473921" y="2596910"/>
                </a:cubicBezTo>
                <a:cubicBezTo>
                  <a:pt x="6472370" y="2604712"/>
                  <a:pt x="6470439" y="2612419"/>
                  <a:pt x="6468129" y="2620031"/>
                </a:cubicBezTo>
                <a:cubicBezTo>
                  <a:pt x="6465820" y="2627644"/>
                  <a:pt x="6463144" y="2635124"/>
                  <a:pt x="6460099" y="2642474"/>
                </a:cubicBezTo>
                <a:cubicBezTo>
                  <a:pt x="6457055" y="2649823"/>
                  <a:pt x="6453658" y="2657005"/>
                  <a:pt x="6449908" y="2664021"/>
                </a:cubicBezTo>
                <a:cubicBezTo>
                  <a:pt x="6446159" y="2671036"/>
                  <a:pt x="6442074" y="2677851"/>
                  <a:pt x="6437654" y="2684466"/>
                </a:cubicBezTo>
                <a:cubicBezTo>
                  <a:pt x="6433235" y="2691080"/>
                  <a:pt x="6428502" y="2697462"/>
                  <a:pt x="6423455" y="2703611"/>
                </a:cubicBezTo>
                <a:cubicBezTo>
                  <a:pt x="6418409" y="2709760"/>
                  <a:pt x="6413073" y="2715647"/>
                  <a:pt x="6407448" y="2721272"/>
                </a:cubicBezTo>
                <a:cubicBezTo>
                  <a:pt x="6401823" y="2726897"/>
                  <a:pt x="6395936" y="2732233"/>
                  <a:pt x="6389787" y="2737279"/>
                </a:cubicBezTo>
                <a:cubicBezTo>
                  <a:pt x="6383637" y="2742326"/>
                  <a:pt x="6377255" y="2747059"/>
                  <a:pt x="6370641" y="2751478"/>
                </a:cubicBezTo>
                <a:cubicBezTo>
                  <a:pt x="6364027" y="2755898"/>
                  <a:pt x="6357212" y="2759983"/>
                  <a:pt x="6350197" y="2763732"/>
                </a:cubicBezTo>
                <a:cubicBezTo>
                  <a:pt x="6343181" y="2767482"/>
                  <a:pt x="6335998" y="2770879"/>
                  <a:pt x="6328650" y="2773924"/>
                </a:cubicBezTo>
                <a:cubicBezTo>
                  <a:pt x="6321300" y="2776968"/>
                  <a:pt x="6313820" y="2779644"/>
                  <a:pt x="6306208" y="2781953"/>
                </a:cubicBezTo>
                <a:cubicBezTo>
                  <a:pt x="6298595" y="2784263"/>
                  <a:pt x="6290888" y="2786193"/>
                  <a:pt x="6283085" y="2787745"/>
                </a:cubicBezTo>
                <a:cubicBezTo>
                  <a:pt x="6275283" y="2789297"/>
                  <a:pt x="6267425" y="2790463"/>
                  <a:pt x="6259508" y="2791243"/>
                </a:cubicBezTo>
                <a:cubicBezTo>
                  <a:pt x="6251592" y="2792022"/>
                  <a:pt x="6243656" y="2792412"/>
                  <a:pt x="6235701" y="2792412"/>
                </a:cubicBezTo>
                <a:lnTo>
                  <a:pt x="320675" y="2792412"/>
                </a:lnTo>
                <a:cubicBezTo>
                  <a:pt x="312720" y="2792412"/>
                  <a:pt x="304785" y="2792022"/>
                  <a:pt x="296868" y="2791243"/>
                </a:cubicBezTo>
                <a:cubicBezTo>
                  <a:pt x="288952" y="2790463"/>
                  <a:pt x="281092" y="2789297"/>
                  <a:pt x="273290" y="2787745"/>
                </a:cubicBezTo>
                <a:cubicBezTo>
                  <a:pt x="265488" y="2786193"/>
                  <a:pt x="257781" y="2784263"/>
                  <a:pt x="250169" y="2781953"/>
                </a:cubicBezTo>
                <a:cubicBezTo>
                  <a:pt x="242556" y="2779644"/>
                  <a:pt x="235075" y="2776968"/>
                  <a:pt x="227726" y="2773924"/>
                </a:cubicBezTo>
                <a:cubicBezTo>
                  <a:pt x="220377" y="2770879"/>
                  <a:pt x="213194" y="2767482"/>
                  <a:pt x="206179" y="2763732"/>
                </a:cubicBezTo>
                <a:cubicBezTo>
                  <a:pt x="199163" y="2759983"/>
                  <a:pt x="192348" y="2755898"/>
                  <a:pt x="185734" y="2751478"/>
                </a:cubicBezTo>
                <a:cubicBezTo>
                  <a:pt x="179120" y="2747059"/>
                  <a:pt x="172738" y="2742326"/>
                  <a:pt x="166589" y="2737279"/>
                </a:cubicBezTo>
                <a:cubicBezTo>
                  <a:pt x="160440" y="2732232"/>
                  <a:pt x="154553" y="2726897"/>
                  <a:pt x="148928" y="2721272"/>
                </a:cubicBezTo>
                <a:cubicBezTo>
                  <a:pt x="143303" y="2715647"/>
                  <a:pt x="137967" y="2709760"/>
                  <a:pt x="132920" y="2703611"/>
                </a:cubicBezTo>
                <a:cubicBezTo>
                  <a:pt x="127874" y="2697462"/>
                  <a:pt x="123141" y="2691080"/>
                  <a:pt x="118722" y="2684466"/>
                </a:cubicBezTo>
                <a:cubicBezTo>
                  <a:pt x="114302" y="2677851"/>
                  <a:pt x="110218" y="2671037"/>
                  <a:pt x="106467" y="2664021"/>
                </a:cubicBezTo>
                <a:cubicBezTo>
                  <a:pt x="102718" y="2657006"/>
                  <a:pt x="99321" y="2649823"/>
                  <a:pt x="96277" y="2642474"/>
                </a:cubicBezTo>
                <a:cubicBezTo>
                  <a:pt x="93232" y="2635124"/>
                  <a:pt x="90556" y="2627644"/>
                  <a:pt x="88246" y="2620032"/>
                </a:cubicBezTo>
                <a:cubicBezTo>
                  <a:pt x="85937" y="2612419"/>
                  <a:pt x="84007" y="2604712"/>
                  <a:pt x="82455" y="2596910"/>
                </a:cubicBezTo>
                <a:cubicBezTo>
                  <a:pt x="80903" y="2589108"/>
                  <a:pt x="79737" y="2581249"/>
                  <a:pt x="78957" y="2573332"/>
                </a:cubicBezTo>
                <a:cubicBezTo>
                  <a:pt x="78178" y="2565416"/>
                  <a:pt x="77788" y="2557480"/>
                  <a:pt x="77788" y="2549525"/>
                </a:cubicBezTo>
                <a:lnTo>
                  <a:pt x="77788" y="2549525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95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4"> 
				</p:cNvPr>
          <p:cNvSpPr/>
          <p:nvPr/>
        </p:nvSpPr>
        <p:spPr>
          <a:xfrm>
            <a:off x="3721100" y="3962400"/>
            <a:ext cx="3594100" cy="2743200"/>
          </a:xfrm>
          <a:custGeom>
            <a:avLst/>
            <a:gdLst>
              <a:gd name="connsiteX0" fmla="*/ 79375 w 3594100"/>
              <a:gd name="connsiteY0" fmla="*/ 85725 h 2743200"/>
              <a:gd name="connsiteX1" fmla="*/ 3603625 w 3594100"/>
              <a:gd name="connsiteY1" fmla="*/ 85725 h 2743200"/>
              <a:gd name="connsiteX2" fmla="*/ 3603625 w 3594100"/>
              <a:gd name="connsiteY2" fmla="*/ 2752755 h 2743200"/>
              <a:gd name="connsiteX3" fmla="*/ 79375 w 3594100"/>
              <a:gd name="connsiteY3" fmla="*/ 2752755 h 2743200"/>
              <a:gd name="connsiteX4" fmla="*/ 79375 w 3594100"/>
              <a:gd name="connsiteY4" fmla="*/ 85725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100" h="2743200">
                <a:moveTo>
                  <a:pt x="79375" y="85725"/>
                </a:moveTo>
                <a:lnTo>
                  <a:pt x="3603625" y="85725"/>
                </a:lnTo>
                <a:lnTo>
                  <a:pt x="3603625" y="2752755"/>
                </a:lnTo>
                <a:lnTo>
                  <a:pt x="79375" y="2752755"/>
                </a:lnTo>
                <a:lnTo>
                  <a:pt x="79375" y="8572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8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5"> 
				</p:cNvPr>
          <p:cNvSpPr/>
          <p:nvPr/>
        </p:nvSpPr>
        <p:spPr>
          <a:xfrm>
            <a:off x="3721100" y="3962400"/>
            <a:ext cx="2578100" cy="1651000"/>
          </a:xfrm>
          <a:custGeom>
            <a:avLst/>
            <a:gdLst>
              <a:gd name="connsiteX0" fmla="*/ 79375 w 2578100"/>
              <a:gd name="connsiteY0" fmla="*/ 85725 h 1651000"/>
              <a:gd name="connsiteX1" fmla="*/ 2585908 w 2578100"/>
              <a:gd name="connsiteY1" fmla="*/ 85725 h 1651000"/>
              <a:gd name="connsiteX2" fmla="*/ 2585908 w 2578100"/>
              <a:gd name="connsiteY2" fmla="*/ 1662219 h 1651000"/>
              <a:gd name="connsiteX3" fmla="*/ 79375 w 2578100"/>
              <a:gd name="connsiteY3" fmla="*/ 1662219 h 1651000"/>
              <a:gd name="connsiteX4" fmla="*/ 79375 w 2578100"/>
              <a:gd name="connsiteY4" fmla="*/ 85725 h 165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8100" h="1651000">
                <a:moveTo>
                  <a:pt x="79375" y="85725"/>
                </a:moveTo>
                <a:lnTo>
                  <a:pt x="2585908" y="85725"/>
                </a:lnTo>
                <a:lnTo>
                  <a:pt x="2585908" y="1662219"/>
                </a:lnTo>
                <a:lnTo>
                  <a:pt x="79375" y="1662219"/>
                </a:lnTo>
                <a:lnTo>
                  <a:pt x="79375" y="85725"/>
                </a:lnTo>
                <a:close/>
              </a:path>
            </a:pathLst>
          </a:custGeom>
          <a:solidFill>
            <a:srgbClr val="108b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> 
				</p:cNvPr>
          <p:cNvSpPr/>
          <p:nvPr/>
        </p:nvSpPr>
        <p:spPr>
          <a:xfrm>
            <a:off x="3721100" y="3962400"/>
            <a:ext cx="2578100" cy="1651000"/>
          </a:xfrm>
          <a:custGeom>
            <a:avLst/>
            <a:gdLst>
              <a:gd name="connsiteX0" fmla="*/ 79375 w 2578100"/>
              <a:gd name="connsiteY0" fmla="*/ 85725 h 1651000"/>
              <a:gd name="connsiteX1" fmla="*/ 2585908 w 2578100"/>
              <a:gd name="connsiteY1" fmla="*/ 85725 h 1651000"/>
              <a:gd name="connsiteX2" fmla="*/ 2585908 w 2578100"/>
              <a:gd name="connsiteY2" fmla="*/ 1662219 h 1651000"/>
              <a:gd name="connsiteX3" fmla="*/ 79375 w 2578100"/>
              <a:gd name="connsiteY3" fmla="*/ 1662219 h 1651000"/>
              <a:gd name="connsiteX4" fmla="*/ 79375 w 2578100"/>
              <a:gd name="connsiteY4" fmla="*/ 85725 h 165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8100" h="1651000">
                <a:moveTo>
                  <a:pt x="79375" y="85725"/>
                </a:moveTo>
                <a:lnTo>
                  <a:pt x="2585908" y="85725"/>
                </a:lnTo>
                <a:lnTo>
                  <a:pt x="2585908" y="1662219"/>
                </a:lnTo>
                <a:lnTo>
                  <a:pt x="79375" y="1662219"/>
                </a:lnTo>
                <a:lnTo>
                  <a:pt x="79375" y="85725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4292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7"> 
				</p:cNvPr>
          <p:cNvSpPr/>
          <p:nvPr/>
        </p:nvSpPr>
        <p:spPr>
          <a:xfrm>
            <a:off x="3721100" y="5537200"/>
            <a:ext cx="2578100" cy="1168400"/>
          </a:xfrm>
          <a:custGeom>
            <a:avLst/>
            <a:gdLst>
              <a:gd name="connsiteX0" fmla="*/ 79375 w 2578100"/>
              <a:gd name="connsiteY0" fmla="*/ 87419 h 1168400"/>
              <a:gd name="connsiteX1" fmla="*/ 2585908 w 2578100"/>
              <a:gd name="connsiteY1" fmla="*/ 87419 h 1168400"/>
              <a:gd name="connsiteX2" fmla="*/ 2585908 w 2578100"/>
              <a:gd name="connsiteY2" fmla="*/ 1177955 h 1168400"/>
              <a:gd name="connsiteX3" fmla="*/ 79375 w 2578100"/>
              <a:gd name="connsiteY3" fmla="*/ 1177955 h 1168400"/>
              <a:gd name="connsiteX4" fmla="*/ 79375 w 2578100"/>
              <a:gd name="connsiteY4" fmla="*/ 87419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8100" h="1168400">
                <a:moveTo>
                  <a:pt x="79375" y="87419"/>
                </a:moveTo>
                <a:lnTo>
                  <a:pt x="2585908" y="87419"/>
                </a:lnTo>
                <a:lnTo>
                  <a:pt x="2585908" y="1177955"/>
                </a:lnTo>
                <a:lnTo>
                  <a:pt x="79375" y="1177955"/>
                </a:lnTo>
                <a:lnTo>
                  <a:pt x="79375" y="87419"/>
                </a:lnTo>
                <a:close/>
              </a:path>
            </a:pathLst>
          </a:custGeom>
          <a:solidFill>
            <a:srgbClr val="1122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8"> 
				</p:cNvPr>
          <p:cNvSpPr/>
          <p:nvPr/>
        </p:nvSpPr>
        <p:spPr>
          <a:xfrm>
            <a:off x="3721100" y="5537200"/>
            <a:ext cx="2578100" cy="1168400"/>
          </a:xfrm>
          <a:custGeom>
            <a:avLst/>
            <a:gdLst>
              <a:gd name="connsiteX0" fmla="*/ 79375 w 2578100"/>
              <a:gd name="connsiteY0" fmla="*/ 87419 h 1168400"/>
              <a:gd name="connsiteX1" fmla="*/ 2585908 w 2578100"/>
              <a:gd name="connsiteY1" fmla="*/ 87419 h 1168400"/>
              <a:gd name="connsiteX2" fmla="*/ 2585908 w 2578100"/>
              <a:gd name="connsiteY2" fmla="*/ 1177955 h 1168400"/>
              <a:gd name="connsiteX3" fmla="*/ 79375 w 2578100"/>
              <a:gd name="connsiteY3" fmla="*/ 1177955 h 1168400"/>
              <a:gd name="connsiteX4" fmla="*/ 79375 w 2578100"/>
              <a:gd name="connsiteY4" fmla="*/ 87419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8100" h="1168400">
                <a:moveTo>
                  <a:pt x="79375" y="87419"/>
                </a:moveTo>
                <a:lnTo>
                  <a:pt x="2585908" y="87419"/>
                </a:lnTo>
                <a:lnTo>
                  <a:pt x="2585908" y="1177955"/>
                </a:lnTo>
                <a:lnTo>
                  <a:pt x="79375" y="1177955"/>
                </a:lnTo>
                <a:lnTo>
                  <a:pt x="79375" y="87419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4292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9"> 
				</p:cNvPr>
          <p:cNvSpPr/>
          <p:nvPr/>
        </p:nvSpPr>
        <p:spPr>
          <a:xfrm>
            <a:off x="6223000" y="3962400"/>
            <a:ext cx="1092200" cy="1308100"/>
          </a:xfrm>
          <a:custGeom>
            <a:avLst/>
            <a:gdLst>
              <a:gd name="connsiteX0" fmla="*/ 84008 w 1092200"/>
              <a:gd name="connsiteY0" fmla="*/ 85725 h 1308100"/>
              <a:gd name="connsiteX1" fmla="*/ 1101725 w 1092200"/>
              <a:gd name="connsiteY1" fmla="*/ 85725 h 1308100"/>
              <a:gd name="connsiteX2" fmla="*/ 1101725 w 1092200"/>
              <a:gd name="connsiteY2" fmla="*/ 1310863 h 1308100"/>
              <a:gd name="connsiteX3" fmla="*/ 84008 w 1092200"/>
              <a:gd name="connsiteY3" fmla="*/ 1310863 h 1308100"/>
              <a:gd name="connsiteX4" fmla="*/ 84008 w 1092200"/>
              <a:gd name="connsiteY4" fmla="*/ 85725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2200" h="1308100">
                <a:moveTo>
                  <a:pt x="84008" y="85725"/>
                </a:moveTo>
                <a:lnTo>
                  <a:pt x="1101725" y="85725"/>
                </a:lnTo>
                <a:lnTo>
                  <a:pt x="1101725" y="1310863"/>
                </a:lnTo>
                <a:lnTo>
                  <a:pt x="84008" y="1310863"/>
                </a:lnTo>
                <a:lnTo>
                  <a:pt x="84008" y="85725"/>
                </a:lnTo>
                <a:close/>
              </a:path>
            </a:pathLst>
          </a:custGeom>
          <a:solidFill>
            <a:srgbClr val="e56a3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0"> 
				</p:cNvPr>
          <p:cNvSpPr/>
          <p:nvPr/>
        </p:nvSpPr>
        <p:spPr>
          <a:xfrm>
            <a:off x="6223000" y="3962400"/>
            <a:ext cx="1092200" cy="1308100"/>
          </a:xfrm>
          <a:custGeom>
            <a:avLst/>
            <a:gdLst>
              <a:gd name="connsiteX0" fmla="*/ 84008 w 1092200"/>
              <a:gd name="connsiteY0" fmla="*/ 85725 h 1308100"/>
              <a:gd name="connsiteX1" fmla="*/ 1101725 w 1092200"/>
              <a:gd name="connsiteY1" fmla="*/ 85725 h 1308100"/>
              <a:gd name="connsiteX2" fmla="*/ 1101725 w 1092200"/>
              <a:gd name="connsiteY2" fmla="*/ 1310863 h 1308100"/>
              <a:gd name="connsiteX3" fmla="*/ 84008 w 1092200"/>
              <a:gd name="connsiteY3" fmla="*/ 1310863 h 1308100"/>
              <a:gd name="connsiteX4" fmla="*/ 84008 w 1092200"/>
              <a:gd name="connsiteY4" fmla="*/ 85725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2200" h="1308100">
                <a:moveTo>
                  <a:pt x="84008" y="85725"/>
                </a:moveTo>
                <a:lnTo>
                  <a:pt x="1101725" y="85725"/>
                </a:lnTo>
                <a:lnTo>
                  <a:pt x="1101725" y="1310863"/>
                </a:lnTo>
                <a:lnTo>
                  <a:pt x="84008" y="1310863"/>
                </a:lnTo>
                <a:lnTo>
                  <a:pt x="84008" y="85725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4292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1"> 
				</p:cNvPr>
          <p:cNvSpPr/>
          <p:nvPr/>
        </p:nvSpPr>
        <p:spPr>
          <a:xfrm>
            <a:off x="6223000" y="5194300"/>
            <a:ext cx="1092200" cy="1066800"/>
          </a:xfrm>
          <a:custGeom>
            <a:avLst/>
            <a:gdLst>
              <a:gd name="connsiteX0" fmla="*/ 84008 w 1092200"/>
              <a:gd name="connsiteY0" fmla="*/ 78963 h 1066800"/>
              <a:gd name="connsiteX1" fmla="*/ 1101725 w 1092200"/>
              <a:gd name="connsiteY1" fmla="*/ 78963 h 1066800"/>
              <a:gd name="connsiteX2" fmla="*/ 1101725 w 1092200"/>
              <a:gd name="connsiteY2" fmla="*/ 1068497 h 1066800"/>
              <a:gd name="connsiteX3" fmla="*/ 84008 w 1092200"/>
              <a:gd name="connsiteY3" fmla="*/ 1068497 h 1066800"/>
              <a:gd name="connsiteX4" fmla="*/ 84008 w 1092200"/>
              <a:gd name="connsiteY4" fmla="*/ 78963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2200" h="1066800">
                <a:moveTo>
                  <a:pt x="84008" y="78963"/>
                </a:moveTo>
                <a:lnTo>
                  <a:pt x="1101725" y="78963"/>
                </a:lnTo>
                <a:lnTo>
                  <a:pt x="1101725" y="1068497"/>
                </a:lnTo>
                <a:lnTo>
                  <a:pt x="84008" y="1068497"/>
                </a:lnTo>
                <a:lnTo>
                  <a:pt x="84008" y="78963"/>
                </a:lnTo>
                <a:close/>
              </a:path>
            </a:pathLst>
          </a:custGeom>
          <a:solidFill>
            <a:srgbClr val="69007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2"> 
				</p:cNvPr>
          <p:cNvSpPr/>
          <p:nvPr/>
        </p:nvSpPr>
        <p:spPr>
          <a:xfrm>
            <a:off x="6223000" y="5194300"/>
            <a:ext cx="1092200" cy="1066800"/>
          </a:xfrm>
          <a:custGeom>
            <a:avLst/>
            <a:gdLst>
              <a:gd name="connsiteX0" fmla="*/ 84008 w 1092200"/>
              <a:gd name="connsiteY0" fmla="*/ 78963 h 1066800"/>
              <a:gd name="connsiteX1" fmla="*/ 1101725 w 1092200"/>
              <a:gd name="connsiteY1" fmla="*/ 78963 h 1066800"/>
              <a:gd name="connsiteX2" fmla="*/ 1101725 w 1092200"/>
              <a:gd name="connsiteY2" fmla="*/ 1068497 h 1066800"/>
              <a:gd name="connsiteX3" fmla="*/ 84008 w 1092200"/>
              <a:gd name="connsiteY3" fmla="*/ 1068497 h 1066800"/>
              <a:gd name="connsiteX4" fmla="*/ 84008 w 1092200"/>
              <a:gd name="connsiteY4" fmla="*/ 78963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2200" h="1066800">
                <a:moveTo>
                  <a:pt x="84008" y="78963"/>
                </a:moveTo>
                <a:lnTo>
                  <a:pt x="1101725" y="78963"/>
                </a:lnTo>
                <a:lnTo>
                  <a:pt x="1101725" y="1068497"/>
                </a:lnTo>
                <a:lnTo>
                  <a:pt x="84008" y="1068497"/>
                </a:lnTo>
                <a:lnTo>
                  <a:pt x="84008" y="78963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4292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3"> 
				</p:cNvPr>
          <p:cNvSpPr/>
          <p:nvPr/>
        </p:nvSpPr>
        <p:spPr>
          <a:xfrm>
            <a:off x="6223000" y="6184900"/>
            <a:ext cx="1092200" cy="520700"/>
          </a:xfrm>
          <a:custGeom>
            <a:avLst/>
            <a:gdLst>
              <a:gd name="connsiteX0" fmla="*/ 84008 w 1092200"/>
              <a:gd name="connsiteY0" fmla="*/ 77897 h 520700"/>
              <a:gd name="connsiteX1" fmla="*/ 1101725 w 1092200"/>
              <a:gd name="connsiteY1" fmla="*/ 77897 h 520700"/>
              <a:gd name="connsiteX2" fmla="*/ 1101725 w 1092200"/>
              <a:gd name="connsiteY2" fmla="*/ 530255 h 520700"/>
              <a:gd name="connsiteX3" fmla="*/ 84008 w 1092200"/>
              <a:gd name="connsiteY3" fmla="*/ 530255 h 520700"/>
              <a:gd name="connsiteX4" fmla="*/ 84008 w 1092200"/>
              <a:gd name="connsiteY4" fmla="*/ 77897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2200" h="520700">
                <a:moveTo>
                  <a:pt x="84008" y="77897"/>
                </a:moveTo>
                <a:lnTo>
                  <a:pt x="1101725" y="77897"/>
                </a:lnTo>
                <a:lnTo>
                  <a:pt x="1101725" y="530255"/>
                </a:lnTo>
                <a:lnTo>
                  <a:pt x="84008" y="530255"/>
                </a:lnTo>
                <a:lnTo>
                  <a:pt x="84008" y="77897"/>
                </a:lnTo>
                <a:close/>
              </a:path>
            </a:pathLst>
          </a:custGeom>
          <a:solidFill>
            <a:srgbClr val="de43a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4"> 
				</p:cNvPr>
          <p:cNvSpPr/>
          <p:nvPr/>
        </p:nvSpPr>
        <p:spPr>
          <a:xfrm>
            <a:off x="6223000" y="6184900"/>
            <a:ext cx="1092200" cy="520700"/>
          </a:xfrm>
          <a:custGeom>
            <a:avLst/>
            <a:gdLst>
              <a:gd name="connsiteX0" fmla="*/ 84008 w 1092200"/>
              <a:gd name="connsiteY0" fmla="*/ 77897 h 520700"/>
              <a:gd name="connsiteX1" fmla="*/ 1101725 w 1092200"/>
              <a:gd name="connsiteY1" fmla="*/ 77897 h 520700"/>
              <a:gd name="connsiteX2" fmla="*/ 1101725 w 1092200"/>
              <a:gd name="connsiteY2" fmla="*/ 530255 h 520700"/>
              <a:gd name="connsiteX3" fmla="*/ 84008 w 1092200"/>
              <a:gd name="connsiteY3" fmla="*/ 530255 h 520700"/>
              <a:gd name="connsiteX4" fmla="*/ 84008 w 1092200"/>
              <a:gd name="connsiteY4" fmla="*/ 77897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2200" h="520700">
                <a:moveTo>
                  <a:pt x="84008" y="77897"/>
                </a:moveTo>
                <a:lnTo>
                  <a:pt x="1101725" y="77897"/>
                </a:lnTo>
                <a:lnTo>
                  <a:pt x="1101725" y="530255"/>
                </a:lnTo>
                <a:lnTo>
                  <a:pt x="84008" y="530255"/>
                </a:lnTo>
                <a:lnTo>
                  <a:pt x="84008" y="77897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4292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6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" y="5913120"/>
            <a:ext cx="464820" cy="144780"/>
          </a:xfrm>
          <a:prstGeom prst="rect">
            <a:avLst/>
          </a:prstGeom>
        </p:spPr>
      </p:pic>
      <p:pic>
        <p:nvPicPr>
          <p:cNvPr id="47" name="Picture 47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80" y="6065520"/>
            <a:ext cx="213360" cy="121920"/>
          </a:xfrm>
          <a:prstGeom prst="rect">
            <a:avLst/>
          </a:prstGeom>
        </p:spPr>
      </p:pic>
      <p:pic>
        <p:nvPicPr>
          <p:cNvPr id="48" name="Picture 48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0" y="6233160"/>
            <a:ext cx="457200" cy="144780"/>
          </a:xfrm>
          <a:prstGeom prst="rect">
            <a:avLst/>
          </a:prstGeom>
        </p:spPr>
      </p:pic>
      <p:pic>
        <p:nvPicPr>
          <p:cNvPr id="49" name="Picture 49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919" y="6423660"/>
            <a:ext cx="274320" cy="91440"/>
          </a:xfrm>
          <a:prstGeom prst="rect">
            <a:avLst/>
          </a:prstGeom>
        </p:spPr>
      </p:pic>
      <p:sp>
        <p:nvSpPr>
          <p:cNvPr id="49" name="Freeform 49"> 
				</p:cNvPr>
          <p:cNvSpPr/>
          <p:nvPr/>
        </p:nvSpPr>
        <p:spPr>
          <a:xfrm>
            <a:off x="1257300" y="5854700"/>
            <a:ext cx="88900" cy="177800"/>
          </a:xfrm>
          <a:custGeom>
            <a:avLst/>
            <a:gdLst>
              <a:gd name="connsiteX0" fmla="*/ 81727 w 88900"/>
              <a:gd name="connsiteY0" fmla="*/ 70386 h 177800"/>
              <a:gd name="connsiteX1" fmla="*/ 81727 w 88900"/>
              <a:gd name="connsiteY1" fmla="*/ 172281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900" h="177800">
                <a:moveTo>
                  <a:pt x="81727" y="70386"/>
                </a:moveTo>
                <a:lnTo>
                  <a:pt x="81727" y="172281"/>
                </a:lnTo>
              </a:path>
            </a:pathLst>
          </a:custGeom>
          <a:ln w="12203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1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8260" y="5913120"/>
            <a:ext cx="472440" cy="121920"/>
          </a:xfrm>
          <a:prstGeom prst="rect">
            <a:avLst/>
          </a:prstGeom>
        </p:spPr>
      </p:pic>
      <p:pic>
        <p:nvPicPr>
          <p:cNvPr id="52" name="Picture 52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2080" y="6065520"/>
            <a:ext cx="304800" cy="121920"/>
          </a:xfrm>
          <a:prstGeom prst="rect">
            <a:avLst/>
          </a:prstGeom>
        </p:spPr>
      </p:pic>
      <p:pic>
        <p:nvPicPr>
          <p:cNvPr id="53" name="Picture 53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3980" y="6233160"/>
            <a:ext cx="365760" cy="144780"/>
          </a:xfrm>
          <a:prstGeom prst="rect">
            <a:avLst/>
          </a:prstGeom>
        </p:spPr>
      </p:pic>
      <p:pic>
        <p:nvPicPr>
          <p:cNvPr id="54" name="Picture 54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51660" y="5913120"/>
            <a:ext cx="464820" cy="121920"/>
          </a:xfrm>
          <a:prstGeom prst="rect">
            <a:avLst/>
          </a:prstGeom>
        </p:spPr>
      </p:pic>
      <p:pic>
        <p:nvPicPr>
          <p:cNvPr id="55" name="Picture 55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1660" y="6065520"/>
            <a:ext cx="464820" cy="144780"/>
          </a:xfrm>
          <a:prstGeom prst="rect">
            <a:avLst/>
          </a:prstGeom>
        </p:spPr>
      </p:pic>
      <p:pic>
        <p:nvPicPr>
          <p:cNvPr id="56" name="Picture 56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2680" y="5913120"/>
            <a:ext cx="441959" cy="121920"/>
          </a:xfrm>
          <a:prstGeom prst="rect">
            <a:avLst/>
          </a:prstGeom>
        </p:spPr>
      </p:pic>
      <p:pic>
        <p:nvPicPr>
          <p:cNvPr id="57" name="Picture 57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23160" y="6065520"/>
            <a:ext cx="373380" cy="144780"/>
          </a:xfrm>
          <a:prstGeom prst="rect">
            <a:avLst/>
          </a:prstGeom>
        </p:spPr>
      </p:pic>
      <p:pic>
        <p:nvPicPr>
          <p:cNvPr id="58" name="Picture 58">
					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79420" y="5913120"/>
            <a:ext cx="327660" cy="121920"/>
          </a:xfrm>
          <a:prstGeom prst="rect">
            <a:avLst/>
          </a:prstGeom>
        </p:spPr>
      </p:pic>
      <p:sp>
        <p:nvSpPr>
          <p:cNvPr id="58" name="Freeform 58"> 
				</p:cNvPr>
          <p:cNvSpPr/>
          <p:nvPr/>
        </p:nvSpPr>
        <p:spPr>
          <a:xfrm>
            <a:off x="723900" y="4521200"/>
            <a:ext cx="495300" cy="1257300"/>
          </a:xfrm>
          <a:custGeom>
            <a:avLst/>
            <a:gdLst>
              <a:gd name="connsiteX0" fmla="*/ 88068 w 495300"/>
              <a:gd name="connsiteY0" fmla="*/ 84759 h 1257300"/>
              <a:gd name="connsiteX1" fmla="*/ 503095 w 495300"/>
              <a:gd name="connsiteY1" fmla="*/ 84759 h 1257300"/>
              <a:gd name="connsiteX2" fmla="*/ 503095 w 495300"/>
              <a:gd name="connsiteY2" fmla="*/ 1268746 h 1257300"/>
              <a:gd name="connsiteX3" fmla="*/ 88068 w 495300"/>
              <a:gd name="connsiteY3" fmla="*/ 1268746 h 1257300"/>
              <a:gd name="connsiteX4" fmla="*/ 88068 w 495300"/>
              <a:gd name="connsiteY4" fmla="*/ 84759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" h="1257300">
                <a:moveTo>
                  <a:pt x="88068" y="84759"/>
                </a:moveTo>
                <a:lnTo>
                  <a:pt x="503095" y="84759"/>
                </a:lnTo>
                <a:lnTo>
                  <a:pt x="503095" y="1268746"/>
                </a:lnTo>
                <a:lnTo>
                  <a:pt x="88068" y="1268746"/>
                </a:lnTo>
                <a:lnTo>
                  <a:pt x="88068" y="84759"/>
                </a:lnTo>
                <a:close/>
              </a:path>
            </a:pathLst>
          </a:custGeom>
          <a:solidFill>
            <a:srgbClr val="d4444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9"> 
				</p:cNvPr>
          <p:cNvSpPr/>
          <p:nvPr/>
        </p:nvSpPr>
        <p:spPr>
          <a:xfrm>
            <a:off x="1257300" y="4889500"/>
            <a:ext cx="495300" cy="889000"/>
          </a:xfrm>
          <a:custGeom>
            <a:avLst/>
            <a:gdLst>
              <a:gd name="connsiteX0" fmla="*/ 84400 w 495300"/>
              <a:gd name="connsiteY0" fmla="*/ 81426 h 889000"/>
              <a:gd name="connsiteX1" fmla="*/ 499428 w 495300"/>
              <a:gd name="connsiteY1" fmla="*/ 81426 h 889000"/>
              <a:gd name="connsiteX2" fmla="*/ 499428 w 495300"/>
              <a:gd name="connsiteY2" fmla="*/ 900446 h 889000"/>
              <a:gd name="connsiteX3" fmla="*/ 84400 w 495300"/>
              <a:gd name="connsiteY3" fmla="*/ 900446 h 889000"/>
              <a:gd name="connsiteX4" fmla="*/ 84400 w 495300"/>
              <a:gd name="connsiteY4" fmla="*/ 81426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" h="889000">
                <a:moveTo>
                  <a:pt x="84400" y="81426"/>
                </a:moveTo>
                <a:lnTo>
                  <a:pt x="499428" y="81426"/>
                </a:lnTo>
                <a:lnTo>
                  <a:pt x="499428" y="900446"/>
                </a:lnTo>
                <a:lnTo>
                  <a:pt x="84400" y="900446"/>
                </a:lnTo>
                <a:lnTo>
                  <a:pt x="84400" y="81426"/>
                </a:lnTo>
                <a:close/>
              </a:path>
            </a:pathLst>
          </a:custGeom>
          <a:solidFill>
            <a:srgbClr val="d8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60"> 
				</p:cNvPr>
          <p:cNvSpPr/>
          <p:nvPr/>
        </p:nvSpPr>
        <p:spPr>
          <a:xfrm>
            <a:off x="1790700" y="5334000"/>
            <a:ext cx="495300" cy="444500"/>
          </a:xfrm>
          <a:custGeom>
            <a:avLst/>
            <a:gdLst>
              <a:gd name="connsiteX0" fmla="*/ 80733 w 495300"/>
              <a:gd name="connsiteY0" fmla="*/ 82358 h 444500"/>
              <a:gd name="connsiteX1" fmla="*/ 495760 w 495300"/>
              <a:gd name="connsiteY1" fmla="*/ 82358 h 444500"/>
              <a:gd name="connsiteX2" fmla="*/ 495760 w 495300"/>
              <a:gd name="connsiteY2" fmla="*/ 455946 h 444500"/>
              <a:gd name="connsiteX3" fmla="*/ 80733 w 495300"/>
              <a:gd name="connsiteY3" fmla="*/ 455946 h 444500"/>
              <a:gd name="connsiteX4" fmla="*/ 80733 w 495300"/>
              <a:gd name="connsiteY4" fmla="*/ 82358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" h="444500">
                <a:moveTo>
                  <a:pt x="80733" y="82358"/>
                </a:moveTo>
                <a:lnTo>
                  <a:pt x="495760" y="82358"/>
                </a:lnTo>
                <a:lnTo>
                  <a:pt x="495760" y="455946"/>
                </a:lnTo>
                <a:lnTo>
                  <a:pt x="80733" y="455946"/>
                </a:lnTo>
                <a:lnTo>
                  <a:pt x="80733" y="82358"/>
                </a:lnTo>
                <a:close/>
              </a:path>
            </a:pathLst>
          </a:custGeom>
          <a:solidFill>
            <a:srgbClr val="de43a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1"> 
				</p:cNvPr>
          <p:cNvSpPr/>
          <p:nvPr/>
        </p:nvSpPr>
        <p:spPr>
          <a:xfrm>
            <a:off x="2324100" y="5410200"/>
            <a:ext cx="482600" cy="368300"/>
          </a:xfrm>
          <a:custGeom>
            <a:avLst/>
            <a:gdLst>
              <a:gd name="connsiteX0" fmla="*/ 77066 w 482600"/>
              <a:gd name="connsiteY0" fmla="*/ 78002 h 368300"/>
              <a:gd name="connsiteX1" fmla="*/ 492093 w 482600"/>
              <a:gd name="connsiteY1" fmla="*/ 78002 h 368300"/>
              <a:gd name="connsiteX2" fmla="*/ 492093 w 482600"/>
              <a:gd name="connsiteY2" fmla="*/ 379746 h 368300"/>
              <a:gd name="connsiteX3" fmla="*/ 77066 w 482600"/>
              <a:gd name="connsiteY3" fmla="*/ 379746 h 368300"/>
              <a:gd name="connsiteX4" fmla="*/ 77066 w 482600"/>
              <a:gd name="connsiteY4" fmla="*/ 78002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600" h="368300">
                <a:moveTo>
                  <a:pt x="77066" y="78002"/>
                </a:moveTo>
                <a:lnTo>
                  <a:pt x="492093" y="78002"/>
                </a:lnTo>
                <a:lnTo>
                  <a:pt x="492093" y="379746"/>
                </a:lnTo>
                <a:lnTo>
                  <a:pt x="77066" y="379746"/>
                </a:lnTo>
                <a:lnTo>
                  <a:pt x="77066" y="78002"/>
                </a:lnTo>
                <a:close/>
              </a:path>
            </a:pathLst>
          </a:custGeom>
          <a:solidFill>
            <a:srgbClr val="1122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2"> 
				</p:cNvPr>
          <p:cNvSpPr/>
          <p:nvPr/>
        </p:nvSpPr>
        <p:spPr>
          <a:xfrm>
            <a:off x="2844800" y="5575300"/>
            <a:ext cx="495300" cy="203200"/>
          </a:xfrm>
          <a:custGeom>
            <a:avLst/>
            <a:gdLst>
              <a:gd name="connsiteX0" fmla="*/ 86099 w 495300"/>
              <a:gd name="connsiteY0" fmla="*/ 76706 h 203200"/>
              <a:gd name="connsiteX1" fmla="*/ 501126 w 495300"/>
              <a:gd name="connsiteY1" fmla="*/ 76706 h 203200"/>
              <a:gd name="connsiteX2" fmla="*/ 501126 w 495300"/>
              <a:gd name="connsiteY2" fmla="*/ 214646 h 203200"/>
              <a:gd name="connsiteX3" fmla="*/ 86099 w 495300"/>
              <a:gd name="connsiteY3" fmla="*/ 214646 h 203200"/>
              <a:gd name="connsiteX4" fmla="*/ 86099 w 495300"/>
              <a:gd name="connsiteY4" fmla="*/ 76706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" h="203200">
                <a:moveTo>
                  <a:pt x="86099" y="76706"/>
                </a:moveTo>
                <a:lnTo>
                  <a:pt x="501126" y="76706"/>
                </a:lnTo>
                <a:lnTo>
                  <a:pt x="501126" y="214646"/>
                </a:lnTo>
                <a:lnTo>
                  <a:pt x="86099" y="214646"/>
                </a:lnTo>
                <a:lnTo>
                  <a:pt x="86099" y="7670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3"> 
				</p:cNvPr>
          <p:cNvSpPr/>
          <p:nvPr/>
        </p:nvSpPr>
        <p:spPr>
          <a:xfrm>
            <a:off x="406400" y="3594100"/>
            <a:ext cx="7099300" cy="3314700"/>
          </a:xfrm>
          <a:custGeom>
            <a:avLst/>
            <a:gdLst>
              <a:gd name="connsiteX0" fmla="*/ 84137 w 7099300"/>
              <a:gd name="connsiteY0" fmla="*/ 3082925 h 3314700"/>
              <a:gd name="connsiteX1" fmla="*/ 84137 w 7099300"/>
              <a:gd name="connsiteY1" fmla="*/ 311150 h 3314700"/>
              <a:gd name="connsiteX2" fmla="*/ 85261 w 7099300"/>
              <a:gd name="connsiteY2" fmla="*/ 288276 h 3314700"/>
              <a:gd name="connsiteX3" fmla="*/ 88621 w 7099300"/>
              <a:gd name="connsiteY3" fmla="*/ 265623 h 3314700"/>
              <a:gd name="connsiteX4" fmla="*/ 94186 w 7099300"/>
              <a:gd name="connsiteY4" fmla="*/ 243408 h 3314700"/>
              <a:gd name="connsiteX5" fmla="*/ 101901 w 7099300"/>
              <a:gd name="connsiteY5" fmla="*/ 221846 h 3314700"/>
              <a:gd name="connsiteX6" fmla="*/ 111692 w 7099300"/>
              <a:gd name="connsiteY6" fmla="*/ 201143 h 3314700"/>
              <a:gd name="connsiteX7" fmla="*/ 123466 w 7099300"/>
              <a:gd name="connsiteY7" fmla="*/ 181500 h 3314700"/>
              <a:gd name="connsiteX8" fmla="*/ 137108 w 7099300"/>
              <a:gd name="connsiteY8" fmla="*/ 163106 h 3314700"/>
              <a:gd name="connsiteX9" fmla="*/ 152487 w 7099300"/>
              <a:gd name="connsiteY9" fmla="*/ 146138 h 3314700"/>
              <a:gd name="connsiteX10" fmla="*/ 169456 w 7099300"/>
              <a:gd name="connsiteY10" fmla="*/ 130758 h 3314700"/>
              <a:gd name="connsiteX11" fmla="*/ 187850 w 7099300"/>
              <a:gd name="connsiteY11" fmla="*/ 117116 h 3314700"/>
              <a:gd name="connsiteX12" fmla="*/ 207493 w 7099300"/>
              <a:gd name="connsiteY12" fmla="*/ 105343 h 3314700"/>
              <a:gd name="connsiteX13" fmla="*/ 228196 w 7099300"/>
              <a:gd name="connsiteY13" fmla="*/ 95551 h 3314700"/>
              <a:gd name="connsiteX14" fmla="*/ 249758 w 7099300"/>
              <a:gd name="connsiteY14" fmla="*/ 87836 h 3314700"/>
              <a:gd name="connsiteX15" fmla="*/ 271973 w 7099300"/>
              <a:gd name="connsiteY15" fmla="*/ 82271 h 3314700"/>
              <a:gd name="connsiteX16" fmla="*/ 294626 w 7099300"/>
              <a:gd name="connsiteY16" fmla="*/ 78911 h 3314700"/>
              <a:gd name="connsiteX17" fmla="*/ 317500 w 7099300"/>
              <a:gd name="connsiteY17" fmla="*/ 77787 h 3314700"/>
              <a:gd name="connsiteX18" fmla="*/ 6870700 w 7099300"/>
              <a:gd name="connsiteY18" fmla="*/ 77787 h 3314700"/>
              <a:gd name="connsiteX19" fmla="*/ 6893574 w 7099300"/>
              <a:gd name="connsiteY19" fmla="*/ 78911 h 3314700"/>
              <a:gd name="connsiteX20" fmla="*/ 6916226 w 7099300"/>
              <a:gd name="connsiteY20" fmla="*/ 82271 h 3314700"/>
              <a:gd name="connsiteX21" fmla="*/ 6938441 w 7099300"/>
              <a:gd name="connsiteY21" fmla="*/ 87836 h 3314700"/>
              <a:gd name="connsiteX22" fmla="*/ 6960003 w 7099300"/>
              <a:gd name="connsiteY22" fmla="*/ 95551 h 3314700"/>
              <a:gd name="connsiteX23" fmla="*/ 6980706 w 7099300"/>
              <a:gd name="connsiteY23" fmla="*/ 105343 h 3314700"/>
              <a:gd name="connsiteX24" fmla="*/ 7000348 w 7099300"/>
              <a:gd name="connsiteY24" fmla="*/ 117116 h 3314700"/>
              <a:gd name="connsiteX25" fmla="*/ 7018743 w 7099300"/>
              <a:gd name="connsiteY25" fmla="*/ 130758 h 3314700"/>
              <a:gd name="connsiteX26" fmla="*/ 7035712 w 7099300"/>
              <a:gd name="connsiteY26" fmla="*/ 146138 h 3314700"/>
              <a:gd name="connsiteX27" fmla="*/ 7051092 w 7099300"/>
              <a:gd name="connsiteY27" fmla="*/ 163106 h 3314700"/>
              <a:gd name="connsiteX28" fmla="*/ 7064733 w 7099300"/>
              <a:gd name="connsiteY28" fmla="*/ 181500 h 3314700"/>
              <a:gd name="connsiteX29" fmla="*/ 7076507 w 7099300"/>
              <a:gd name="connsiteY29" fmla="*/ 201143 h 3314700"/>
              <a:gd name="connsiteX30" fmla="*/ 7086299 w 7099300"/>
              <a:gd name="connsiteY30" fmla="*/ 221846 h 3314700"/>
              <a:gd name="connsiteX31" fmla="*/ 7094014 w 7099300"/>
              <a:gd name="connsiteY31" fmla="*/ 243408 h 3314700"/>
              <a:gd name="connsiteX32" fmla="*/ 7099578 w 7099300"/>
              <a:gd name="connsiteY32" fmla="*/ 265623 h 3314700"/>
              <a:gd name="connsiteX33" fmla="*/ 7102940 w 7099300"/>
              <a:gd name="connsiteY33" fmla="*/ 288276 h 3314700"/>
              <a:gd name="connsiteX34" fmla="*/ 7104063 w 7099300"/>
              <a:gd name="connsiteY34" fmla="*/ 311150 h 3314700"/>
              <a:gd name="connsiteX35" fmla="*/ 7104063 w 7099300"/>
              <a:gd name="connsiteY35" fmla="*/ 3082925 h 3314700"/>
              <a:gd name="connsiteX36" fmla="*/ 7102940 w 7099300"/>
              <a:gd name="connsiteY36" fmla="*/ 3105799 h 3314700"/>
              <a:gd name="connsiteX37" fmla="*/ 7099578 w 7099300"/>
              <a:gd name="connsiteY37" fmla="*/ 3128452 h 3314700"/>
              <a:gd name="connsiteX38" fmla="*/ 7094013 w 7099300"/>
              <a:gd name="connsiteY38" fmla="*/ 3150667 h 3314700"/>
              <a:gd name="connsiteX39" fmla="*/ 7086298 w 7099300"/>
              <a:gd name="connsiteY39" fmla="*/ 3172229 h 3314700"/>
              <a:gd name="connsiteX40" fmla="*/ 7076506 w 7099300"/>
              <a:gd name="connsiteY40" fmla="*/ 3192932 h 3314700"/>
              <a:gd name="connsiteX41" fmla="*/ 7064733 w 7099300"/>
              <a:gd name="connsiteY41" fmla="*/ 3212574 h 3314700"/>
              <a:gd name="connsiteX42" fmla="*/ 7051092 w 7099300"/>
              <a:gd name="connsiteY42" fmla="*/ 3230969 h 3314700"/>
              <a:gd name="connsiteX43" fmla="*/ 7035712 w 7099300"/>
              <a:gd name="connsiteY43" fmla="*/ 3247938 h 3314700"/>
              <a:gd name="connsiteX44" fmla="*/ 7018743 w 7099300"/>
              <a:gd name="connsiteY44" fmla="*/ 3263317 h 3314700"/>
              <a:gd name="connsiteX45" fmla="*/ 7000349 w 7099300"/>
              <a:gd name="connsiteY45" fmla="*/ 3276959 h 3314700"/>
              <a:gd name="connsiteX46" fmla="*/ 6980707 w 7099300"/>
              <a:gd name="connsiteY46" fmla="*/ 3288733 h 3314700"/>
              <a:gd name="connsiteX47" fmla="*/ 6960004 w 7099300"/>
              <a:gd name="connsiteY47" fmla="*/ 3298524 h 3314700"/>
              <a:gd name="connsiteX48" fmla="*/ 6938443 w 7099300"/>
              <a:gd name="connsiteY48" fmla="*/ 3306240 h 3314700"/>
              <a:gd name="connsiteX49" fmla="*/ 6916227 w 7099300"/>
              <a:gd name="connsiteY49" fmla="*/ 3311804 h 3314700"/>
              <a:gd name="connsiteX50" fmla="*/ 6893574 w 7099300"/>
              <a:gd name="connsiteY50" fmla="*/ 3315164 h 3314700"/>
              <a:gd name="connsiteX51" fmla="*/ 6870700 w 7099300"/>
              <a:gd name="connsiteY51" fmla="*/ 3316288 h 3314700"/>
              <a:gd name="connsiteX52" fmla="*/ 317500 w 7099300"/>
              <a:gd name="connsiteY52" fmla="*/ 3316288 h 3314700"/>
              <a:gd name="connsiteX53" fmla="*/ 294626 w 7099300"/>
              <a:gd name="connsiteY53" fmla="*/ 3315164 h 3314700"/>
              <a:gd name="connsiteX54" fmla="*/ 271973 w 7099300"/>
              <a:gd name="connsiteY54" fmla="*/ 3311804 h 3314700"/>
              <a:gd name="connsiteX55" fmla="*/ 249758 w 7099300"/>
              <a:gd name="connsiteY55" fmla="*/ 3306240 h 3314700"/>
              <a:gd name="connsiteX56" fmla="*/ 228196 w 7099300"/>
              <a:gd name="connsiteY56" fmla="*/ 3298524 h 3314700"/>
              <a:gd name="connsiteX57" fmla="*/ 207493 w 7099300"/>
              <a:gd name="connsiteY57" fmla="*/ 3288733 h 3314700"/>
              <a:gd name="connsiteX58" fmla="*/ 187850 w 7099300"/>
              <a:gd name="connsiteY58" fmla="*/ 3276959 h 3314700"/>
              <a:gd name="connsiteX59" fmla="*/ 169456 w 7099300"/>
              <a:gd name="connsiteY59" fmla="*/ 3263317 h 3314700"/>
              <a:gd name="connsiteX60" fmla="*/ 152487 w 7099300"/>
              <a:gd name="connsiteY60" fmla="*/ 3247938 h 3314700"/>
              <a:gd name="connsiteX61" fmla="*/ 137108 w 7099300"/>
              <a:gd name="connsiteY61" fmla="*/ 3230969 h 3314700"/>
              <a:gd name="connsiteX62" fmla="*/ 123466 w 7099300"/>
              <a:gd name="connsiteY62" fmla="*/ 3212574 h 3314700"/>
              <a:gd name="connsiteX63" fmla="*/ 111692 w 7099300"/>
              <a:gd name="connsiteY63" fmla="*/ 3192932 h 3314700"/>
              <a:gd name="connsiteX64" fmla="*/ 101901 w 7099300"/>
              <a:gd name="connsiteY64" fmla="*/ 3172229 h 3314700"/>
              <a:gd name="connsiteX65" fmla="*/ 94186 w 7099300"/>
              <a:gd name="connsiteY65" fmla="*/ 3150667 h 3314700"/>
              <a:gd name="connsiteX66" fmla="*/ 88621 w 7099300"/>
              <a:gd name="connsiteY66" fmla="*/ 3128452 h 3314700"/>
              <a:gd name="connsiteX67" fmla="*/ 85261 w 7099300"/>
              <a:gd name="connsiteY67" fmla="*/ 3105799 h 3314700"/>
              <a:gd name="connsiteX68" fmla="*/ 84137 w 7099300"/>
              <a:gd name="connsiteY68" fmla="*/ 3082925 h 3314700"/>
              <a:gd name="connsiteX69" fmla="*/ 84137 w 7099300"/>
              <a:gd name="connsiteY69" fmla="*/ 3082925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7099300" h="3314700">
                <a:moveTo>
                  <a:pt x="84137" y="3082925"/>
                </a:moveTo>
                <a:lnTo>
                  <a:pt x="84137" y="311150"/>
                </a:lnTo>
                <a:cubicBezTo>
                  <a:pt x="84137" y="303507"/>
                  <a:pt x="84512" y="295883"/>
                  <a:pt x="85261" y="288276"/>
                </a:cubicBezTo>
                <a:cubicBezTo>
                  <a:pt x="86010" y="280670"/>
                  <a:pt x="87130" y="273119"/>
                  <a:pt x="88621" y="265623"/>
                </a:cubicBezTo>
                <a:cubicBezTo>
                  <a:pt x="90112" y="258127"/>
                  <a:pt x="91967" y="250722"/>
                  <a:pt x="94186" y="243408"/>
                </a:cubicBezTo>
                <a:cubicBezTo>
                  <a:pt x="96404" y="236094"/>
                  <a:pt x="98976" y="228907"/>
                  <a:pt x="101901" y="221846"/>
                </a:cubicBezTo>
                <a:cubicBezTo>
                  <a:pt x="104826" y="214785"/>
                  <a:pt x="108089" y="207884"/>
                  <a:pt x="111692" y="201143"/>
                </a:cubicBezTo>
                <a:cubicBezTo>
                  <a:pt x="115295" y="194403"/>
                  <a:pt x="119220" y="187855"/>
                  <a:pt x="123466" y="181500"/>
                </a:cubicBezTo>
                <a:cubicBezTo>
                  <a:pt x="127712" y="175146"/>
                  <a:pt x="132259" y="169014"/>
                  <a:pt x="137108" y="163106"/>
                </a:cubicBezTo>
                <a:cubicBezTo>
                  <a:pt x="141957" y="157198"/>
                  <a:pt x="147083" y="151542"/>
                  <a:pt x="152487" y="146138"/>
                </a:cubicBezTo>
                <a:cubicBezTo>
                  <a:pt x="157892" y="140733"/>
                  <a:pt x="163548" y="135607"/>
                  <a:pt x="169456" y="130758"/>
                </a:cubicBezTo>
                <a:cubicBezTo>
                  <a:pt x="175364" y="125910"/>
                  <a:pt x="181495" y="121362"/>
                  <a:pt x="187850" y="117116"/>
                </a:cubicBezTo>
                <a:cubicBezTo>
                  <a:pt x="194205" y="112870"/>
                  <a:pt x="200753" y="108946"/>
                  <a:pt x="207493" y="105343"/>
                </a:cubicBezTo>
                <a:cubicBezTo>
                  <a:pt x="214234" y="101740"/>
                  <a:pt x="221134" y="98476"/>
                  <a:pt x="228196" y="95551"/>
                </a:cubicBezTo>
                <a:cubicBezTo>
                  <a:pt x="235257" y="92626"/>
                  <a:pt x="242444" y="90054"/>
                  <a:pt x="249758" y="87836"/>
                </a:cubicBezTo>
                <a:cubicBezTo>
                  <a:pt x="257072" y="85617"/>
                  <a:pt x="264477" y="83763"/>
                  <a:pt x="271973" y="82271"/>
                </a:cubicBezTo>
                <a:cubicBezTo>
                  <a:pt x="279469" y="80780"/>
                  <a:pt x="287020" y="79660"/>
                  <a:pt x="294626" y="78911"/>
                </a:cubicBezTo>
                <a:cubicBezTo>
                  <a:pt x="302232" y="78162"/>
                  <a:pt x="309857" y="77787"/>
                  <a:pt x="317500" y="77787"/>
                </a:cubicBezTo>
                <a:lnTo>
                  <a:pt x="6870700" y="77787"/>
                </a:lnTo>
                <a:cubicBezTo>
                  <a:pt x="6878343" y="77787"/>
                  <a:pt x="6885968" y="78162"/>
                  <a:pt x="6893574" y="78911"/>
                </a:cubicBezTo>
                <a:cubicBezTo>
                  <a:pt x="6901180" y="79660"/>
                  <a:pt x="6908731" y="80780"/>
                  <a:pt x="6916226" y="82271"/>
                </a:cubicBezTo>
                <a:cubicBezTo>
                  <a:pt x="6923723" y="83763"/>
                  <a:pt x="6931128" y="85617"/>
                  <a:pt x="6938441" y="87836"/>
                </a:cubicBezTo>
                <a:cubicBezTo>
                  <a:pt x="6945755" y="90054"/>
                  <a:pt x="6952943" y="92626"/>
                  <a:pt x="6960003" y="95551"/>
                </a:cubicBezTo>
                <a:cubicBezTo>
                  <a:pt x="6967065" y="98476"/>
                  <a:pt x="6973966" y="101740"/>
                  <a:pt x="6980706" y="105343"/>
                </a:cubicBezTo>
                <a:cubicBezTo>
                  <a:pt x="6987447" y="108946"/>
                  <a:pt x="6993994" y="112870"/>
                  <a:pt x="7000348" y="117116"/>
                </a:cubicBezTo>
                <a:cubicBezTo>
                  <a:pt x="7006704" y="121362"/>
                  <a:pt x="7012836" y="125910"/>
                  <a:pt x="7018743" y="130758"/>
                </a:cubicBezTo>
                <a:cubicBezTo>
                  <a:pt x="7024651" y="135607"/>
                  <a:pt x="7030308" y="140733"/>
                  <a:pt x="7035712" y="146138"/>
                </a:cubicBezTo>
                <a:cubicBezTo>
                  <a:pt x="7041116" y="151542"/>
                  <a:pt x="7046243" y="157198"/>
                  <a:pt x="7051092" y="163106"/>
                </a:cubicBezTo>
                <a:cubicBezTo>
                  <a:pt x="7055940" y="169014"/>
                  <a:pt x="7060487" y="175146"/>
                  <a:pt x="7064733" y="181500"/>
                </a:cubicBezTo>
                <a:cubicBezTo>
                  <a:pt x="7068979" y="187855"/>
                  <a:pt x="7072904" y="194403"/>
                  <a:pt x="7076507" y="201143"/>
                </a:cubicBezTo>
                <a:cubicBezTo>
                  <a:pt x="7080110" y="207884"/>
                  <a:pt x="7083373" y="214785"/>
                  <a:pt x="7086299" y="221846"/>
                </a:cubicBezTo>
                <a:cubicBezTo>
                  <a:pt x="7089223" y="228907"/>
                  <a:pt x="7091795" y="236094"/>
                  <a:pt x="7094014" y="243408"/>
                </a:cubicBezTo>
                <a:cubicBezTo>
                  <a:pt x="7096233" y="250722"/>
                  <a:pt x="7098087" y="258127"/>
                  <a:pt x="7099578" y="265623"/>
                </a:cubicBezTo>
                <a:cubicBezTo>
                  <a:pt x="7101069" y="273119"/>
                  <a:pt x="7102190" y="280670"/>
                  <a:pt x="7102940" y="288276"/>
                </a:cubicBezTo>
                <a:cubicBezTo>
                  <a:pt x="7103688" y="295883"/>
                  <a:pt x="7104064" y="303507"/>
                  <a:pt x="7104063" y="311150"/>
                </a:cubicBezTo>
                <a:lnTo>
                  <a:pt x="7104063" y="3082925"/>
                </a:lnTo>
                <a:cubicBezTo>
                  <a:pt x="7104064" y="3090568"/>
                  <a:pt x="7103688" y="3098193"/>
                  <a:pt x="7102940" y="3105799"/>
                </a:cubicBezTo>
                <a:cubicBezTo>
                  <a:pt x="7102190" y="3113405"/>
                  <a:pt x="7101069" y="3120956"/>
                  <a:pt x="7099578" y="3128452"/>
                </a:cubicBezTo>
                <a:cubicBezTo>
                  <a:pt x="7098086" y="3135948"/>
                  <a:pt x="7096232" y="3143353"/>
                  <a:pt x="7094013" y="3150667"/>
                </a:cubicBezTo>
                <a:cubicBezTo>
                  <a:pt x="7091795" y="3157980"/>
                  <a:pt x="7089223" y="3165168"/>
                  <a:pt x="7086298" y="3172229"/>
                </a:cubicBezTo>
                <a:cubicBezTo>
                  <a:pt x="7083373" y="3179290"/>
                  <a:pt x="7080109" y="3186191"/>
                  <a:pt x="7076506" y="3192932"/>
                </a:cubicBezTo>
                <a:cubicBezTo>
                  <a:pt x="7072904" y="3199672"/>
                  <a:pt x="7068979" y="3206219"/>
                  <a:pt x="7064733" y="3212574"/>
                </a:cubicBezTo>
                <a:cubicBezTo>
                  <a:pt x="7060487" y="3218929"/>
                  <a:pt x="7055940" y="3225061"/>
                  <a:pt x="7051092" y="3230969"/>
                </a:cubicBezTo>
                <a:cubicBezTo>
                  <a:pt x="7046243" y="3236877"/>
                  <a:pt x="7041116" y="3242533"/>
                  <a:pt x="7035712" y="3247938"/>
                </a:cubicBezTo>
                <a:cubicBezTo>
                  <a:pt x="7030308" y="3253342"/>
                  <a:pt x="7024651" y="3258468"/>
                  <a:pt x="7018743" y="3263317"/>
                </a:cubicBezTo>
                <a:cubicBezTo>
                  <a:pt x="7012836" y="3268165"/>
                  <a:pt x="7006704" y="3272713"/>
                  <a:pt x="7000349" y="3276959"/>
                </a:cubicBezTo>
                <a:cubicBezTo>
                  <a:pt x="6993995" y="3281205"/>
                  <a:pt x="6987447" y="3285129"/>
                  <a:pt x="6980707" y="3288733"/>
                </a:cubicBezTo>
                <a:cubicBezTo>
                  <a:pt x="6973966" y="3292335"/>
                  <a:pt x="6967065" y="3295598"/>
                  <a:pt x="6960004" y="3298524"/>
                </a:cubicBezTo>
                <a:cubicBezTo>
                  <a:pt x="6952943" y="3301448"/>
                  <a:pt x="6945756" y="3304020"/>
                  <a:pt x="6938443" y="3306240"/>
                </a:cubicBezTo>
                <a:cubicBezTo>
                  <a:pt x="6931128" y="3308458"/>
                  <a:pt x="6923723" y="3310313"/>
                  <a:pt x="6916227" y="3311804"/>
                </a:cubicBezTo>
                <a:cubicBezTo>
                  <a:pt x="6908731" y="3313294"/>
                  <a:pt x="6901180" y="3314415"/>
                  <a:pt x="6893574" y="3315164"/>
                </a:cubicBezTo>
                <a:cubicBezTo>
                  <a:pt x="6885968" y="3315913"/>
                  <a:pt x="6878343" y="3316288"/>
                  <a:pt x="6870700" y="3316288"/>
                </a:cubicBezTo>
                <a:lnTo>
                  <a:pt x="317500" y="3316288"/>
                </a:lnTo>
                <a:cubicBezTo>
                  <a:pt x="309857" y="3316288"/>
                  <a:pt x="302232" y="3315913"/>
                  <a:pt x="294626" y="3315164"/>
                </a:cubicBezTo>
                <a:cubicBezTo>
                  <a:pt x="287020" y="3314415"/>
                  <a:pt x="279469" y="3313294"/>
                  <a:pt x="271973" y="3311804"/>
                </a:cubicBezTo>
                <a:cubicBezTo>
                  <a:pt x="264477" y="3310313"/>
                  <a:pt x="257072" y="3308458"/>
                  <a:pt x="249758" y="3306240"/>
                </a:cubicBezTo>
                <a:cubicBezTo>
                  <a:pt x="242444" y="3304020"/>
                  <a:pt x="235257" y="3301448"/>
                  <a:pt x="228196" y="3298524"/>
                </a:cubicBezTo>
                <a:cubicBezTo>
                  <a:pt x="221134" y="3295598"/>
                  <a:pt x="214234" y="3292335"/>
                  <a:pt x="207493" y="3288733"/>
                </a:cubicBezTo>
                <a:cubicBezTo>
                  <a:pt x="200753" y="3285129"/>
                  <a:pt x="194205" y="3281205"/>
                  <a:pt x="187850" y="3276959"/>
                </a:cubicBezTo>
                <a:cubicBezTo>
                  <a:pt x="181495" y="3272713"/>
                  <a:pt x="175364" y="3268165"/>
                  <a:pt x="169456" y="3263317"/>
                </a:cubicBezTo>
                <a:cubicBezTo>
                  <a:pt x="163548" y="3258468"/>
                  <a:pt x="157892" y="3253342"/>
                  <a:pt x="152487" y="3247938"/>
                </a:cubicBezTo>
                <a:cubicBezTo>
                  <a:pt x="147083" y="3242533"/>
                  <a:pt x="141957" y="3236877"/>
                  <a:pt x="137108" y="3230969"/>
                </a:cubicBezTo>
                <a:cubicBezTo>
                  <a:pt x="132259" y="3225061"/>
                  <a:pt x="127712" y="3218929"/>
                  <a:pt x="123466" y="3212574"/>
                </a:cubicBezTo>
                <a:cubicBezTo>
                  <a:pt x="119220" y="3206219"/>
                  <a:pt x="115295" y="3199672"/>
                  <a:pt x="111692" y="3192932"/>
                </a:cubicBezTo>
                <a:cubicBezTo>
                  <a:pt x="108089" y="3186191"/>
                  <a:pt x="104826" y="3179290"/>
                  <a:pt x="101901" y="3172229"/>
                </a:cubicBezTo>
                <a:cubicBezTo>
                  <a:pt x="98976" y="3165168"/>
                  <a:pt x="96404" y="3157980"/>
                  <a:pt x="94186" y="3150667"/>
                </a:cubicBezTo>
                <a:cubicBezTo>
                  <a:pt x="91967" y="3143353"/>
                  <a:pt x="90112" y="3135948"/>
                  <a:pt x="88621" y="3128452"/>
                </a:cubicBezTo>
                <a:cubicBezTo>
                  <a:pt x="87130" y="3120956"/>
                  <a:pt x="86010" y="3113405"/>
                  <a:pt x="85261" y="3105799"/>
                </a:cubicBezTo>
                <a:cubicBezTo>
                  <a:pt x="84512" y="3098193"/>
                  <a:pt x="84137" y="3090568"/>
                  <a:pt x="84137" y="3082925"/>
                </a:cubicBezTo>
                <a:lnTo>
                  <a:pt x="84137" y="308292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4"> 
				</p:cNvPr>
          <p:cNvSpPr/>
          <p:nvPr/>
        </p:nvSpPr>
        <p:spPr>
          <a:xfrm>
            <a:off x="406400" y="2070100"/>
            <a:ext cx="4749800" cy="1295400"/>
          </a:xfrm>
          <a:custGeom>
            <a:avLst/>
            <a:gdLst>
              <a:gd name="connsiteX0" fmla="*/ 84137 w 4749800"/>
              <a:gd name="connsiteY0" fmla="*/ 1063625 h 1295400"/>
              <a:gd name="connsiteX1" fmla="*/ 84137 w 4749800"/>
              <a:gd name="connsiteY1" fmla="*/ 311150 h 1295400"/>
              <a:gd name="connsiteX2" fmla="*/ 85261 w 4749800"/>
              <a:gd name="connsiteY2" fmla="*/ 288276 h 1295400"/>
              <a:gd name="connsiteX3" fmla="*/ 88621 w 4749800"/>
              <a:gd name="connsiteY3" fmla="*/ 265623 h 1295400"/>
              <a:gd name="connsiteX4" fmla="*/ 94186 w 4749800"/>
              <a:gd name="connsiteY4" fmla="*/ 243408 h 1295400"/>
              <a:gd name="connsiteX5" fmla="*/ 101901 w 4749800"/>
              <a:gd name="connsiteY5" fmla="*/ 221846 h 1295400"/>
              <a:gd name="connsiteX6" fmla="*/ 111692 w 4749800"/>
              <a:gd name="connsiteY6" fmla="*/ 201143 h 1295400"/>
              <a:gd name="connsiteX7" fmla="*/ 123466 w 4749800"/>
              <a:gd name="connsiteY7" fmla="*/ 181501 h 1295400"/>
              <a:gd name="connsiteX8" fmla="*/ 137108 w 4749800"/>
              <a:gd name="connsiteY8" fmla="*/ 163106 h 1295400"/>
              <a:gd name="connsiteX9" fmla="*/ 152487 w 4749800"/>
              <a:gd name="connsiteY9" fmla="*/ 146138 h 1295400"/>
              <a:gd name="connsiteX10" fmla="*/ 169456 w 4749800"/>
              <a:gd name="connsiteY10" fmla="*/ 130758 h 1295400"/>
              <a:gd name="connsiteX11" fmla="*/ 187850 w 4749800"/>
              <a:gd name="connsiteY11" fmla="*/ 117116 h 1295400"/>
              <a:gd name="connsiteX12" fmla="*/ 207493 w 4749800"/>
              <a:gd name="connsiteY12" fmla="*/ 105342 h 1295400"/>
              <a:gd name="connsiteX13" fmla="*/ 228196 w 4749800"/>
              <a:gd name="connsiteY13" fmla="*/ 95551 h 1295400"/>
              <a:gd name="connsiteX14" fmla="*/ 249758 w 4749800"/>
              <a:gd name="connsiteY14" fmla="*/ 87836 h 1295400"/>
              <a:gd name="connsiteX15" fmla="*/ 271973 w 4749800"/>
              <a:gd name="connsiteY15" fmla="*/ 82271 h 1295400"/>
              <a:gd name="connsiteX16" fmla="*/ 294626 w 4749800"/>
              <a:gd name="connsiteY16" fmla="*/ 78911 h 1295400"/>
              <a:gd name="connsiteX17" fmla="*/ 317500 w 4749800"/>
              <a:gd name="connsiteY17" fmla="*/ 77787 h 1295400"/>
              <a:gd name="connsiteX18" fmla="*/ 4527550 w 4749800"/>
              <a:gd name="connsiteY18" fmla="*/ 77787 h 1295400"/>
              <a:gd name="connsiteX19" fmla="*/ 4550424 w 4749800"/>
              <a:gd name="connsiteY19" fmla="*/ 78911 h 1295400"/>
              <a:gd name="connsiteX20" fmla="*/ 4573077 w 4749800"/>
              <a:gd name="connsiteY20" fmla="*/ 82271 h 1295400"/>
              <a:gd name="connsiteX21" fmla="*/ 4595291 w 4749800"/>
              <a:gd name="connsiteY21" fmla="*/ 87836 h 1295400"/>
              <a:gd name="connsiteX22" fmla="*/ 4616853 w 4749800"/>
              <a:gd name="connsiteY22" fmla="*/ 95551 h 1295400"/>
              <a:gd name="connsiteX23" fmla="*/ 4637556 w 4749800"/>
              <a:gd name="connsiteY23" fmla="*/ 105342 h 1295400"/>
              <a:gd name="connsiteX24" fmla="*/ 4657199 w 4749800"/>
              <a:gd name="connsiteY24" fmla="*/ 117116 h 1295400"/>
              <a:gd name="connsiteX25" fmla="*/ 4675593 w 4749800"/>
              <a:gd name="connsiteY25" fmla="*/ 130758 h 1295400"/>
              <a:gd name="connsiteX26" fmla="*/ 4692562 w 4749800"/>
              <a:gd name="connsiteY26" fmla="*/ 146138 h 1295400"/>
              <a:gd name="connsiteX27" fmla="*/ 4707942 w 4749800"/>
              <a:gd name="connsiteY27" fmla="*/ 163106 h 1295400"/>
              <a:gd name="connsiteX28" fmla="*/ 4721584 w 4749800"/>
              <a:gd name="connsiteY28" fmla="*/ 181501 h 1295400"/>
              <a:gd name="connsiteX29" fmla="*/ 4733357 w 4749800"/>
              <a:gd name="connsiteY29" fmla="*/ 201143 h 1295400"/>
              <a:gd name="connsiteX30" fmla="*/ 4743149 w 4749800"/>
              <a:gd name="connsiteY30" fmla="*/ 221846 h 1295400"/>
              <a:gd name="connsiteX31" fmla="*/ 4750864 w 4749800"/>
              <a:gd name="connsiteY31" fmla="*/ 243408 h 1295400"/>
              <a:gd name="connsiteX32" fmla="*/ 4756429 w 4749800"/>
              <a:gd name="connsiteY32" fmla="*/ 265623 h 1295400"/>
              <a:gd name="connsiteX33" fmla="*/ 4759789 w 4749800"/>
              <a:gd name="connsiteY33" fmla="*/ 288276 h 1295400"/>
              <a:gd name="connsiteX34" fmla="*/ 4760913 w 4749800"/>
              <a:gd name="connsiteY34" fmla="*/ 311150 h 1295400"/>
              <a:gd name="connsiteX35" fmla="*/ 4760913 w 4749800"/>
              <a:gd name="connsiteY35" fmla="*/ 1063625 h 1295400"/>
              <a:gd name="connsiteX36" fmla="*/ 4759789 w 4749800"/>
              <a:gd name="connsiteY36" fmla="*/ 1086498 h 1295400"/>
              <a:gd name="connsiteX37" fmla="*/ 4756429 w 4749800"/>
              <a:gd name="connsiteY37" fmla="*/ 1109152 h 1295400"/>
              <a:gd name="connsiteX38" fmla="*/ 4750864 w 4749800"/>
              <a:gd name="connsiteY38" fmla="*/ 1131366 h 1295400"/>
              <a:gd name="connsiteX39" fmla="*/ 4743149 w 4749800"/>
              <a:gd name="connsiteY39" fmla="*/ 1152929 h 1295400"/>
              <a:gd name="connsiteX40" fmla="*/ 4733357 w 4749800"/>
              <a:gd name="connsiteY40" fmla="*/ 1173631 h 1295400"/>
              <a:gd name="connsiteX41" fmla="*/ 4721584 w 4749800"/>
              <a:gd name="connsiteY41" fmla="*/ 1193274 h 1295400"/>
              <a:gd name="connsiteX42" fmla="*/ 4707942 w 4749800"/>
              <a:gd name="connsiteY42" fmla="*/ 1211669 h 1295400"/>
              <a:gd name="connsiteX43" fmla="*/ 4692562 w 4749800"/>
              <a:gd name="connsiteY43" fmla="*/ 1228637 h 1295400"/>
              <a:gd name="connsiteX44" fmla="*/ 4675593 w 4749800"/>
              <a:gd name="connsiteY44" fmla="*/ 1244017 h 1295400"/>
              <a:gd name="connsiteX45" fmla="*/ 4657198 w 4749800"/>
              <a:gd name="connsiteY45" fmla="*/ 1257659 h 1295400"/>
              <a:gd name="connsiteX46" fmla="*/ 4637556 w 4749800"/>
              <a:gd name="connsiteY46" fmla="*/ 1269432 h 1295400"/>
              <a:gd name="connsiteX47" fmla="*/ 4616853 w 4749800"/>
              <a:gd name="connsiteY47" fmla="*/ 1279224 h 1295400"/>
              <a:gd name="connsiteX48" fmla="*/ 4595291 w 4749800"/>
              <a:gd name="connsiteY48" fmla="*/ 1286939 h 1295400"/>
              <a:gd name="connsiteX49" fmla="*/ 4573077 w 4749800"/>
              <a:gd name="connsiteY49" fmla="*/ 1292504 h 1295400"/>
              <a:gd name="connsiteX50" fmla="*/ 4550424 w 4749800"/>
              <a:gd name="connsiteY50" fmla="*/ 1295864 h 1295400"/>
              <a:gd name="connsiteX51" fmla="*/ 4527550 w 4749800"/>
              <a:gd name="connsiteY51" fmla="*/ 1296987 h 1295400"/>
              <a:gd name="connsiteX52" fmla="*/ 317500 w 4749800"/>
              <a:gd name="connsiteY52" fmla="*/ 1296987 h 1295400"/>
              <a:gd name="connsiteX53" fmla="*/ 294626 w 4749800"/>
              <a:gd name="connsiteY53" fmla="*/ 1295864 h 1295400"/>
              <a:gd name="connsiteX54" fmla="*/ 271973 w 4749800"/>
              <a:gd name="connsiteY54" fmla="*/ 1292504 h 1295400"/>
              <a:gd name="connsiteX55" fmla="*/ 249758 w 4749800"/>
              <a:gd name="connsiteY55" fmla="*/ 1286939 h 1295400"/>
              <a:gd name="connsiteX56" fmla="*/ 228196 w 4749800"/>
              <a:gd name="connsiteY56" fmla="*/ 1279224 h 1295400"/>
              <a:gd name="connsiteX57" fmla="*/ 207493 w 4749800"/>
              <a:gd name="connsiteY57" fmla="*/ 1269432 h 1295400"/>
              <a:gd name="connsiteX58" fmla="*/ 187850 w 4749800"/>
              <a:gd name="connsiteY58" fmla="*/ 1257659 h 1295400"/>
              <a:gd name="connsiteX59" fmla="*/ 169456 w 4749800"/>
              <a:gd name="connsiteY59" fmla="*/ 1244017 h 1295400"/>
              <a:gd name="connsiteX60" fmla="*/ 152487 w 4749800"/>
              <a:gd name="connsiteY60" fmla="*/ 1228637 h 1295400"/>
              <a:gd name="connsiteX61" fmla="*/ 137108 w 4749800"/>
              <a:gd name="connsiteY61" fmla="*/ 1211669 h 1295400"/>
              <a:gd name="connsiteX62" fmla="*/ 123466 w 4749800"/>
              <a:gd name="connsiteY62" fmla="*/ 1193274 h 1295400"/>
              <a:gd name="connsiteX63" fmla="*/ 111692 w 4749800"/>
              <a:gd name="connsiteY63" fmla="*/ 1173631 h 1295400"/>
              <a:gd name="connsiteX64" fmla="*/ 101901 w 4749800"/>
              <a:gd name="connsiteY64" fmla="*/ 1152929 h 1295400"/>
              <a:gd name="connsiteX65" fmla="*/ 94186 w 4749800"/>
              <a:gd name="connsiteY65" fmla="*/ 1131366 h 1295400"/>
              <a:gd name="connsiteX66" fmla="*/ 88621 w 4749800"/>
              <a:gd name="connsiteY66" fmla="*/ 1109152 h 1295400"/>
              <a:gd name="connsiteX67" fmla="*/ 85261 w 4749800"/>
              <a:gd name="connsiteY67" fmla="*/ 1086498 h 1295400"/>
              <a:gd name="connsiteX68" fmla="*/ 84137 w 4749800"/>
              <a:gd name="connsiteY68" fmla="*/ 1063625 h 1295400"/>
              <a:gd name="connsiteX69" fmla="*/ 84137 w 4749800"/>
              <a:gd name="connsiteY69" fmla="*/ 1063625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4749800" h="1295400">
                <a:moveTo>
                  <a:pt x="84137" y="1063625"/>
                </a:moveTo>
                <a:lnTo>
                  <a:pt x="84137" y="311150"/>
                </a:lnTo>
                <a:cubicBezTo>
                  <a:pt x="84137" y="303507"/>
                  <a:pt x="84512" y="295882"/>
                  <a:pt x="85261" y="288276"/>
                </a:cubicBezTo>
                <a:cubicBezTo>
                  <a:pt x="86010" y="280670"/>
                  <a:pt x="87130" y="273119"/>
                  <a:pt x="88621" y="265623"/>
                </a:cubicBezTo>
                <a:cubicBezTo>
                  <a:pt x="90112" y="258127"/>
                  <a:pt x="91967" y="250722"/>
                  <a:pt x="94186" y="243408"/>
                </a:cubicBezTo>
                <a:cubicBezTo>
                  <a:pt x="96404" y="236094"/>
                  <a:pt x="98976" y="228907"/>
                  <a:pt x="101901" y="221846"/>
                </a:cubicBezTo>
                <a:cubicBezTo>
                  <a:pt x="104826" y="214785"/>
                  <a:pt x="108089" y="207884"/>
                  <a:pt x="111692" y="201143"/>
                </a:cubicBezTo>
                <a:cubicBezTo>
                  <a:pt x="115295" y="194403"/>
                  <a:pt x="119220" y="187855"/>
                  <a:pt x="123466" y="181501"/>
                </a:cubicBezTo>
                <a:cubicBezTo>
                  <a:pt x="127712" y="175146"/>
                  <a:pt x="132259" y="169014"/>
                  <a:pt x="137108" y="163106"/>
                </a:cubicBezTo>
                <a:cubicBezTo>
                  <a:pt x="141957" y="157198"/>
                  <a:pt x="147083" y="151542"/>
                  <a:pt x="152487" y="146138"/>
                </a:cubicBezTo>
                <a:cubicBezTo>
                  <a:pt x="157892" y="140733"/>
                  <a:pt x="163548" y="135607"/>
                  <a:pt x="169456" y="130758"/>
                </a:cubicBezTo>
                <a:cubicBezTo>
                  <a:pt x="175364" y="125910"/>
                  <a:pt x="181495" y="121362"/>
                  <a:pt x="187850" y="117116"/>
                </a:cubicBezTo>
                <a:cubicBezTo>
                  <a:pt x="194205" y="112870"/>
                  <a:pt x="200753" y="108945"/>
                  <a:pt x="207493" y="105342"/>
                </a:cubicBezTo>
                <a:cubicBezTo>
                  <a:pt x="214234" y="101740"/>
                  <a:pt x="221134" y="98476"/>
                  <a:pt x="228196" y="95551"/>
                </a:cubicBezTo>
                <a:cubicBezTo>
                  <a:pt x="235257" y="92626"/>
                  <a:pt x="242444" y="90054"/>
                  <a:pt x="249758" y="87836"/>
                </a:cubicBezTo>
                <a:cubicBezTo>
                  <a:pt x="257072" y="85617"/>
                  <a:pt x="264477" y="83762"/>
                  <a:pt x="271973" y="82271"/>
                </a:cubicBezTo>
                <a:cubicBezTo>
                  <a:pt x="279469" y="80780"/>
                  <a:pt x="287020" y="79660"/>
                  <a:pt x="294626" y="78911"/>
                </a:cubicBezTo>
                <a:cubicBezTo>
                  <a:pt x="302232" y="78162"/>
                  <a:pt x="309857" y="77787"/>
                  <a:pt x="317500" y="77787"/>
                </a:cubicBezTo>
                <a:lnTo>
                  <a:pt x="4527550" y="77787"/>
                </a:lnTo>
                <a:cubicBezTo>
                  <a:pt x="4535193" y="77787"/>
                  <a:pt x="4542818" y="78162"/>
                  <a:pt x="4550424" y="78911"/>
                </a:cubicBezTo>
                <a:cubicBezTo>
                  <a:pt x="4558030" y="79660"/>
                  <a:pt x="4565581" y="80780"/>
                  <a:pt x="4573077" y="82271"/>
                </a:cubicBezTo>
                <a:cubicBezTo>
                  <a:pt x="4580573" y="83762"/>
                  <a:pt x="4587978" y="85617"/>
                  <a:pt x="4595291" y="87836"/>
                </a:cubicBezTo>
                <a:cubicBezTo>
                  <a:pt x="4602605" y="90054"/>
                  <a:pt x="4609793" y="92626"/>
                  <a:pt x="4616853" y="95551"/>
                </a:cubicBezTo>
                <a:cubicBezTo>
                  <a:pt x="4623915" y="98476"/>
                  <a:pt x="4630815" y="101740"/>
                  <a:pt x="4637556" y="105342"/>
                </a:cubicBezTo>
                <a:cubicBezTo>
                  <a:pt x="4644296" y="108945"/>
                  <a:pt x="4650844" y="112870"/>
                  <a:pt x="4657199" y="117116"/>
                </a:cubicBezTo>
                <a:cubicBezTo>
                  <a:pt x="4663554" y="121362"/>
                  <a:pt x="4669685" y="125910"/>
                  <a:pt x="4675593" y="130758"/>
                </a:cubicBezTo>
                <a:cubicBezTo>
                  <a:pt x="4681501" y="135607"/>
                  <a:pt x="4687158" y="140733"/>
                  <a:pt x="4692562" y="146138"/>
                </a:cubicBezTo>
                <a:cubicBezTo>
                  <a:pt x="4697967" y="151542"/>
                  <a:pt x="4703093" y="157198"/>
                  <a:pt x="4707942" y="163106"/>
                </a:cubicBezTo>
                <a:cubicBezTo>
                  <a:pt x="4712791" y="169014"/>
                  <a:pt x="4717338" y="175146"/>
                  <a:pt x="4721584" y="181501"/>
                </a:cubicBezTo>
                <a:cubicBezTo>
                  <a:pt x="4725830" y="187855"/>
                  <a:pt x="4729755" y="194403"/>
                  <a:pt x="4733357" y="201143"/>
                </a:cubicBezTo>
                <a:cubicBezTo>
                  <a:pt x="4736960" y="207884"/>
                  <a:pt x="4740224" y="214785"/>
                  <a:pt x="4743149" y="221846"/>
                </a:cubicBezTo>
                <a:cubicBezTo>
                  <a:pt x="4746073" y="228907"/>
                  <a:pt x="4748645" y="236094"/>
                  <a:pt x="4750864" y="243408"/>
                </a:cubicBezTo>
                <a:cubicBezTo>
                  <a:pt x="4753083" y="250722"/>
                  <a:pt x="4754938" y="258127"/>
                  <a:pt x="4756429" y="265623"/>
                </a:cubicBezTo>
                <a:cubicBezTo>
                  <a:pt x="4757920" y="273119"/>
                  <a:pt x="4759040" y="280670"/>
                  <a:pt x="4759789" y="288276"/>
                </a:cubicBezTo>
                <a:cubicBezTo>
                  <a:pt x="4760538" y="295882"/>
                  <a:pt x="4760913" y="303507"/>
                  <a:pt x="4760913" y="311150"/>
                </a:cubicBezTo>
                <a:lnTo>
                  <a:pt x="4760913" y="1063625"/>
                </a:lnTo>
                <a:cubicBezTo>
                  <a:pt x="4760913" y="1071268"/>
                  <a:pt x="4760538" y="1078892"/>
                  <a:pt x="4759789" y="1086498"/>
                </a:cubicBezTo>
                <a:cubicBezTo>
                  <a:pt x="4759040" y="1094105"/>
                  <a:pt x="4757920" y="1101656"/>
                  <a:pt x="4756429" y="1109152"/>
                </a:cubicBezTo>
                <a:cubicBezTo>
                  <a:pt x="4754938" y="1116648"/>
                  <a:pt x="4753083" y="1124053"/>
                  <a:pt x="4750864" y="1131366"/>
                </a:cubicBezTo>
                <a:cubicBezTo>
                  <a:pt x="4748645" y="1138680"/>
                  <a:pt x="4746073" y="1145868"/>
                  <a:pt x="4743149" y="1152929"/>
                </a:cubicBezTo>
                <a:cubicBezTo>
                  <a:pt x="4740224" y="1159990"/>
                  <a:pt x="4736960" y="1166891"/>
                  <a:pt x="4733357" y="1173631"/>
                </a:cubicBezTo>
                <a:cubicBezTo>
                  <a:pt x="4729754" y="1180372"/>
                  <a:pt x="4725830" y="1186919"/>
                  <a:pt x="4721584" y="1193274"/>
                </a:cubicBezTo>
                <a:cubicBezTo>
                  <a:pt x="4717338" y="1199629"/>
                  <a:pt x="4712791" y="1205760"/>
                  <a:pt x="4707942" y="1211669"/>
                </a:cubicBezTo>
                <a:cubicBezTo>
                  <a:pt x="4703093" y="1217577"/>
                  <a:pt x="4697967" y="1223233"/>
                  <a:pt x="4692562" y="1228637"/>
                </a:cubicBezTo>
                <a:cubicBezTo>
                  <a:pt x="4687158" y="1234042"/>
                  <a:pt x="4681501" y="1239168"/>
                  <a:pt x="4675593" y="1244017"/>
                </a:cubicBezTo>
                <a:cubicBezTo>
                  <a:pt x="4669685" y="1248865"/>
                  <a:pt x="4663554" y="1253413"/>
                  <a:pt x="4657198" y="1257659"/>
                </a:cubicBezTo>
                <a:cubicBezTo>
                  <a:pt x="4650844" y="1261905"/>
                  <a:pt x="4644296" y="1265830"/>
                  <a:pt x="4637556" y="1269432"/>
                </a:cubicBezTo>
                <a:cubicBezTo>
                  <a:pt x="4630815" y="1273035"/>
                  <a:pt x="4623915" y="1276299"/>
                  <a:pt x="4616853" y="1279224"/>
                </a:cubicBezTo>
                <a:cubicBezTo>
                  <a:pt x="4609793" y="1282148"/>
                  <a:pt x="4602605" y="1284720"/>
                  <a:pt x="4595291" y="1286939"/>
                </a:cubicBezTo>
                <a:cubicBezTo>
                  <a:pt x="4587978" y="1289158"/>
                  <a:pt x="4580573" y="1291013"/>
                  <a:pt x="4573077" y="1292504"/>
                </a:cubicBezTo>
                <a:cubicBezTo>
                  <a:pt x="4565581" y="1293995"/>
                  <a:pt x="4558030" y="1295115"/>
                  <a:pt x="4550424" y="1295864"/>
                </a:cubicBezTo>
                <a:cubicBezTo>
                  <a:pt x="4542818" y="1296613"/>
                  <a:pt x="4535193" y="1296987"/>
                  <a:pt x="4527550" y="1296987"/>
                </a:cubicBezTo>
                <a:lnTo>
                  <a:pt x="317500" y="1296987"/>
                </a:lnTo>
                <a:cubicBezTo>
                  <a:pt x="309857" y="1296987"/>
                  <a:pt x="302232" y="1296613"/>
                  <a:pt x="294626" y="1295864"/>
                </a:cubicBezTo>
                <a:cubicBezTo>
                  <a:pt x="287020" y="1295115"/>
                  <a:pt x="279469" y="1293995"/>
                  <a:pt x="271973" y="1292504"/>
                </a:cubicBezTo>
                <a:cubicBezTo>
                  <a:pt x="264477" y="1291013"/>
                  <a:pt x="257072" y="1289158"/>
                  <a:pt x="249758" y="1286939"/>
                </a:cubicBezTo>
                <a:cubicBezTo>
                  <a:pt x="242444" y="1284720"/>
                  <a:pt x="235257" y="1282148"/>
                  <a:pt x="228196" y="1279224"/>
                </a:cubicBezTo>
                <a:cubicBezTo>
                  <a:pt x="221134" y="1276299"/>
                  <a:pt x="214234" y="1273035"/>
                  <a:pt x="207493" y="1269432"/>
                </a:cubicBezTo>
                <a:cubicBezTo>
                  <a:pt x="200753" y="1265830"/>
                  <a:pt x="194205" y="1261905"/>
                  <a:pt x="187850" y="1257659"/>
                </a:cubicBezTo>
                <a:cubicBezTo>
                  <a:pt x="181495" y="1253413"/>
                  <a:pt x="175364" y="1248865"/>
                  <a:pt x="169456" y="1244017"/>
                </a:cubicBezTo>
                <a:cubicBezTo>
                  <a:pt x="163548" y="1239168"/>
                  <a:pt x="157892" y="1234042"/>
                  <a:pt x="152487" y="1228637"/>
                </a:cubicBezTo>
                <a:cubicBezTo>
                  <a:pt x="147083" y="1223233"/>
                  <a:pt x="141957" y="1217577"/>
                  <a:pt x="137108" y="1211669"/>
                </a:cubicBezTo>
                <a:cubicBezTo>
                  <a:pt x="132259" y="1205760"/>
                  <a:pt x="127712" y="1199629"/>
                  <a:pt x="123466" y="1193274"/>
                </a:cubicBezTo>
                <a:cubicBezTo>
                  <a:pt x="119220" y="1186919"/>
                  <a:pt x="115295" y="1180372"/>
                  <a:pt x="111692" y="1173631"/>
                </a:cubicBezTo>
                <a:cubicBezTo>
                  <a:pt x="108089" y="1166891"/>
                  <a:pt x="104826" y="1159990"/>
                  <a:pt x="101901" y="1152929"/>
                </a:cubicBezTo>
                <a:cubicBezTo>
                  <a:pt x="98976" y="1145868"/>
                  <a:pt x="96404" y="1138680"/>
                  <a:pt x="94186" y="1131366"/>
                </a:cubicBezTo>
                <a:cubicBezTo>
                  <a:pt x="91967" y="1124053"/>
                  <a:pt x="90112" y="1116648"/>
                  <a:pt x="88621" y="1109152"/>
                </a:cubicBezTo>
                <a:cubicBezTo>
                  <a:pt x="87130" y="1101656"/>
                  <a:pt x="86010" y="1094105"/>
                  <a:pt x="85261" y="1086498"/>
                </a:cubicBezTo>
                <a:cubicBezTo>
                  <a:pt x="84512" y="1078892"/>
                  <a:pt x="84137" y="1071268"/>
                  <a:pt x="84137" y="1063625"/>
                </a:cubicBezTo>
                <a:lnTo>
                  <a:pt x="84137" y="1063625"/>
                </a:lnTo>
                <a:close/>
              </a:path>
            </a:pathLst>
          </a:custGeom>
          <a:solidFill>
            <a:srgbClr val="000071">
              <a:alpha val="0"/>
            </a:srgbClr>
          </a:solidFill>
          <a:ln w="95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5"> 
				</p:cNvPr>
          <p:cNvSpPr/>
          <p:nvPr/>
        </p:nvSpPr>
        <p:spPr>
          <a:xfrm>
            <a:off x="609600" y="2159000"/>
            <a:ext cx="1104900" cy="469900"/>
          </a:xfrm>
          <a:custGeom>
            <a:avLst/>
            <a:gdLst>
              <a:gd name="connsiteX0" fmla="*/ 85725 w 1104900"/>
              <a:gd name="connsiteY0" fmla="*/ 179387 h 469900"/>
              <a:gd name="connsiteX1" fmla="*/ 904875 w 1104900"/>
              <a:gd name="connsiteY1" fmla="*/ 179387 h 469900"/>
              <a:gd name="connsiteX2" fmla="*/ 904875 w 1104900"/>
              <a:gd name="connsiteY2" fmla="*/ 79375 h 469900"/>
              <a:gd name="connsiteX3" fmla="*/ 1104900 w 1104900"/>
              <a:gd name="connsiteY3" fmla="*/ 279400 h 469900"/>
              <a:gd name="connsiteX4" fmla="*/ 904875 w 1104900"/>
              <a:gd name="connsiteY4" fmla="*/ 479425 h 469900"/>
              <a:gd name="connsiteX5" fmla="*/ 904875 w 1104900"/>
              <a:gd name="connsiteY5" fmla="*/ 379412 h 469900"/>
              <a:gd name="connsiteX6" fmla="*/ 85725 w 1104900"/>
              <a:gd name="connsiteY6" fmla="*/ 379412 h 469900"/>
              <a:gd name="connsiteX7" fmla="*/ 85725 w 1104900"/>
              <a:gd name="connsiteY7" fmla="*/ 179387 h 469900"/>
              <a:gd name="connsiteX8" fmla="*/ 85725 w 1104900"/>
              <a:gd name="connsiteY8" fmla="*/ 179387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900" h="469900">
                <a:moveTo>
                  <a:pt x="85725" y="179387"/>
                </a:moveTo>
                <a:lnTo>
                  <a:pt x="904875" y="179387"/>
                </a:lnTo>
                <a:lnTo>
                  <a:pt x="904875" y="79375"/>
                </a:lnTo>
                <a:lnTo>
                  <a:pt x="1104900" y="279400"/>
                </a:lnTo>
                <a:lnTo>
                  <a:pt x="904875" y="479425"/>
                </a:lnTo>
                <a:lnTo>
                  <a:pt x="904875" y="379412"/>
                </a:lnTo>
                <a:lnTo>
                  <a:pt x="85725" y="379412"/>
                </a:lnTo>
                <a:lnTo>
                  <a:pt x="85725" y="179387"/>
                </a:lnTo>
                <a:lnTo>
                  <a:pt x="85725" y="179387"/>
                </a:lnTo>
                <a:close/>
              </a:path>
            </a:pathLst>
          </a:custGeom>
          <a:solidFill>
            <a:srgbClr val="108b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6"> 
				</p:cNvPr>
          <p:cNvSpPr/>
          <p:nvPr/>
        </p:nvSpPr>
        <p:spPr>
          <a:xfrm>
            <a:off x="609600" y="2159000"/>
            <a:ext cx="1104900" cy="469900"/>
          </a:xfrm>
          <a:custGeom>
            <a:avLst/>
            <a:gdLst>
              <a:gd name="connsiteX0" fmla="*/ 85725 w 1104900"/>
              <a:gd name="connsiteY0" fmla="*/ 179387 h 469900"/>
              <a:gd name="connsiteX1" fmla="*/ 904875 w 1104900"/>
              <a:gd name="connsiteY1" fmla="*/ 179387 h 469900"/>
              <a:gd name="connsiteX2" fmla="*/ 904875 w 1104900"/>
              <a:gd name="connsiteY2" fmla="*/ 79375 h 469900"/>
              <a:gd name="connsiteX3" fmla="*/ 1104900 w 1104900"/>
              <a:gd name="connsiteY3" fmla="*/ 279400 h 469900"/>
              <a:gd name="connsiteX4" fmla="*/ 904875 w 1104900"/>
              <a:gd name="connsiteY4" fmla="*/ 479425 h 469900"/>
              <a:gd name="connsiteX5" fmla="*/ 904875 w 1104900"/>
              <a:gd name="connsiteY5" fmla="*/ 379412 h 469900"/>
              <a:gd name="connsiteX6" fmla="*/ 85725 w 1104900"/>
              <a:gd name="connsiteY6" fmla="*/ 379412 h 469900"/>
              <a:gd name="connsiteX7" fmla="*/ 85725 w 1104900"/>
              <a:gd name="connsiteY7" fmla="*/ 179387 h 469900"/>
              <a:gd name="connsiteX8" fmla="*/ 85725 w 1104900"/>
              <a:gd name="connsiteY8" fmla="*/ 179387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900" h="469900">
                <a:moveTo>
                  <a:pt x="85725" y="179387"/>
                </a:moveTo>
                <a:lnTo>
                  <a:pt x="904875" y="179387"/>
                </a:lnTo>
                <a:lnTo>
                  <a:pt x="904875" y="79375"/>
                </a:lnTo>
                <a:lnTo>
                  <a:pt x="1104900" y="279400"/>
                </a:lnTo>
                <a:lnTo>
                  <a:pt x="904875" y="479425"/>
                </a:lnTo>
                <a:lnTo>
                  <a:pt x="904875" y="379412"/>
                </a:lnTo>
                <a:lnTo>
                  <a:pt x="85725" y="379412"/>
                </a:lnTo>
                <a:lnTo>
                  <a:pt x="85725" y="179387"/>
                </a:lnTo>
                <a:lnTo>
                  <a:pt x="85725" y="17938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c69b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7"> 
				</p:cNvPr>
          <p:cNvSpPr/>
          <p:nvPr/>
        </p:nvSpPr>
        <p:spPr>
          <a:xfrm>
            <a:off x="7785100" y="4102100"/>
            <a:ext cx="1092200" cy="482600"/>
          </a:xfrm>
          <a:custGeom>
            <a:avLst/>
            <a:gdLst>
              <a:gd name="connsiteX0" fmla="*/ 82551 w 1092200"/>
              <a:gd name="connsiteY0" fmla="*/ 181769 h 482600"/>
              <a:gd name="connsiteX1" fmla="*/ 887414 w 1092200"/>
              <a:gd name="connsiteY1" fmla="*/ 181769 h 482600"/>
              <a:gd name="connsiteX2" fmla="*/ 887414 w 1092200"/>
              <a:gd name="connsiteY2" fmla="*/ 79375 h 482600"/>
              <a:gd name="connsiteX3" fmla="*/ 1092201 w 1092200"/>
              <a:gd name="connsiteY3" fmla="*/ 284163 h 482600"/>
              <a:gd name="connsiteX4" fmla="*/ 887414 w 1092200"/>
              <a:gd name="connsiteY4" fmla="*/ 488950 h 482600"/>
              <a:gd name="connsiteX5" fmla="*/ 887414 w 1092200"/>
              <a:gd name="connsiteY5" fmla="*/ 386557 h 482600"/>
              <a:gd name="connsiteX6" fmla="*/ 82551 w 1092200"/>
              <a:gd name="connsiteY6" fmla="*/ 386557 h 482600"/>
              <a:gd name="connsiteX7" fmla="*/ 82551 w 1092200"/>
              <a:gd name="connsiteY7" fmla="*/ 181769 h 482600"/>
              <a:gd name="connsiteX8" fmla="*/ 82551 w 1092200"/>
              <a:gd name="connsiteY8" fmla="*/ 181769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200" h="482600">
                <a:moveTo>
                  <a:pt x="82551" y="181769"/>
                </a:moveTo>
                <a:lnTo>
                  <a:pt x="887414" y="181769"/>
                </a:lnTo>
                <a:lnTo>
                  <a:pt x="887414" y="79375"/>
                </a:lnTo>
                <a:lnTo>
                  <a:pt x="1092201" y="284163"/>
                </a:lnTo>
                <a:lnTo>
                  <a:pt x="887414" y="488950"/>
                </a:lnTo>
                <a:lnTo>
                  <a:pt x="887414" y="386557"/>
                </a:lnTo>
                <a:lnTo>
                  <a:pt x="82551" y="386557"/>
                </a:lnTo>
                <a:lnTo>
                  <a:pt x="82551" y="181769"/>
                </a:lnTo>
                <a:lnTo>
                  <a:pt x="82551" y="181769"/>
                </a:lnTo>
                <a:close/>
              </a:path>
            </a:pathLst>
          </a:custGeom>
          <a:solidFill>
            <a:srgbClr val="108b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8"> 
				</p:cNvPr>
          <p:cNvSpPr/>
          <p:nvPr/>
        </p:nvSpPr>
        <p:spPr>
          <a:xfrm>
            <a:off x="7785100" y="4102100"/>
            <a:ext cx="1092200" cy="482600"/>
          </a:xfrm>
          <a:custGeom>
            <a:avLst/>
            <a:gdLst>
              <a:gd name="connsiteX0" fmla="*/ 82551 w 1092200"/>
              <a:gd name="connsiteY0" fmla="*/ 181769 h 482600"/>
              <a:gd name="connsiteX1" fmla="*/ 887414 w 1092200"/>
              <a:gd name="connsiteY1" fmla="*/ 181769 h 482600"/>
              <a:gd name="connsiteX2" fmla="*/ 887414 w 1092200"/>
              <a:gd name="connsiteY2" fmla="*/ 79375 h 482600"/>
              <a:gd name="connsiteX3" fmla="*/ 1092201 w 1092200"/>
              <a:gd name="connsiteY3" fmla="*/ 284163 h 482600"/>
              <a:gd name="connsiteX4" fmla="*/ 887414 w 1092200"/>
              <a:gd name="connsiteY4" fmla="*/ 488950 h 482600"/>
              <a:gd name="connsiteX5" fmla="*/ 887414 w 1092200"/>
              <a:gd name="connsiteY5" fmla="*/ 386557 h 482600"/>
              <a:gd name="connsiteX6" fmla="*/ 82551 w 1092200"/>
              <a:gd name="connsiteY6" fmla="*/ 386557 h 482600"/>
              <a:gd name="connsiteX7" fmla="*/ 82551 w 1092200"/>
              <a:gd name="connsiteY7" fmla="*/ 181769 h 482600"/>
              <a:gd name="connsiteX8" fmla="*/ 82551 w 1092200"/>
              <a:gd name="connsiteY8" fmla="*/ 181769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200" h="482600">
                <a:moveTo>
                  <a:pt x="82551" y="181769"/>
                </a:moveTo>
                <a:lnTo>
                  <a:pt x="887414" y="181769"/>
                </a:lnTo>
                <a:lnTo>
                  <a:pt x="887414" y="79375"/>
                </a:lnTo>
                <a:lnTo>
                  <a:pt x="1092201" y="284163"/>
                </a:lnTo>
                <a:lnTo>
                  <a:pt x="887414" y="488950"/>
                </a:lnTo>
                <a:lnTo>
                  <a:pt x="887414" y="386557"/>
                </a:lnTo>
                <a:lnTo>
                  <a:pt x="82551" y="386557"/>
                </a:lnTo>
                <a:lnTo>
                  <a:pt x="82551" y="181769"/>
                </a:lnTo>
                <a:lnTo>
                  <a:pt x="82551" y="181769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50">
            <a:solidFill>
              <a:srgbClr val="0c69b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9"> 
				</p:cNvPr>
          <p:cNvSpPr/>
          <p:nvPr/>
        </p:nvSpPr>
        <p:spPr>
          <a:xfrm>
            <a:off x="7581900" y="3975100"/>
            <a:ext cx="4826000" cy="2476500"/>
          </a:xfrm>
          <a:custGeom>
            <a:avLst/>
            <a:gdLst>
              <a:gd name="connsiteX0" fmla="*/ 80963 w 4826000"/>
              <a:gd name="connsiteY0" fmla="*/ 2235200 h 2476500"/>
              <a:gd name="connsiteX1" fmla="*/ 80963 w 4826000"/>
              <a:gd name="connsiteY1" fmla="*/ 339725 h 2476500"/>
              <a:gd name="connsiteX2" fmla="*/ 82178 w 4826000"/>
              <a:gd name="connsiteY2" fmla="*/ 314985 h 2476500"/>
              <a:gd name="connsiteX3" fmla="*/ 85813 w 4826000"/>
              <a:gd name="connsiteY3" fmla="*/ 290482 h 2476500"/>
              <a:gd name="connsiteX4" fmla="*/ 91832 w 4826000"/>
              <a:gd name="connsiteY4" fmla="*/ 266454 h 2476500"/>
              <a:gd name="connsiteX5" fmla="*/ 100176 w 4826000"/>
              <a:gd name="connsiteY5" fmla="*/ 243131 h 2476500"/>
              <a:gd name="connsiteX6" fmla="*/ 110767 w 4826000"/>
              <a:gd name="connsiteY6" fmla="*/ 220739 h 2476500"/>
              <a:gd name="connsiteX7" fmla="*/ 123502 w 4826000"/>
              <a:gd name="connsiteY7" fmla="*/ 199492 h 2476500"/>
              <a:gd name="connsiteX8" fmla="*/ 138258 w 4826000"/>
              <a:gd name="connsiteY8" fmla="*/ 179596 h 2476500"/>
              <a:gd name="connsiteX9" fmla="*/ 154892 w 4826000"/>
              <a:gd name="connsiteY9" fmla="*/ 161242 h 2476500"/>
              <a:gd name="connsiteX10" fmla="*/ 173246 w 4826000"/>
              <a:gd name="connsiteY10" fmla="*/ 144608 h 2476500"/>
              <a:gd name="connsiteX11" fmla="*/ 193143 w 4826000"/>
              <a:gd name="connsiteY11" fmla="*/ 129852 h 2476500"/>
              <a:gd name="connsiteX12" fmla="*/ 214389 w 4826000"/>
              <a:gd name="connsiteY12" fmla="*/ 117117 h 2476500"/>
              <a:gd name="connsiteX13" fmla="*/ 236781 w 4826000"/>
              <a:gd name="connsiteY13" fmla="*/ 106526 h 2476500"/>
              <a:gd name="connsiteX14" fmla="*/ 260104 w 4826000"/>
              <a:gd name="connsiteY14" fmla="*/ 98181 h 2476500"/>
              <a:gd name="connsiteX15" fmla="*/ 284132 w 4826000"/>
              <a:gd name="connsiteY15" fmla="*/ 92162 h 2476500"/>
              <a:gd name="connsiteX16" fmla="*/ 308635 w 4826000"/>
              <a:gd name="connsiteY16" fmla="*/ 88528 h 2476500"/>
              <a:gd name="connsiteX17" fmla="*/ 333375 w 4826000"/>
              <a:gd name="connsiteY17" fmla="*/ 87313 h 2476500"/>
              <a:gd name="connsiteX18" fmla="*/ 4581526 w 4826000"/>
              <a:gd name="connsiteY18" fmla="*/ 87313 h 2476500"/>
              <a:gd name="connsiteX19" fmla="*/ 4606267 w 4826000"/>
              <a:gd name="connsiteY19" fmla="*/ 88528 h 2476500"/>
              <a:gd name="connsiteX20" fmla="*/ 4630769 w 4826000"/>
              <a:gd name="connsiteY20" fmla="*/ 92162 h 2476500"/>
              <a:gd name="connsiteX21" fmla="*/ 4654797 w 4826000"/>
              <a:gd name="connsiteY21" fmla="*/ 98181 h 2476500"/>
              <a:gd name="connsiteX22" fmla="*/ 4678119 w 4826000"/>
              <a:gd name="connsiteY22" fmla="*/ 106526 h 2476500"/>
              <a:gd name="connsiteX23" fmla="*/ 4700512 w 4826000"/>
              <a:gd name="connsiteY23" fmla="*/ 117117 h 2476500"/>
              <a:gd name="connsiteX24" fmla="*/ 4721758 w 4826000"/>
              <a:gd name="connsiteY24" fmla="*/ 129852 h 2476500"/>
              <a:gd name="connsiteX25" fmla="*/ 4741654 w 4826000"/>
              <a:gd name="connsiteY25" fmla="*/ 144608 h 2476500"/>
              <a:gd name="connsiteX26" fmla="*/ 4760008 w 4826000"/>
              <a:gd name="connsiteY26" fmla="*/ 161242 h 2476500"/>
              <a:gd name="connsiteX27" fmla="*/ 4776643 w 4826000"/>
              <a:gd name="connsiteY27" fmla="*/ 179596 h 2476500"/>
              <a:gd name="connsiteX28" fmla="*/ 4791399 w 4826000"/>
              <a:gd name="connsiteY28" fmla="*/ 199492 h 2476500"/>
              <a:gd name="connsiteX29" fmla="*/ 4804133 w 4826000"/>
              <a:gd name="connsiteY29" fmla="*/ 220739 h 2476500"/>
              <a:gd name="connsiteX30" fmla="*/ 4814724 w 4826000"/>
              <a:gd name="connsiteY30" fmla="*/ 243131 h 2476500"/>
              <a:gd name="connsiteX31" fmla="*/ 4823069 w 4826000"/>
              <a:gd name="connsiteY31" fmla="*/ 266454 h 2476500"/>
              <a:gd name="connsiteX32" fmla="*/ 4829088 w 4826000"/>
              <a:gd name="connsiteY32" fmla="*/ 290482 h 2476500"/>
              <a:gd name="connsiteX33" fmla="*/ 4832723 w 4826000"/>
              <a:gd name="connsiteY33" fmla="*/ 314985 h 2476500"/>
              <a:gd name="connsiteX34" fmla="*/ 4833939 w 4826000"/>
              <a:gd name="connsiteY34" fmla="*/ 339725 h 2476500"/>
              <a:gd name="connsiteX35" fmla="*/ 4833939 w 4826000"/>
              <a:gd name="connsiteY35" fmla="*/ 2235200 h 2476500"/>
              <a:gd name="connsiteX36" fmla="*/ 4832723 w 4826000"/>
              <a:gd name="connsiteY36" fmla="*/ 2259941 h 2476500"/>
              <a:gd name="connsiteX37" fmla="*/ 4829088 w 4826000"/>
              <a:gd name="connsiteY37" fmla="*/ 2284443 h 2476500"/>
              <a:gd name="connsiteX38" fmla="*/ 4823069 w 4826000"/>
              <a:gd name="connsiteY38" fmla="*/ 2308472 h 2476500"/>
              <a:gd name="connsiteX39" fmla="*/ 4814724 w 4826000"/>
              <a:gd name="connsiteY39" fmla="*/ 2331794 h 2476500"/>
              <a:gd name="connsiteX40" fmla="*/ 4804133 w 4826000"/>
              <a:gd name="connsiteY40" fmla="*/ 2354187 h 2476500"/>
              <a:gd name="connsiteX41" fmla="*/ 4791399 w 4826000"/>
              <a:gd name="connsiteY41" fmla="*/ 2375433 h 2476500"/>
              <a:gd name="connsiteX42" fmla="*/ 4776643 w 4826000"/>
              <a:gd name="connsiteY42" fmla="*/ 2395329 h 2476500"/>
              <a:gd name="connsiteX43" fmla="*/ 4760008 w 4826000"/>
              <a:gd name="connsiteY43" fmla="*/ 2413683 h 2476500"/>
              <a:gd name="connsiteX44" fmla="*/ 4741654 w 4826000"/>
              <a:gd name="connsiteY44" fmla="*/ 2430318 h 2476500"/>
              <a:gd name="connsiteX45" fmla="*/ 4721758 w 4826000"/>
              <a:gd name="connsiteY45" fmla="*/ 2445074 h 2476500"/>
              <a:gd name="connsiteX46" fmla="*/ 4700512 w 4826000"/>
              <a:gd name="connsiteY46" fmla="*/ 2457808 h 2476500"/>
              <a:gd name="connsiteX47" fmla="*/ 4678119 w 4826000"/>
              <a:gd name="connsiteY47" fmla="*/ 2468399 h 2476500"/>
              <a:gd name="connsiteX48" fmla="*/ 4654797 w 4826000"/>
              <a:gd name="connsiteY48" fmla="*/ 2476744 h 2476500"/>
              <a:gd name="connsiteX49" fmla="*/ 4630769 w 4826000"/>
              <a:gd name="connsiteY49" fmla="*/ 2482763 h 2476500"/>
              <a:gd name="connsiteX50" fmla="*/ 4606267 w 4826000"/>
              <a:gd name="connsiteY50" fmla="*/ 2486398 h 2476500"/>
              <a:gd name="connsiteX51" fmla="*/ 4581526 w 4826000"/>
              <a:gd name="connsiteY51" fmla="*/ 2487613 h 2476500"/>
              <a:gd name="connsiteX52" fmla="*/ 333375 w 4826000"/>
              <a:gd name="connsiteY52" fmla="*/ 2487613 h 2476500"/>
              <a:gd name="connsiteX53" fmla="*/ 308635 w 4826000"/>
              <a:gd name="connsiteY53" fmla="*/ 2486397 h 2476500"/>
              <a:gd name="connsiteX54" fmla="*/ 284132 w 4826000"/>
              <a:gd name="connsiteY54" fmla="*/ 2482763 h 2476500"/>
              <a:gd name="connsiteX55" fmla="*/ 260104 w 4826000"/>
              <a:gd name="connsiteY55" fmla="*/ 2476744 h 2476500"/>
              <a:gd name="connsiteX56" fmla="*/ 236781 w 4826000"/>
              <a:gd name="connsiteY56" fmla="*/ 2468399 h 2476500"/>
              <a:gd name="connsiteX57" fmla="*/ 214389 w 4826000"/>
              <a:gd name="connsiteY57" fmla="*/ 2457808 h 2476500"/>
              <a:gd name="connsiteX58" fmla="*/ 193143 w 4826000"/>
              <a:gd name="connsiteY58" fmla="*/ 2445074 h 2476500"/>
              <a:gd name="connsiteX59" fmla="*/ 173246 w 4826000"/>
              <a:gd name="connsiteY59" fmla="*/ 2430318 h 2476500"/>
              <a:gd name="connsiteX60" fmla="*/ 154892 w 4826000"/>
              <a:gd name="connsiteY60" fmla="*/ 2413683 h 2476500"/>
              <a:gd name="connsiteX61" fmla="*/ 138258 w 4826000"/>
              <a:gd name="connsiteY61" fmla="*/ 2395329 h 2476500"/>
              <a:gd name="connsiteX62" fmla="*/ 123502 w 4826000"/>
              <a:gd name="connsiteY62" fmla="*/ 2375433 h 2476500"/>
              <a:gd name="connsiteX63" fmla="*/ 110767 w 4826000"/>
              <a:gd name="connsiteY63" fmla="*/ 2354187 h 2476500"/>
              <a:gd name="connsiteX64" fmla="*/ 100176 w 4826000"/>
              <a:gd name="connsiteY64" fmla="*/ 2331794 h 2476500"/>
              <a:gd name="connsiteX65" fmla="*/ 91832 w 4826000"/>
              <a:gd name="connsiteY65" fmla="*/ 2308472 h 2476500"/>
              <a:gd name="connsiteX66" fmla="*/ 85813 w 4826000"/>
              <a:gd name="connsiteY66" fmla="*/ 2284443 h 2476500"/>
              <a:gd name="connsiteX67" fmla="*/ 82178 w 4826000"/>
              <a:gd name="connsiteY67" fmla="*/ 2259941 h 2476500"/>
              <a:gd name="connsiteX68" fmla="*/ 80963 w 4826000"/>
              <a:gd name="connsiteY68" fmla="*/ 2235200 h 2476500"/>
              <a:gd name="connsiteX69" fmla="*/ 80963 w 4826000"/>
              <a:gd name="connsiteY69" fmla="*/ 22352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4826000" h="2476500">
                <a:moveTo>
                  <a:pt x="80963" y="2235200"/>
                </a:moveTo>
                <a:lnTo>
                  <a:pt x="80963" y="339725"/>
                </a:lnTo>
                <a:cubicBezTo>
                  <a:pt x="80963" y="331458"/>
                  <a:pt x="81368" y="323212"/>
                  <a:pt x="82178" y="314985"/>
                </a:cubicBezTo>
                <a:cubicBezTo>
                  <a:pt x="82988" y="306758"/>
                  <a:pt x="84200" y="298590"/>
                  <a:pt x="85813" y="290482"/>
                </a:cubicBezTo>
                <a:cubicBezTo>
                  <a:pt x="87426" y="282374"/>
                  <a:pt x="89432" y="274365"/>
                  <a:pt x="91832" y="266454"/>
                </a:cubicBezTo>
                <a:cubicBezTo>
                  <a:pt x="94231" y="258543"/>
                  <a:pt x="97013" y="250769"/>
                  <a:pt x="100176" y="243131"/>
                </a:cubicBezTo>
                <a:cubicBezTo>
                  <a:pt x="103340" y="235494"/>
                  <a:pt x="106870" y="228029"/>
                  <a:pt x="110767" y="220739"/>
                </a:cubicBezTo>
                <a:cubicBezTo>
                  <a:pt x="114665" y="213448"/>
                  <a:pt x="118909" y="206366"/>
                  <a:pt x="123502" y="199492"/>
                </a:cubicBezTo>
                <a:cubicBezTo>
                  <a:pt x="128095" y="192619"/>
                  <a:pt x="133013" y="185987"/>
                  <a:pt x="138258" y="179596"/>
                </a:cubicBezTo>
                <a:cubicBezTo>
                  <a:pt x="143502" y="173206"/>
                  <a:pt x="149047" y="167088"/>
                  <a:pt x="154892" y="161242"/>
                </a:cubicBezTo>
                <a:cubicBezTo>
                  <a:pt x="160739" y="155397"/>
                  <a:pt x="166856" y="149852"/>
                  <a:pt x="173246" y="144608"/>
                </a:cubicBezTo>
                <a:cubicBezTo>
                  <a:pt x="179637" y="139363"/>
                  <a:pt x="186269" y="134445"/>
                  <a:pt x="193143" y="129852"/>
                </a:cubicBezTo>
                <a:cubicBezTo>
                  <a:pt x="200016" y="125259"/>
                  <a:pt x="207098" y="121014"/>
                  <a:pt x="214389" y="117117"/>
                </a:cubicBezTo>
                <a:cubicBezTo>
                  <a:pt x="221680" y="113220"/>
                  <a:pt x="229144" y="109690"/>
                  <a:pt x="236781" y="106526"/>
                </a:cubicBezTo>
                <a:cubicBezTo>
                  <a:pt x="244419" y="103363"/>
                  <a:pt x="252193" y="100581"/>
                  <a:pt x="260104" y="98181"/>
                </a:cubicBezTo>
                <a:cubicBezTo>
                  <a:pt x="268015" y="95782"/>
                  <a:pt x="276024" y="93776"/>
                  <a:pt x="284132" y="92162"/>
                </a:cubicBezTo>
                <a:cubicBezTo>
                  <a:pt x="292240" y="90550"/>
                  <a:pt x="300408" y="89338"/>
                  <a:pt x="308635" y="88528"/>
                </a:cubicBezTo>
                <a:cubicBezTo>
                  <a:pt x="316862" y="87718"/>
                  <a:pt x="325108" y="87313"/>
                  <a:pt x="333375" y="87313"/>
                </a:cubicBezTo>
                <a:lnTo>
                  <a:pt x="4581526" y="87313"/>
                </a:lnTo>
                <a:cubicBezTo>
                  <a:pt x="4589793" y="87313"/>
                  <a:pt x="4598040" y="87718"/>
                  <a:pt x="4606267" y="88528"/>
                </a:cubicBezTo>
                <a:cubicBezTo>
                  <a:pt x="4614494" y="89338"/>
                  <a:pt x="4622661" y="90550"/>
                  <a:pt x="4630769" y="92162"/>
                </a:cubicBezTo>
                <a:cubicBezTo>
                  <a:pt x="4638877" y="93776"/>
                  <a:pt x="4646886" y="95782"/>
                  <a:pt x="4654797" y="98181"/>
                </a:cubicBezTo>
                <a:cubicBezTo>
                  <a:pt x="4662708" y="100581"/>
                  <a:pt x="4670482" y="103363"/>
                  <a:pt x="4678119" y="106526"/>
                </a:cubicBezTo>
                <a:cubicBezTo>
                  <a:pt x="4685757" y="109690"/>
                  <a:pt x="4693221" y="113220"/>
                  <a:pt x="4700512" y="117117"/>
                </a:cubicBezTo>
                <a:cubicBezTo>
                  <a:pt x="4707803" y="121014"/>
                  <a:pt x="4714885" y="125259"/>
                  <a:pt x="4721758" y="129852"/>
                </a:cubicBezTo>
                <a:cubicBezTo>
                  <a:pt x="4728632" y="134445"/>
                  <a:pt x="4735264" y="139363"/>
                  <a:pt x="4741654" y="144608"/>
                </a:cubicBezTo>
                <a:cubicBezTo>
                  <a:pt x="4748045" y="149852"/>
                  <a:pt x="4754163" y="155397"/>
                  <a:pt x="4760008" y="161242"/>
                </a:cubicBezTo>
                <a:cubicBezTo>
                  <a:pt x="4765854" y="167088"/>
                  <a:pt x="4771399" y="173206"/>
                  <a:pt x="4776643" y="179596"/>
                </a:cubicBezTo>
                <a:cubicBezTo>
                  <a:pt x="4781887" y="185987"/>
                  <a:pt x="4786806" y="192619"/>
                  <a:pt x="4791399" y="199492"/>
                </a:cubicBezTo>
                <a:cubicBezTo>
                  <a:pt x="4795991" y="206366"/>
                  <a:pt x="4800237" y="213448"/>
                  <a:pt x="4804133" y="220739"/>
                </a:cubicBezTo>
                <a:cubicBezTo>
                  <a:pt x="4808030" y="228029"/>
                  <a:pt x="4811560" y="235494"/>
                  <a:pt x="4814724" y="243131"/>
                </a:cubicBezTo>
                <a:cubicBezTo>
                  <a:pt x="4817888" y="250769"/>
                  <a:pt x="4820670" y="258543"/>
                  <a:pt x="4823069" y="266454"/>
                </a:cubicBezTo>
                <a:cubicBezTo>
                  <a:pt x="4825469" y="274365"/>
                  <a:pt x="4827475" y="282374"/>
                  <a:pt x="4829088" y="290482"/>
                </a:cubicBezTo>
                <a:cubicBezTo>
                  <a:pt x="4830701" y="298590"/>
                  <a:pt x="4831912" y="306758"/>
                  <a:pt x="4832723" y="314985"/>
                </a:cubicBezTo>
                <a:cubicBezTo>
                  <a:pt x="4833533" y="323212"/>
                  <a:pt x="4833939" y="331458"/>
                  <a:pt x="4833939" y="339725"/>
                </a:cubicBezTo>
                <a:lnTo>
                  <a:pt x="4833939" y="2235200"/>
                </a:lnTo>
                <a:cubicBezTo>
                  <a:pt x="4833939" y="2243467"/>
                  <a:pt x="4833533" y="2251714"/>
                  <a:pt x="4832723" y="2259941"/>
                </a:cubicBezTo>
                <a:cubicBezTo>
                  <a:pt x="4831912" y="2268168"/>
                  <a:pt x="4830701" y="2276336"/>
                  <a:pt x="4829088" y="2284443"/>
                </a:cubicBezTo>
                <a:cubicBezTo>
                  <a:pt x="4827475" y="2292551"/>
                  <a:pt x="4825469" y="2300561"/>
                  <a:pt x="4823069" y="2308472"/>
                </a:cubicBezTo>
                <a:cubicBezTo>
                  <a:pt x="4820670" y="2316383"/>
                  <a:pt x="4817888" y="2324156"/>
                  <a:pt x="4814724" y="2331794"/>
                </a:cubicBezTo>
                <a:cubicBezTo>
                  <a:pt x="4811560" y="2339432"/>
                  <a:pt x="4808030" y="2346896"/>
                  <a:pt x="4804133" y="2354187"/>
                </a:cubicBezTo>
                <a:cubicBezTo>
                  <a:pt x="4800237" y="2361477"/>
                  <a:pt x="4795991" y="2368560"/>
                  <a:pt x="4791399" y="2375433"/>
                </a:cubicBezTo>
                <a:cubicBezTo>
                  <a:pt x="4786806" y="2382307"/>
                  <a:pt x="4781887" y="2388939"/>
                  <a:pt x="4776643" y="2395329"/>
                </a:cubicBezTo>
                <a:cubicBezTo>
                  <a:pt x="4771399" y="2401719"/>
                  <a:pt x="4765854" y="2407837"/>
                  <a:pt x="4760008" y="2413683"/>
                </a:cubicBezTo>
                <a:cubicBezTo>
                  <a:pt x="4754163" y="2419529"/>
                  <a:pt x="4748045" y="2425074"/>
                  <a:pt x="4741654" y="2430318"/>
                </a:cubicBezTo>
                <a:cubicBezTo>
                  <a:pt x="4735264" y="2435562"/>
                  <a:pt x="4728632" y="2440481"/>
                  <a:pt x="4721758" y="2445074"/>
                </a:cubicBezTo>
                <a:cubicBezTo>
                  <a:pt x="4714885" y="2449666"/>
                  <a:pt x="4707803" y="2453911"/>
                  <a:pt x="4700512" y="2457808"/>
                </a:cubicBezTo>
                <a:cubicBezTo>
                  <a:pt x="4693222" y="2461705"/>
                  <a:pt x="4685757" y="2465235"/>
                  <a:pt x="4678119" y="2468399"/>
                </a:cubicBezTo>
                <a:cubicBezTo>
                  <a:pt x="4670482" y="2471563"/>
                  <a:pt x="4662708" y="2474344"/>
                  <a:pt x="4654797" y="2476744"/>
                </a:cubicBezTo>
                <a:cubicBezTo>
                  <a:pt x="4646886" y="2479144"/>
                  <a:pt x="4638877" y="2481150"/>
                  <a:pt x="4630769" y="2482763"/>
                </a:cubicBezTo>
                <a:cubicBezTo>
                  <a:pt x="4622661" y="2484375"/>
                  <a:pt x="4614494" y="2485587"/>
                  <a:pt x="4606267" y="2486398"/>
                </a:cubicBezTo>
                <a:cubicBezTo>
                  <a:pt x="4598040" y="2487208"/>
                  <a:pt x="4589793" y="2487613"/>
                  <a:pt x="4581526" y="2487613"/>
                </a:cubicBezTo>
                <a:lnTo>
                  <a:pt x="333375" y="2487613"/>
                </a:lnTo>
                <a:cubicBezTo>
                  <a:pt x="325108" y="2487613"/>
                  <a:pt x="316862" y="2487208"/>
                  <a:pt x="308635" y="2486397"/>
                </a:cubicBezTo>
                <a:cubicBezTo>
                  <a:pt x="300408" y="2485587"/>
                  <a:pt x="292240" y="2484375"/>
                  <a:pt x="284132" y="2482763"/>
                </a:cubicBezTo>
                <a:cubicBezTo>
                  <a:pt x="276024" y="2481150"/>
                  <a:pt x="268015" y="2479144"/>
                  <a:pt x="260104" y="2476744"/>
                </a:cubicBezTo>
                <a:cubicBezTo>
                  <a:pt x="252193" y="2474345"/>
                  <a:pt x="244419" y="2471563"/>
                  <a:pt x="236781" y="2468399"/>
                </a:cubicBezTo>
                <a:cubicBezTo>
                  <a:pt x="229144" y="2465235"/>
                  <a:pt x="221680" y="2461705"/>
                  <a:pt x="214389" y="2457808"/>
                </a:cubicBezTo>
                <a:cubicBezTo>
                  <a:pt x="207098" y="2453911"/>
                  <a:pt x="200016" y="2449666"/>
                  <a:pt x="193143" y="2445074"/>
                </a:cubicBezTo>
                <a:cubicBezTo>
                  <a:pt x="186269" y="2440481"/>
                  <a:pt x="179637" y="2435562"/>
                  <a:pt x="173246" y="2430318"/>
                </a:cubicBezTo>
                <a:cubicBezTo>
                  <a:pt x="166856" y="2425074"/>
                  <a:pt x="160739" y="2419529"/>
                  <a:pt x="154892" y="2413683"/>
                </a:cubicBezTo>
                <a:cubicBezTo>
                  <a:pt x="149047" y="2407837"/>
                  <a:pt x="143502" y="2401719"/>
                  <a:pt x="138258" y="2395329"/>
                </a:cubicBezTo>
                <a:cubicBezTo>
                  <a:pt x="133013" y="2388939"/>
                  <a:pt x="128095" y="2382306"/>
                  <a:pt x="123502" y="2375433"/>
                </a:cubicBezTo>
                <a:cubicBezTo>
                  <a:pt x="118909" y="2368559"/>
                  <a:pt x="114665" y="2361477"/>
                  <a:pt x="110767" y="2354187"/>
                </a:cubicBezTo>
                <a:cubicBezTo>
                  <a:pt x="106870" y="2346896"/>
                  <a:pt x="103340" y="2339432"/>
                  <a:pt x="100176" y="2331794"/>
                </a:cubicBezTo>
                <a:cubicBezTo>
                  <a:pt x="97013" y="2324156"/>
                  <a:pt x="94231" y="2316383"/>
                  <a:pt x="91832" y="2308472"/>
                </a:cubicBezTo>
                <a:cubicBezTo>
                  <a:pt x="89432" y="2300561"/>
                  <a:pt x="87426" y="2292551"/>
                  <a:pt x="85813" y="2284443"/>
                </a:cubicBezTo>
                <a:cubicBezTo>
                  <a:pt x="84200" y="2276336"/>
                  <a:pt x="82988" y="2268168"/>
                  <a:pt x="82178" y="2259941"/>
                </a:cubicBezTo>
                <a:cubicBezTo>
                  <a:pt x="81368" y="2251714"/>
                  <a:pt x="80963" y="2243467"/>
                  <a:pt x="80963" y="2235200"/>
                </a:cubicBezTo>
                <a:lnTo>
                  <a:pt x="80963" y="223520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95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70"/>
          <p:cNvSpPr txBox="1"/>
          <p:nvPr/>
        </p:nvSpPr>
        <p:spPr>
          <a:xfrm>
            <a:off x="600075" y="1007125"/>
            <a:ext cx="3798691" cy="487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spc="-10" b="1" dirty="0">
                <a:solidFill>
                  <a:srgbClr val="242322"/>
                </a:solidFill>
                <a:latin typeface="Calibri"/>
                <a:ea typeface="Calibri"/>
              </a:rPr>
              <a:t>Consumer</a:t>
            </a:r>
            <a:r>
              <a:rPr lang="en-US" altLang="zh-CN" sz="3200" spc="15" b="1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3200" spc="-10" b="1" dirty="0">
                <a:solidFill>
                  <a:srgbClr val="242322"/>
                </a:solidFill>
                <a:latin typeface="Calibri"/>
                <a:ea typeface="Calibri"/>
              </a:rPr>
              <a:t>Preferences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6000750" y="725342"/>
            <a:ext cx="2178229" cy="8578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700" spc="-15" b="1" dirty="0">
                <a:solidFill>
                  <a:srgbClr val="242322"/>
                </a:solidFill>
                <a:latin typeface="Cambria"/>
                <a:ea typeface="Cambria"/>
              </a:rPr>
              <a:t>Favorable</a:t>
            </a:r>
            <a:r>
              <a:rPr lang="en-US" altLang="zh-CN" sz="1700" spc="-5" b="1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1700" spc="-10" b="1" dirty="0">
                <a:solidFill>
                  <a:srgbClr val="242322"/>
                </a:solidFill>
                <a:latin typeface="Cambria"/>
                <a:ea typeface="Cambria"/>
              </a:rPr>
              <a:t>Ingredients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14"/>
              </a:lnSpc>
            </a:pPr>
            <a:endParaRPr lang="en-US" dirty="0" smtClean="0"/>
          </a:p>
          <a:p>
            <a:pPr marL="0" indent="43755">
              <a:lnSpc>
                <a:spcPct val="110833"/>
              </a:lnSpc>
            </a:pPr>
            <a:r>
              <a:rPr lang="en-US" altLang="zh-CN" sz="1200" spc="45" dirty="0">
                <a:solidFill>
                  <a:srgbClr val="fefefe"/>
                </a:solidFill>
                <a:latin typeface="Segoe UI Symbol"/>
                <a:ea typeface="Segoe UI Symbol"/>
              </a:rPr>
              <a:t>Caff</a:t>
            </a:r>
            <a:r>
              <a:rPr lang="en-US" altLang="zh-CN" sz="1200" spc="40" dirty="0">
                <a:solidFill>
                  <a:srgbClr val="fefefe"/>
                </a:solidFill>
                <a:latin typeface="Segoe UI Symbol"/>
                <a:ea typeface="Segoe UI Symbol"/>
              </a:rPr>
              <a:t>eine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1598235" y="1418235"/>
            <a:ext cx="197530" cy="1520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833"/>
              </a:lnSpc>
            </a:pPr>
            <a:r>
              <a:rPr lang="en-US" altLang="zh-CN" sz="900" spc="-5" dirty="0">
                <a:solidFill>
                  <a:srgbClr val="5f5c5b"/>
                </a:solidFill>
                <a:latin typeface="Segoe UI Symbol"/>
                <a:ea typeface="Segoe UI Symbol"/>
              </a:rPr>
              <a:t>363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6010424" y="1878436"/>
            <a:ext cx="4313728" cy="2026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833"/>
              </a:lnSpc>
              <a:tabLst>
                <a:tab pos="4001898" algn="l"/>
              </a:tabLst>
            </a:pPr>
            <a:r>
              <a:rPr lang="en-US" altLang="zh-CN" sz="1200" spc="44" dirty="0">
                <a:solidFill>
                  <a:srgbClr val="fefefe"/>
                </a:solidFill>
                <a:latin typeface="Segoe UI Symbol"/>
                <a:ea typeface="Segoe UI Symbol"/>
              </a:rPr>
              <a:t>Vitamins	</a:t>
            </a:r>
            <a:r>
              <a:rPr lang="en-US" altLang="zh-CN" sz="900" spc="-15" dirty="0">
                <a:solidFill>
                  <a:srgbClr val="5f5c5b"/>
                </a:solidFill>
                <a:latin typeface="Segoe UI Symbol"/>
                <a:ea typeface="Segoe UI Symbol"/>
              </a:rPr>
              <a:t>243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619125" y="2298716"/>
            <a:ext cx="4011408" cy="5753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05656">
              <a:lnSpc>
                <a:spcPct val="100000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Caffeine</a:t>
            </a:r>
            <a:r>
              <a:rPr lang="en-US" altLang="zh-CN" sz="2000" spc="-6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gain</a:t>
            </a:r>
            <a:r>
              <a:rPr lang="en-US" altLang="zh-CN" sz="2000" spc="-64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more</a:t>
            </a:r>
            <a:r>
              <a:rPr lang="en-US" altLang="zh-CN" sz="2000" spc="-69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popular</a:t>
            </a:r>
          </a:p>
          <a:p>
            <a:pPr marL="0">
              <a:lnSpc>
                <a:spcPct val="88749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among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the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energy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drink.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Maybe</a:t>
            </a:r>
            <a:r>
              <a:rPr lang="en-US" altLang="zh-CN" sz="2000" spc="-89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the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6224290" y="2376366"/>
            <a:ext cx="427372" cy="2026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833"/>
              </a:lnSpc>
            </a:pPr>
            <a:r>
              <a:rPr lang="en-US" altLang="zh-CN" sz="1200" spc="45" dirty="0">
                <a:solidFill>
                  <a:srgbClr val="fefefe"/>
                </a:solidFill>
                <a:latin typeface="Segoe UI Symbol"/>
                <a:ea typeface="Segoe UI Symbol"/>
              </a:rPr>
              <a:t>S</a:t>
            </a:r>
            <a:r>
              <a:rPr lang="en-US" altLang="zh-CN" sz="1200" spc="40" dirty="0">
                <a:solidFill>
                  <a:srgbClr val="fefefe"/>
                </a:solidFill>
                <a:latin typeface="Segoe UI Symbol"/>
                <a:ea typeface="Segoe UI Symbol"/>
              </a:rPr>
              <a:t>ugar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9695140" y="2414096"/>
            <a:ext cx="197530" cy="1520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833"/>
              </a:lnSpc>
            </a:pPr>
            <a:r>
              <a:rPr lang="en-US" altLang="zh-CN" sz="900" spc="-5" dirty="0">
                <a:solidFill>
                  <a:srgbClr val="5f5c5b"/>
                </a:solidFill>
                <a:latin typeface="Segoe UI Symbol"/>
                <a:ea typeface="Segoe UI Symbol"/>
              </a:rPr>
              <a:t>219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533400" y="2908316"/>
            <a:ext cx="5240256" cy="13455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85725">
              <a:lnSpc>
                <a:spcPct val="100000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caffeine</a:t>
            </a:r>
            <a:r>
              <a:rPr lang="en-US" altLang="zh-CN" sz="2000" spc="-94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relieve</a:t>
            </a:r>
            <a:r>
              <a:rPr lang="en-US" altLang="zh-CN" sz="2000" spc="-94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stress</a:t>
            </a:r>
            <a:r>
              <a:rPr lang="en-US" altLang="zh-CN" sz="2000" spc="-94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more</a:t>
            </a:r>
            <a:r>
              <a:rPr lang="en-US" altLang="zh-CN" sz="2000" spc="-1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efficient.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30"/>
              </a:lnSpc>
            </a:pPr>
            <a:endParaRPr lang="en-US" dirty="0" smtClean="0"/>
          </a:p>
          <a:p>
            <a:pPr marL="0" indent="3267075">
              <a:lnSpc>
                <a:spcPct val="100000"/>
              </a:lnSpc>
            </a:pPr>
            <a:r>
              <a:rPr lang="en-US" altLang="zh-CN" sz="1400" spc="-10" dirty="0">
                <a:solidFill>
                  <a:srgbClr val="242322"/>
                </a:solidFill>
                <a:latin typeface="Times New Roman"/>
                <a:ea typeface="Times New Roman"/>
              </a:rPr>
              <a:t>Most</a:t>
            </a:r>
            <a:r>
              <a:rPr lang="en-US" altLang="zh-CN"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-10" dirty="0">
                <a:solidFill>
                  <a:srgbClr val="242322"/>
                </a:solidFill>
                <a:latin typeface="Times New Roman"/>
                <a:ea typeface="Times New Roman"/>
              </a:rPr>
              <a:t>Packaging_preference</a:t>
            </a:r>
          </a:p>
          <a:p>
            <a:pPr marL="0">
              <a:lnSpc>
                <a:spcPct val="107083"/>
              </a:lnSpc>
              <a:tabLst>
                <a:tab pos="3314700" algn="l"/>
              </a:tabLst>
            </a:pPr>
            <a:r>
              <a:rPr lang="en-US" altLang="zh-CN" sz="1700" b="1" dirty="0">
                <a:solidFill>
                  <a:srgbClr val="242322"/>
                </a:solidFill>
                <a:latin typeface="Cambria"/>
                <a:ea typeface="Cambria"/>
              </a:rPr>
              <a:t>Most</a:t>
            </a:r>
            <a:r>
              <a:rPr lang="en-US" altLang="zh-CN" sz="1700" spc="-110" b="1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1700" b="1" dirty="0">
                <a:solidFill>
                  <a:srgbClr val="242322"/>
                </a:solidFill>
                <a:latin typeface="Cambria"/>
                <a:ea typeface="Cambria"/>
              </a:rPr>
              <a:t>Packaging_preference	</a:t>
            </a:r>
            <a:r>
              <a:rPr lang="en-US" altLang="zh-CN" sz="1000" dirty="0">
                <a:solidFill>
                  <a:srgbClr val="fefefe"/>
                </a:solidFill>
                <a:latin typeface="Segoe UI Symbol"/>
                <a:ea typeface="Segoe UI Symbol"/>
              </a:rPr>
              <a:t>Compact</a:t>
            </a:r>
            <a:r>
              <a:rPr lang="en-US" altLang="zh-CN" sz="1000" dirty="0">
                <a:solidFill>
                  <a:srgbClr val="fefef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000" dirty="0">
                <a:solidFill>
                  <a:srgbClr val="fefefe"/>
                </a:solidFill>
                <a:latin typeface="Segoe UI Symbol"/>
                <a:ea typeface="Segoe UI Symbol"/>
              </a:rPr>
              <a:t>and</a:t>
            </a:r>
            <a:r>
              <a:rPr lang="en-US" altLang="zh-CN" sz="1000" dirty="0">
                <a:solidFill>
                  <a:srgbClr val="fefef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000" dirty="0">
                <a:solidFill>
                  <a:srgbClr val="fefefe"/>
                </a:solidFill>
                <a:latin typeface="Segoe UI Symbol"/>
                <a:ea typeface="Segoe UI Symbol"/>
              </a:rPr>
              <a:t>portable</a:t>
            </a:r>
            <a:r>
              <a:rPr lang="en-US" altLang="zh-CN" sz="1000" spc="-44" dirty="0">
                <a:solidFill>
                  <a:srgbClr val="fefef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000" dirty="0">
                <a:solidFill>
                  <a:srgbClr val="fefefe"/>
                </a:solidFill>
                <a:latin typeface="Segoe UI Symbol"/>
                <a:ea typeface="Segoe UI Symbol"/>
              </a:rPr>
              <a:t>cans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6039446" y="2874297"/>
            <a:ext cx="1238615" cy="138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833"/>
              </a:lnSpc>
            </a:pPr>
            <a:r>
              <a:rPr lang="en-US" altLang="zh-CN" sz="1200" spc="44" dirty="0">
                <a:solidFill>
                  <a:srgbClr val="fefefe"/>
                </a:solidFill>
                <a:latin typeface="Segoe UI Symbol"/>
                <a:ea typeface="Segoe UI Symbol"/>
              </a:rPr>
              <a:t>Guar</a:t>
            </a:r>
            <a:r>
              <a:rPr lang="en-US" altLang="zh-CN" sz="1200" spc="34" dirty="0">
                <a:solidFill>
                  <a:srgbClr val="fefefe"/>
                </a:solidFill>
                <a:latin typeface="Segoe UI Symbol"/>
                <a:ea typeface="Segoe UI Symbol"/>
              </a:rPr>
              <a:t>ana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39"/>
              </a:lnSpc>
            </a:pPr>
            <a:endParaRPr lang="en-US" dirty="0" smtClean="0"/>
          </a:p>
          <a:p>
            <a:pPr marL="0" indent="315069">
              <a:lnSpc>
                <a:spcPct val="110833"/>
              </a:lnSpc>
            </a:pPr>
            <a:r>
              <a:rPr lang="en-US" altLang="zh-CN" sz="1000" dirty="0">
                <a:solidFill>
                  <a:srgbClr val="fefefe"/>
                </a:solidFill>
                <a:latin typeface="Segoe UI Symbol"/>
                <a:ea typeface="Segoe UI Symbol"/>
              </a:rPr>
              <a:t>Collectible</a:t>
            </a:r>
            <a:r>
              <a:rPr lang="en-US" altLang="zh-CN" sz="1000" dirty="0">
                <a:solidFill>
                  <a:srgbClr val="fefef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000" spc="-5" dirty="0">
                <a:solidFill>
                  <a:srgbClr val="fefefe"/>
                </a:solidFill>
                <a:latin typeface="Segoe UI Symbol"/>
                <a:ea typeface="Segoe UI Symbol"/>
              </a:rPr>
              <a:t>pac…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8849321" y="2912027"/>
            <a:ext cx="311830" cy="1520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833"/>
              </a:lnSpc>
            </a:pPr>
            <a:r>
              <a:rPr lang="en-US" altLang="zh-CN" sz="900" spc="-5" dirty="0">
                <a:solidFill>
                  <a:srgbClr val="5f5c5b"/>
                </a:solidFill>
                <a:latin typeface="Segoe UI Symbol"/>
                <a:ea typeface="Segoe UI Symbol"/>
              </a:rPr>
              <a:t>155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927059" y="4279916"/>
            <a:ext cx="11338617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165744" algn="l"/>
              </a:tabLst>
            </a:pPr>
            <a:r>
              <a:rPr lang="en-US" altLang="zh-CN" sz="900" spc="-5" dirty="0">
                <a:solidFill>
                  <a:srgbClr val="5f5c5b"/>
                </a:solidFill>
                <a:latin typeface="Segoe UI Symbol"/>
                <a:ea typeface="Segoe UI Symbol"/>
              </a:rPr>
              <a:t>412	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Most</a:t>
            </a:r>
            <a:r>
              <a:rPr lang="en-US" altLang="zh-CN" sz="2000" spc="-5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people</a:t>
            </a:r>
            <a:r>
              <a:rPr lang="en-US" altLang="zh-CN" sz="2000" spc="-5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preferred</a:t>
            </a:r>
            <a:r>
              <a:rPr lang="en-US" altLang="zh-CN" sz="2000" spc="-5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to</a:t>
            </a:r>
            <a:r>
              <a:rPr lang="en-US" altLang="zh-CN" sz="2000" spc="-5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buy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1456792" y="4610148"/>
            <a:ext cx="1082772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6315608" algn="l"/>
              </a:tabLst>
            </a:pPr>
            <a:r>
              <a:rPr lang="en-US" altLang="zh-CN" sz="900" spc="-5" dirty="0">
                <a:solidFill>
                  <a:srgbClr val="5f5c5b"/>
                </a:solidFill>
                <a:latin typeface="Segoe UI Symbol"/>
                <a:ea typeface="Segoe UI Symbol"/>
              </a:rPr>
              <a:t>285	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Portable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cans.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may</a:t>
            </a:r>
            <a:r>
              <a:rPr lang="en-US" altLang="zh-CN" sz="2000" spc="-2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be</a:t>
            </a:r>
            <a:r>
              <a:rPr lang="en-US" altLang="zh-CN" sz="2000" spc="-2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it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is</a:t>
            </a:r>
            <a:r>
              <a:rPr lang="en-US" altLang="zh-CN" sz="2000" spc="-2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easy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to</a:t>
            </a:r>
            <a:r>
              <a:rPr lang="en-US" altLang="zh-CN" sz="2000" spc="-2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use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and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1986524" y="5216481"/>
            <a:ext cx="197530" cy="1520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833"/>
              </a:lnSpc>
            </a:pPr>
            <a:r>
              <a:rPr lang="en-US" altLang="zh-CN" sz="900" spc="-5" dirty="0">
                <a:solidFill>
                  <a:srgbClr val="5f5c5b"/>
                </a:solidFill>
                <a:latin typeface="Segoe UI Symbol"/>
                <a:ea typeface="Segoe UI Symbol"/>
              </a:rPr>
              <a:t>130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2516257" y="5288325"/>
            <a:ext cx="197530" cy="1520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833"/>
              </a:lnSpc>
            </a:pPr>
            <a:r>
              <a:rPr lang="en-US" altLang="zh-CN" sz="900" spc="-5" dirty="0">
                <a:solidFill>
                  <a:srgbClr val="5f5c5b"/>
                </a:solidFill>
                <a:latin typeface="Segoe UI Symbol"/>
                <a:ea typeface="Segoe UI Symbol"/>
              </a:rPr>
              <a:t>105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3076797" y="5452129"/>
            <a:ext cx="135922" cy="1520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833"/>
              </a:lnSpc>
            </a:pPr>
            <a:r>
              <a:rPr lang="en-US" altLang="zh-CN" sz="900" spc="-10" dirty="0">
                <a:solidFill>
                  <a:srgbClr val="5f5c5b"/>
                </a:solidFill>
                <a:latin typeface="Segoe UI Symbol"/>
                <a:ea typeface="Segoe UI Symbol"/>
              </a:rPr>
              <a:t>48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3848100" y="5453524"/>
            <a:ext cx="1365208" cy="3775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833"/>
              </a:lnSpc>
            </a:pPr>
            <a:r>
              <a:rPr lang="en-US" altLang="zh-CN" sz="900" spc="-5" dirty="0">
                <a:solidFill>
                  <a:srgbClr val="fefefe"/>
                </a:solidFill>
                <a:latin typeface="Segoe UI Symbol"/>
                <a:ea typeface="Segoe UI Symbol"/>
              </a:rPr>
              <a:t>41</a:t>
            </a:r>
            <a:r>
              <a:rPr lang="en-US" altLang="zh-CN" sz="900" dirty="0">
                <a:solidFill>
                  <a:srgbClr val="fefefe"/>
                </a:solidFill>
                <a:latin typeface="Segoe UI Symbol"/>
                <a:ea typeface="Segoe UI Symbol"/>
              </a:rPr>
              <a:t>2.0</a:t>
            </a:r>
          </a:p>
          <a:p>
            <a:pPr>
              <a:lnSpc>
                <a:spcPts val="444"/>
              </a:lnSpc>
            </a:pPr>
            <a:endParaRPr lang="en-US" dirty="0" smtClean="0"/>
          </a:p>
          <a:p>
            <a:pPr marL="0">
              <a:lnSpc>
                <a:spcPct val="110833"/>
              </a:lnSpc>
            </a:pPr>
            <a:r>
              <a:rPr lang="en-US" altLang="zh-CN" sz="1000" dirty="0">
                <a:solidFill>
                  <a:srgbClr val="fefefe"/>
                </a:solidFill>
                <a:latin typeface="Segoe UI Symbol"/>
                <a:ea typeface="Segoe UI Symbol"/>
              </a:rPr>
              <a:t>Innovative</a:t>
            </a:r>
            <a:r>
              <a:rPr lang="en-US" altLang="zh-CN" sz="1000" dirty="0">
                <a:solidFill>
                  <a:srgbClr val="fefef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000" dirty="0">
                <a:solidFill>
                  <a:srgbClr val="fefefe"/>
                </a:solidFill>
                <a:latin typeface="Segoe UI Symbol"/>
                <a:ea typeface="Segoe UI Symbol"/>
              </a:rPr>
              <a:t>bottle</a:t>
            </a:r>
            <a:r>
              <a:rPr lang="en-US" altLang="zh-CN" sz="1000" spc="-20" dirty="0">
                <a:solidFill>
                  <a:srgbClr val="fefef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000" dirty="0">
                <a:solidFill>
                  <a:srgbClr val="fefefe"/>
                </a:solidFill>
                <a:latin typeface="Segoe UI Symbol"/>
                <a:ea typeface="Segoe UI Symbol"/>
              </a:rPr>
              <a:t>design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6354515" y="5102035"/>
            <a:ext cx="883187" cy="377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833"/>
              </a:lnSpc>
            </a:pPr>
            <a:r>
              <a:rPr lang="en-US" altLang="zh-CN" sz="900" spc="-5" dirty="0">
                <a:solidFill>
                  <a:srgbClr val="fefefe"/>
                </a:solidFill>
                <a:latin typeface="Segoe UI Symbol"/>
                <a:ea typeface="Segoe UI Symbol"/>
              </a:rPr>
              <a:t>13</a:t>
            </a:r>
            <a:r>
              <a:rPr lang="en-US" altLang="zh-CN" sz="900" dirty="0">
                <a:solidFill>
                  <a:srgbClr val="fefefe"/>
                </a:solidFill>
                <a:latin typeface="Segoe UI Symbol"/>
                <a:ea typeface="Segoe UI Symbol"/>
              </a:rPr>
              <a:t>0.0</a:t>
            </a:r>
          </a:p>
          <a:p>
            <a:pPr>
              <a:lnSpc>
                <a:spcPts val="444"/>
              </a:lnSpc>
            </a:pPr>
            <a:endParaRPr lang="en-US" dirty="0" smtClean="0"/>
          </a:p>
          <a:p>
            <a:pPr marL="0">
              <a:lnSpc>
                <a:spcPct val="110833"/>
              </a:lnSpc>
            </a:pPr>
            <a:r>
              <a:rPr lang="en-US" altLang="zh-CN" sz="1000" dirty="0">
                <a:solidFill>
                  <a:srgbClr val="fefefe"/>
                </a:solidFill>
                <a:latin typeface="Segoe UI Symbol"/>
                <a:ea typeface="Segoe UI Symbol"/>
              </a:rPr>
              <a:t>Eco-friendly</a:t>
            </a:r>
            <a:r>
              <a:rPr lang="en-US" altLang="zh-CN" sz="1000" spc="-5" dirty="0">
                <a:solidFill>
                  <a:srgbClr val="fefef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000" spc="-5" dirty="0">
                <a:solidFill>
                  <a:srgbClr val="fefefe"/>
                </a:solidFill>
                <a:latin typeface="Segoe UI Symbol"/>
                <a:ea typeface="Segoe UI Symbol"/>
              </a:rPr>
              <a:t>d…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7772400" y="4914948"/>
            <a:ext cx="4455236" cy="876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95416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throw.</a:t>
            </a:r>
            <a:r>
              <a:rPr lang="en-US" altLang="zh-CN" sz="2000" spc="-44" dirty="0">
                <a:solidFill>
                  <a:srgbClr val="242322"/>
                </a:solidFill>
                <a:latin typeface="Calibri"/>
                <a:cs typeface="Calibri"/>
              </a:rPr>
              <a:t>  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Most</a:t>
            </a:r>
            <a:r>
              <a:rPr lang="en-US" altLang="zh-CN" sz="2000" spc="-5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people</a:t>
            </a:r>
            <a:r>
              <a:rPr lang="en-US" altLang="zh-CN" sz="2000" spc="-44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preferred</a:t>
            </a:r>
            <a:r>
              <a:rPr lang="en-US" altLang="zh-CN" sz="2000" spc="-5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to</a:t>
            </a:r>
            <a:r>
              <a:rPr lang="en-US" altLang="zh-CN" sz="2000" spc="-5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buy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Portable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cans.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may</a:t>
            </a:r>
            <a:r>
              <a:rPr lang="en-US" altLang="zh-CN" sz="2000" spc="-3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be</a:t>
            </a:r>
            <a:r>
              <a:rPr lang="en-US" altLang="zh-CN" sz="2000" spc="-2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it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is</a:t>
            </a:r>
            <a:r>
              <a:rPr lang="en-US" altLang="zh-CN" sz="2000" spc="-2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easy</a:t>
            </a:r>
            <a:r>
              <a:rPr lang="en-US" altLang="zh-CN" sz="2000" spc="-2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to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use</a:t>
            </a:r>
            <a:r>
              <a:rPr lang="en-US" altLang="zh-CN" sz="2000" spc="-3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and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spc="-34" dirty="0">
                <a:solidFill>
                  <a:srgbClr val="242322"/>
                </a:solidFill>
                <a:latin typeface="Calibri"/>
                <a:ea typeface="Calibri"/>
              </a:rPr>
              <a:t>thr</a:t>
            </a:r>
            <a:r>
              <a:rPr lang="en-US" altLang="zh-CN" sz="2000" spc="-25" dirty="0">
                <a:solidFill>
                  <a:srgbClr val="242322"/>
                </a:solidFill>
                <a:latin typeface="Calibri"/>
                <a:ea typeface="Calibri"/>
              </a:rPr>
              <a:t>ow.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797016" y="5898085"/>
            <a:ext cx="2628176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2195577" algn="l"/>
              </a:tabLst>
            </a:pPr>
            <a:r>
              <a:rPr lang="en-US" altLang="zh-CN" sz="1200" spc="-179" dirty="0">
                <a:solidFill>
                  <a:srgbClr val="ffffff"/>
                </a:solidFill>
                <a:latin typeface="Times New Roman"/>
                <a:ea typeface="Times New Roman"/>
              </a:rPr>
              <a:t>Compa…</a:t>
            </a:r>
            <a:r>
              <a:rPr lang="en-US" altLang="zh-CN" sz="1200" spc="-7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200" spc="-139" dirty="0">
                <a:solidFill>
                  <a:srgbClr val="ffffff"/>
                </a:solidFill>
                <a:latin typeface="Times New Roman"/>
                <a:ea typeface="Times New Roman"/>
              </a:rPr>
              <a:t>Innovat…</a:t>
            </a:r>
            <a:r>
              <a:rPr lang="en-US" altLang="zh-CN" sz="1200" spc="-7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200" spc="-129" dirty="0">
                <a:solidFill>
                  <a:srgbClr val="ffffff"/>
                </a:solidFill>
                <a:latin typeface="Times New Roman"/>
                <a:ea typeface="Times New Roman"/>
              </a:rPr>
              <a:t>Collecti…</a:t>
            </a:r>
            <a:r>
              <a:rPr lang="en-US" altLang="zh-CN" sz="1200" spc="-7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200" spc="-129" dirty="0">
                <a:solidFill>
                  <a:srgbClr val="ffffff"/>
                </a:solidFill>
                <a:latin typeface="Times New Roman"/>
                <a:ea typeface="Times New Roman"/>
              </a:rPr>
              <a:t>Eco-fri…	</a:t>
            </a:r>
            <a:r>
              <a:rPr lang="en-US" altLang="zh-CN" sz="1200" spc="-75" dirty="0">
                <a:solidFill>
                  <a:srgbClr val="ffffff"/>
                </a:solidFill>
                <a:latin typeface="Times New Roman"/>
                <a:ea typeface="Times New Roman"/>
              </a:rPr>
              <a:t>Other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798207" y="6080965"/>
            <a:ext cx="469379" cy="4625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5015">
              <a:lnSpc>
                <a:spcPct val="90833"/>
              </a:lnSpc>
            </a:pPr>
            <a:r>
              <a:rPr lang="en-US" altLang="zh-CN" sz="1200" spc="-40" dirty="0">
                <a:solidFill>
                  <a:srgbClr val="ffffff"/>
                </a:solidFill>
                <a:latin typeface="Times New Roman"/>
                <a:ea typeface="Times New Roman"/>
              </a:rPr>
              <a:t>and</a:t>
            </a:r>
          </a:p>
          <a:p>
            <a:pPr marL="0">
              <a:lnSpc>
                <a:spcPct val="87500"/>
              </a:lnSpc>
            </a:pPr>
            <a:r>
              <a:rPr lang="en-US" altLang="zh-CN" sz="1200" spc="-45" dirty="0">
                <a:solidFill>
                  <a:srgbClr val="ffffff"/>
                </a:solidFill>
                <a:latin typeface="Times New Roman"/>
                <a:ea typeface="Times New Roman"/>
              </a:rPr>
              <a:t>portab</a:t>
            </a:r>
            <a:r>
              <a:rPr lang="en-US" altLang="zh-CN" sz="1200" spc="-40" dirty="0">
                <a:solidFill>
                  <a:srgbClr val="ffffff"/>
                </a:solidFill>
                <a:latin typeface="Times New Roman"/>
                <a:ea typeface="Times New Roman"/>
              </a:rPr>
              <a:t>le</a:t>
            </a:r>
          </a:p>
          <a:p>
            <a:pPr marL="0" indent="95845">
              <a:lnSpc>
                <a:spcPct val="74583"/>
              </a:lnSpc>
            </a:pPr>
            <a:r>
              <a:rPr lang="en-US" altLang="zh-CN" sz="1200" spc="-20" dirty="0">
                <a:solidFill>
                  <a:srgbClr val="ffffff"/>
                </a:solidFill>
                <a:latin typeface="Times New Roman"/>
                <a:ea typeface="Times New Roman"/>
              </a:rPr>
              <a:t>ca</a:t>
            </a:r>
            <a:r>
              <a:rPr lang="en-US" altLang="zh-CN" sz="1200" spc="-10" dirty="0">
                <a:solidFill>
                  <a:srgbClr val="ffffff"/>
                </a:solidFill>
                <a:latin typeface="Times New Roman"/>
                <a:ea typeface="Times New Roman"/>
              </a:rPr>
              <a:t>ns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1371993" y="6080965"/>
            <a:ext cx="381260" cy="348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4081">
              <a:lnSpc>
                <a:spcPct val="90833"/>
              </a:lnSpc>
            </a:pPr>
            <a:r>
              <a:rPr lang="en-US" altLang="zh-CN" sz="1200" spc="-65" dirty="0">
                <a:solidFill>
                  <a:srgbClr val="ffffff"/>
                </a:solidFill>
                <a:latin typeface="Times New Roman"/>
                <a:ea typeface="Times New Roman"/>
              </a:rPr>
              <a:t>bott</a:t>
            </a:r>
            <a:r>
              <a:rPr lang="en-US" altLang="zh-CN" sz="1200" spc="-60" dirty="0">
                <a:solidFill>
                  <a:srgbClr val="ffffff"/>
                </a:solidFill>
                <a:latin typeface="Times New Roman"/>
                <a:ea typeface="Times New Roman"/>
              </a:rPr>
              <a:t>le</a:t>
            </a:r>
          </a:p>
          <a:p>
            <a:pPr marL="0">
              <a:lnSpc>
                <a:spcPct val="100000"/>
              </a:lnSpc>
            </a:pPr>
            <a:r>
              <a:rPr lang="en-US" altLang="zh-CN" sz="1200" spc="-45" dirty="0">
                <a:solidFill>
                  <a:srgbClr val="ffffff"/>
                </a:solidFill>
                <a:latin typeface="Times New Roman"/>
                <a:ea typeface="Times New Roman"/>
              </a:rPr>
              <a:t>d</a:t>
            </a:r>
            <a:r>
              <a:rPr lang="en-US" altLang="zh-CN" sz="1200" spc="-40" dirty="0">
                <a:solidFill>
                  <a:srgbClr val="ffffff"/>
                </a:solidFill>
                <a:latin typeface="Times New Roman"/>
                <a:ea typeface="Times New Roman"/>
              </a:rPr>
              <a:t>esign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1854100" y="6080965"/>
            <a:ext cx="590738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spc="-139" dirty="0">
                <a:solidFill>
                  <a:srgbClr val="ffffff"/>
                </a:solidFill>
                <a:latin typeface="Times New Roman"/>
                <a:ea typeface="Times New Roman"/>
              </a:rPr>
              <a:t>pac</a:t>
            </a:r>
            <a:r>
              <a:rPr lang="en-US" altLang="zh-CN" sz="1200" spc="-135" dirty="0">
                <a:solidFill>
                  <a:srgbClr val="ffffff"/>
                </a:solidFill>
                <a:latin typeface="Times New Roman"/>
                <a:ea typeface="Times New Roman"/>
              </a:rPr>
              <a:t>kag…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2431458" y="6080965"/>
            <a:ext cx="495561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spc="-45" dirty="0">
                <a:solidFill>
                  <a:srgbClr val="ffffff"/>
                </a:solidFill>
                <a:latin typeface="Times New Roman"/>
                <a:ea typeface="Times New Roman"/>
              </a:rPr>
              <a:t>d</a:t>
            </a:r>
            <a:r>
              <a:rPr lang="en-US" altLang="zh-CN" sz="1200" spc="-40" dirty="0">
                <a:solidFill>
                  <a:srgbClr val="ffffff"/>
                </a:solidFill>
                <a:latin typeface="Times New Roman"/>
                <a:ea typeface="Times New Roman"/>
              </a:rPr>
              <a:t>esign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6354515" y="6091566"/>
            <a:ext cx="333840" cy="377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833"/>
              </a:lnSpc>
            </a:pPr>
            <a:r>
              <a:rPr lang="en-US" altLang="zh-CN" sz="900" spc="-5" dirty="0">
                <a:solidFill>
                  <a:srgbClr val="fefefe"/>
                </a:solidFill>
                <a:latin typeface="Segoe UI Symbol"/>
                <a:ea typeface="Segoe UI Symbol"/>
              </a:rPr>
              <a:t>10</a:t>
            </a:r>
            <a:r>
              <a:rPr lang="en-US" altLang="zh-CN" sz="900" dirty="0">
                <a:solidFill>
                  <a:srgbClr val="fefefe"/>
                </a:solidFill>
                <a:latin typeface="Segoe UI Symbol"/>
                <a:ea typeface="Segoe UI Symbol"/>
              </a:rPr>
              <a:t>5.0</a:t>
            </a:r>
          </a:p>
          <a:p>
            <a:pPr>
              <a:lnSpc>
                <a:spcPts val="444"/>
              </a:lnSpc>
            </a:pPr>
            <a:endParaRPr lang="en-US" dirty="0" smtClean="0"/>
          </a:p>
          <a:p>
            <a:pPr marL="0">
              <a:lnSpc>
                <a:spcPct val="110833"/>
              </a:lnSpc>
            </a:pPr>
            <a:r>
              <a:rPr lang="en-US" altLang="zh-CN" sz="1000" spc="-5" dirty="0">
                <a:solidFill>
                  <a:srgbClr val="fefefe"/>
                </a:solidFill>
                <a:latin typeface="Segoe UI Symbol"/>
                <a:ea typeface="Segoe UI Symbol"/>
              </a:rPr>
              <a:t>Oth</a:t>
            </a:r>
            <a:r>
              <a:rPr lang="en-US" altLang="zh-CN" sz="1000" dirty="0">
                <a:solidFill>
                  <a:srgbClr val="fefefe"/>
                </a:solidFill>
                <a:latin typeface="Segoe UI Symbol"/>
                <a:ea typeface="Segoe UI Symbol"/>
              </a:rPr>
              <a:t>er</a:t>
            </a:r>
          </a:p>
        </p:txBody>
      </p:sp>
      <p:sp>
        <p:nvSpPr>
          <p:cNvPr id="94" name="TextBox 94"/>
          <p:cNvSpPr txBox="1"/>
          <p:nvPr/>
        </p:nvSpPr>
        <p:spPr>
          <a:xfrm>
            <a:off x="3848100" y="6544034"/>
            <a:ext cx="2843047" cy="1520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833"/>
              </a:lnSpc>
              <a:tabLst>
                <a:tab pos="2506414" algn="l"/>
              </a:tabLst>
            </a:pPr>
            <a:r>
              <a:rPr lang="en-US" altLang="zh-CN" sz="900" dirty="0">
                <a:solidFill>
                  <a:srgbClr val="fefefe"/>
                </a:solidFill>
                <a:latin typeface="Segoe UI Symbol"/>
                <a:ea typeface="Segoe UI Symbol"/>
              </a:rPr>
              <a:t>285.0	</a:t>
            </a:r>
            <a:r>
              <a:rPr lang="en-US" altLang="zh-CN" sz="900" spc="-10" dirty="0">
                <a:solidFill>
                  <a:srgbClr val="fefefe"/>
                </a:solidFill>
                <a:latin typeface="Segoe UI Symbol"/>
                <a:ea typeface="Segoe UI Symbol"/>
              </a:rPr>
              <a:t>48.0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220979"/>
            <a:ext cx="12481560" cy="6896100"/>
          </a:xfrm>
          <a:prstGeom prst="rect">
            <a:avLst/>
          </a:prstGeom>
        </p:spPr>
      </p:pic>
      <p:sp>
        <p:nvSpPr>
          <p:cNvPr id="96" name="TextBox 96"/>
          <p:cNvSpPr txBox="1"/>
          <p:nvPr/>
        </p:nvSpPr>
        <p:spPr>
          <a:xfrm>
            <a:off x="5057775" y="697873"/>
            <a:ext cx="3162698" cy="426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1419056" algn="l"/>
              </a:tabLst>
            </a:pPr>
            <a:r>
              <a:rPr lang="en-US" altLang="zh-CN" sz="2800" spc="-5" dirty="0">
                <a:solidFill>
                  <a:srgbClr val="242322"/>
                </a:solidFill>
                <a:latin typeface="Calibri"/>
                <a:ea typeface="Calibri"/>
              </a:rPr>
              <a:t>Compe	</a:t>
            </a:r>
            <a:r>
              <a:rPr lang="en-US" altLang="zh-CN" sz="2800" dirty="0">
                <a:solidFill>
                  <a:srgbClr val="242322"/>
                </a:solidFill>
                <a:latin typeface="Calibri"/>
                <a:ea typeface="Calibri"/>
              </a:rPr>
              <a:t>on</a:t>
            </a:r>
            <a:r>
              <a:rPr lang="en-US" altLang="zh-CN" sz="2800" spc="-69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800" dirty="0">
                <a:solidFill>
                  <a:srgbClr val="242322"/>
                </a:solidFill>
                <a:latin typeface="Calibri"/>
                <a:ea typeface="Calibri"/>
              </a:rPr>
              <a:t>Analysis</a:t>
            </a:r>
          </a:p>
        </p:txBody>
      </p:sp>
      <p:sp>
        <p:nvSpPr>
          <p:cNvPr id="97" name="TextBox 97"/>
          <p:cNvSpPr txBox="1"/>
          <p:nvPr/>
        </p:nvSpPr>
        <p:spPr>
          <a:xfrm>
            <a:off x="504825" y="1777021"/>
            <a:ext cx="9115917" cy="2895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6000750" algn="l"/>
              </a:tabLst>
            </a:pPr>
            <a:r>
              <a:rPr lang="en-US" altLang="zh-CN" sz="1800" spc="-20" dirty="0">
                <a:solidFill>
                  <a:srgbClr val="fefefe"/>
                </a:solidFill>
                <a:latin typeface="Cambria"/>
                <a:ea typeface="Cambria"/>
              </a:rPr>
              <a:t>Top</a:t>
            </a:r>
            <a:r>
              <a:rPr lang="en-US" altLang="zh-CN" sz="1800" spc="-15" dirty="0">
                <a:solidFill>
                  <a:srgbClr val="fefefe"/>
                </a:solidFill>
                <a:latin typeface="Cambria"/>
                <a:cs typeface="Cambria"/>
              </a:rPr>
              <a:t> </a:t>
            </a:r>
            <a:r>
              <a:rPr lang="en-US" altLang="zh-CN" sz="1800" spc="-20" dirty="0">
                <a:solidFill>
                  <a:srgbClr val="fefefe"/>
                </a:solidFill>
                <a:latin typeface="Cambria"/>
                <a:ea typeface="Cambria"/>
              </a:rPr>
              <a:t>Brand	</a:t>
            </a:r>
            <a:r>
              <a:rPr lang="en-US" altLang="zh-CN" sz="1900" spc="-10" dirty="0">
                <a:solidFill>
                  <a:srgbClr val="fefefe"/>
                </a:solidFill>
                <a:latin typeface="Calibri"/>
                <a:ea typeface="Calibri"/>
              </a:rPr>
              <a:t>Reasons_for_choosing_brands</a:t>
            </a:r>
          </a:p>
        </p:txBody>
      </p:sp>
      <p:sp>
        <p:nvSpPr>
          <p:cNvPr id="98" name="TextBox 98"/>
          <p:cNvSpPr txBox="1"/>
          <p:nvPr/>
        </p:nvSpPr>
        <p:spPr>
          <a:xfrm>
            <a:off x="7157046" y="2179524"/>
            <a:ext cx="373437" cy="1491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8749"/>
              </a:lnSpc>
            </a:pPr>
            <a:r>
              <a:rPr lang="en-US" altLang="zh-CN" sz="900" spc="-10" dirty="0">
                <a:solidFill>
                  <a:srgbClr val="5f5c5b"/>
                </a:solidFill>
                <a:latin typeface="Segoe UI Symbol"/>
                <a:ea typeface="Segoe UI Symbol"/>
              </a:rPr>
              <a:t>26</a:t>
            </a:r>
            <a:r>
              <a:rPr lang="en-US" altLang="zh-CN" sz="900" dirty="0">
                <a:solidFill>
                  <a:srgbClr val="5f5c5b"/>
                </a:solidFill>
                <a:latin typeface="Segoe UI Symbol"/>
                <a:ea typeface="Segoe UI Symbol"/>
              </a:rPr>
              <a:t>52</a:t>
            </a:r>
          </a:p>
        </p:txBody>
      </p:sp>
      <p:sp>
        <p:nvSpPr>
          <p:cNvPr id="99" name="TextBox 99"/>
          <p:cNvSpPr txBox="1"/>
          <p:nvPr/>
        </p:nvSpPr>
        <p:spPr>
          <a:xfrm>
            <a:off x="521047" y="2329045"/>
            <a:ext cx="5379063" cy="1851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  <a:tabLst>
                <a:tab pos="5005625" algn="l"/>
              </a:tabLst>
            </a:pPr>
            <a:r>
              <a:rPr lang="en-US" altLang="zh-CN" sz="1100" spc="25" dirty="0">
                <a:solidFill>
                  <a:srgbClr val="fefefe"/>
                </a:solidFill>
                <a:latin typeface="Segoe UI Symbol"/>
                <a:ea typeface="Segoe UI Symbol"/>
              </a:rPr>
              <a:t>Cola-Coka	</a:t>
            </a:r>
            <a:r>
              <a:rPr lang="en-US" altLang="zh-CN" sz="900" spc="-15" dirty="0">
                <a:solidFill>
                  <a:srgbClr val="5f5c5b"/>
                </a:solidFill>
                <a:latin typeface="Segoe UI Symbol"/>
                <a:ea typeface="Segoe UI Symbol"/>
              </a:rPr>
              <a:t>2538</a:t>
            </a:r>
          </a:p>
        </p:txBody>
      </p:sp>
      <p:sp>
        <p:nvSpPr>
          <p:cNvPr id="100" name="TextBox 100"/>
          <p:cNvSpPr txBox="1"/>
          <p:nvPr/>
        </p:nvSpPr>
        <p:spPr>
          <a:xfrm>
            <a:off x="837753" y="2646150"/>
            <a:ext cx="4361735" cy="1851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  <a:tabLst>
                <a:tab pos="3988297" algn="l"/>
              </a:tabLst>
            </a:pPr>
            <a:r>
              <a:rPr lang="en-US" altLang="zh-CN" sz="1100" spc="34" dirty="0">
                <a:solidFill>
                  <a:srgbClr val="fefefe"/>
                </a:solidFill>
                <a:latin typeface="Segoe UI Symbol"/>
                <a:ea typeface="Segoe UI Symbol"/>
              </a:rPr>
              <a:t>Bepsi	</a:t>
            </a:r>
            <a:r>
              <a:rPr lang="en-US" altLang="zh-CN" sz="900" spc="-15" dirty="0">
                <a:solidFill>
                  <a:srgbClr val="5f5c5b"/>
                </a:solidFill>
                <a:latin typeface="Segoe UI Symbol"/>
                <a:ea typeface="Segoe UI Symbol"/>
              </a:rPr>
              <a:t>2112</a:t>
            </a:r>
          </a:p>
        </p:txBody>
      </p:sp>
      <p:sp>
        <p:nvSpPr>
          <p:cNvPr id="101" name="TextBox 101"/>
          <p:cNvSpPr txBox="1"/>
          <p:nvPr/>
        </p:nvSpPr>
        <p:spPr>
          <a:xfrm>
            <a:off x="598884" y="2963255"/>
            <a:ext cx="4176285" cy="1851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  <a:tabLst>
                <a:tab pos="3802846" algn="l"/>
              </a:tabLst>
            </a:pPr>
            <a:r>
              <a:rPr lang="en-US" altLang="zh-CN" sz="1100" spc="30" dirty="0">
                <a:solidFill>
                  <a:srgbClr val="fefefe"/>
                </a:solidFill>
                <a:latin typeface="Segoe UI Symbol"/>
                <a:ea typeface="Segoe UI Symbol"/>
              </a:rPr>
              <a:t>Gangster	</a:t>
            </a:r>
            <a:r>
              <a:rPr lang="en-US" altLang="zh-CN" sz="900" spc="-15" dirty="0">
                <a:solidFill>
                  <a:srgbClr val="5f5c5b"/>
                </a:solidFill>
                <a:latin typeface="Segoe UI Symbol"/>
                <a:ea typeface="Segoe UI Symbol"/>
              </a:rPr>
              <a:t>1854</a:t>
            </a:r>
          </a:p>
        </p:txBody>
      </p:sp>
      <p:sp>
        <p:nvSpPr>
          <p:cNvPr id="102" name="TextBox 102"/>
          <p:cNvSpPr txBox="1"/>
          <p:nvPr/>
        </p:nvSpPr>
        <p:spPr>
          <a:xfrm>
            <a:off x="609451" y="3201977"/>
            <a:ext cx="9127657" cy="3129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86666"/>
              </a:lnSpc>
              <a:tabLst>
                <a:tab pos="2483138" algn="l"/>
                <a:tab pos="7650906" algn="l"/>
                <a:tab pos="8754219" algn="l"/>
              </a:tabLst>
            </a:pPr>
            <a:r>
              <a:rPr lang="en-US" altLang="zh-CN" sz="1100" spc="44" dirty="0">
                <a:solidFill>
                  <a:srgbClr val="fefefe"/>
                </a:solidFill>
                <a:latin typeface="Segoe UI Symbol"/>
                <a:ea typeface="Segoe UI Symbol"/>
              </a:rPr>
              <a:t>Blue</a:t>
            </a:r>
            <a:r>
              <a:rPr lang="en-US" altLang="zh-CN" sz="1100" spc="30" dirty="0">
                <a:solidFill>
                  <a:srgbClr val="fefef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100" spc="44" dirty="0">
                <a:solidFill>
                  <a:srgbClr val="fefefe"/>
                </a:solidFill>
                <a:latin typeface="Segoe UI Symbol"/>
                <a:ea typeface="Segoe UI Symbol"/>
              </a:rPr>
              <a:t>Bull	</a:t>
            </a:r>
            <a:r>
              <a:rPr lang="en-US" altLang="zh-CN" sz="900" spc="-5" dirty="0">
                <a:solidFill>
                  <a:srgbClr val="5f5c5b"/>
                </a:solidFill>
                <a:latin typeface="Segoe UI Symbol"/>
                <a:ea typeface="Segoe UI Symbol"/>
              </a:rPr>
              <a:t>1058	</a:t>
            </a:r>
            <a:r>
              <a:rPr lang="en-US" altLang="zh-CN" sz="900" spc="-5" dirty="0">
                <a:solidFill>
                  <a:srgbClr val="5f5c5b"/>
                </a:solidFill>
                <a:latin typeface="Segoe UI Symbol"/>
                <a:ea typeface="Segoe UI Symbol"/>
              </a:rPr>
              <a:t>2011	</a:t>
            </a:r>
            <a:r>
              <a:rPr lang="en-US" altLang="zh-CN" sz="900" spc="-15" dirty="0">
                <a:solidFill>
                  <a:srgbClr val="5f5c5b"/>
                </a:solidFill>
                <a:latin typeface="Segoe UI Symbol"/>
                <a:ea typeface="Segoe UI Symbol"/>
              </a:rPr>
              <a:t>1910</a:t>
            </a:r>
          </a:p>
        </p:txBody>
      </p:sp>
      <p:sp>
        <p:nvSpPr>
          <p:cNvPr id="103" name="TextBox 103"/>
          <p:cNvSpPr txBox="1"/>
          <p:nvPr/>
        </p:nvSpPr>
        <p:spPr>
          <a:xfrm>
            <a:off x="764530" y="3597466"/>
            <a:ext cx="438771" cy="5022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</a:pPr>
            <a:r>
              <a:rPr lang="en-US" altLang="zh-CN" sz="1100" spc="34" dirty="0">
                <a:solidFill>
                  <a:srgbClr val="fefefe"/>
                </a:solidFill>
                <a:latin typeface="Segoe UI Symbol"/>
                <a:ea typeface="Segoe UI Symbol"/>
              </a:rPr>
              <a:t>Cod</a:t>
            </a:r>
            <a:r>
              <a:rPr lang="en-US" altLang="zh-CN" sz="1100" spc="25" dirty="0">
                <a:solidFill>
                  <a:srgbClr val="fefefe"/>
                </a:solidFill>
                <a:latin typeface="Segoe UI Symbol"/>
                <a:ea typeface="Segoe UI Symbol"/>
              </a:rPr>
              <a:t>eX</a:t>
            </a:r>
          </a:p>
          <a:p>
            <a:pPr>
              <a:lnSpc>
                <a:spcPts val="1035"/>
              </a:lnSpc>
            </a:pPr>
            <a:endParaRPr lang="en-US" dirty="0" smtClean="0"/>
          </a:p>
          <a:p>
            <a:pPr marL="0" indent="75753">
              <a:lnSpc>
                <a:spcPct val="110416"/>
              </a:lnSpc>
            </a:pPr>
            <a:r>
              <a:rPr lang="en-US" altLang="zh-CN" sz="1100" spc="44" dirty="0">
                <a:solidFill>
                  <a:srgbClr val="fefefe"/>
                </a:solidFill>
                <a:latin typeface="Segoe UI Symbol"/>
                <a:ea typeface="Segoe UI Symbol"/>
              </a:rPr>
              <a:t>Sky</a:t>
            </a:r>
            <a:r>
              <a:rPr lang="en-US" altLang="zh-CN" sz="1100" spc="5" dirty="0">
                <a:solidFill>
                  <a:srgbClr val="fefef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100" spc="50" dirty="0">
                <a:solidFill>
                  <a:srgbClr val="fefefe"/>
                </a:solidFill>
                <a:latin typeface="Segoe UI Symbol"/>
                <a:ea typeface="Segoe UI Symbol"/>
              </a:rPr>
              <a:t>9</a:t>
            </a:r>
          </a:p>
        </p:txBody>
      </p:sp>
      <p:sp>
        <p:nvSpPr>
          <p:cNvPr id="104" name="TextBox 104"/>
          <p:cNvSpPr txBox="1"/>
          <p:nvPr/>
        </p:nvSpPr>
        <p:spPr>
          <a:xfrm>
            <a:off x="2962662" y="3630071"/>
            <a:ext cx="199175" cy="468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</a:pPr>
            <a:r>
              <a:rPr lang="en-US" altLang="zh-CN" sz="900" spc="-5" dirty="0">
                <a:solidFill>
                  <a:srgbClr val="5f5c5b"/>
                </a:solidFill>
                <a:latin typeface="Segoe UI Symbol"/>
                <a:ea typeface="Segoe UI Symbol"/>
              </a:rPr>
              <a:t>980</a:t>
            </a:r>
          </a:p>
          <a:p>
            <a:pPr>
              <a:lnSpc>
                <a:spcPts val="1300"/>
              </a:lnSpc>
            </a:pPr>
            <a:endParaRPr lang="en-US" dirty="0" smtClean="0"/>
          </a:p>
          <a:p>
            <a:pPr marL="0">
              <a:lnSpc>
                <a:spcPct val="110416"/>
              </a:lnSpc>
            </a:pPr>
            <a:r>
              <a:rPr lang="en-US" altLang="zh-CN" sz="900" spc="-5" dirty="0">
                <a:solidFill>
                  <a:srgbClr val="5f5c5b"/>
                </a:solidFill>
                <a:latin typeface="Segoe UI Symbol"/>
                <a:ea typeface="Segoe UI Symbol"/>
              </a:rPr>
              <a:t>979</a:t>
            </a:r>
          </a:p>
        </p:txBody>
      </p:sp>
      <p:sp>
        <p:nvSpPr>
          <p:cNvPr id="105" name="TextBox 105"/>
          <p:cNvSpPr txBox="1"/>
          <p:nvPr/>
        </p:nvSpPr>
        <p:spPr>
          <a:xfrm>
            <a:off x="10466983" y="3621486"/>
            <a:ext cx="373437" cy="1520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833"/>
              </a:lnSpc>
            </a:pPr>
            <a:r>
              <a:rPr lang="en-US" altLang="zh-CN" sz="900" spc="-10" dirty="0">
                <a:solidFill>
                  <a:srgbClr val="5f5c5b"/>
                </a:solidFill>
                <a:latin typeface="Segoe UI Symbol"/>
                <a:ea typeface="Segoe UI Symbol"/>
              </a:rPr>
              <a:t>17</a:t>
            </a:r>
            <a:r>
              <a:rPr lang="en-US" altLang="zh-CN" sz="900" dirty="0">
                <a:solidFill>
                  <a:srgbClr val="5f5c5b"/>
                </a:solidFill>
                <a:latin typeface="Segoe UI Symbol"/>
                <a:ea typeface="Segoe UI Symbol"/>
              </a:rPr>
              <a:t>48</a:t>
            </a:r>
          </a:p>
        </p:txBody>
      </p:sp>
      <p:sp>
        <p:nvSpPr>
          <p:cNvPr id="106" name="TextBox 106"/>
          <p:cNvSpPr txBox="1"/>
          <p:nvPr/>
        </p:nvSpPr>
        <p:spPr>
          <a:xfrm>
            <a:off x="11570295" y="3731548"/>
            <a:ext cx="259137" cy="1520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833"/>
              </a:lnSpc>
            </a:pPr>
            <a:r>
              <a:rPr lang="en-US" altLang="zh-CN" sz="900" spc="-10" dirty="0">
                <a:solidFill>
                  <a:srgbClr val="5f5c5b"/>
                </a:solidFill>
                <a:latin typeface="Segoe UI Symbol"/>
                <a:ea typeface="Segoe UI Symbol"/>
              </a:rPr>
              <a:t>16</a:t>
            </a:r>
            <a:r>
              <a:rPr lang="en-US" altLang="zh-CN" sz="900" dirty="0">
                <a:solidFill>
                  <a:srgbClr val="5f5c5b"/>
                </a:solidFill>
                <a:latin typeface="Segoe UI Symbol"/>
                <a:ea typeface="Segoe UI Symbol"/>
              </a:rPr>
              <a:t>79</a:t>
            </a:r>
          </a:p>
        </p:txBody>
      </p:sp>
      <p:sp>
        <p:nvSpPr>
          <p:cNvPr id="107" name="TextBox 107"/>
          <p:cNvSpPr txBox="1"/>
          <p:nvPr/>
        </p:nvSpPr>
        <p:spPr>
          <a:xfrm>
            <a:off x="752921" y="4231676"/>
            <a:ext cx="564658" cy="1851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</a:pPr>
            <a:r>
              <a:rPr lang="en-US" altLang="zh-CN" sz="1100" spc="35" dirty="0">
                <a:solidFill>
                  <a:srgbClr val="fefefe"/>
                </a:solidFill>
                <a:latin typeface="Segoe UI Symbol"/>
                <a:ea typeface="Segoe UI Symbol"/>
              </a:rPr>
              <a:t>Ot</a:t>
            </a:r>
            <a:r>
              <a:rPr lang="en-US" altLang="zh-CN" sz="1100" spc="30" dirty="0">
                <a:solidFill>
                  <a:srgbClr val="fefefe"/>
                </a:solidFill>
                <a:latin typeface="Segoe UI Symbol"/>
                <a:ea typeface="Segoe UI Symbol"/>
              </a:rPr>
              <a:t>hers</a:t>
            </a:r>
          </a:p>
        </p:txBody>
      </p:sp>
      <p:sp>
        <p:nvSpPr>
          <p:cNvPr id="108" name="TextBox 108"/>
          <p:cNvSpPr txBox="1"/>
          <p:nvPr/>
        </p:nvSpPr>
        <p:spPr>
          <a:xfrm>
            <a:off x="2140337" y="4264281"/>
            <a:ext cx="197530" cy="1514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</a:pPr>
            <a:r>
              <a:rPr lang="en-US" altLang="zh-CN" sz="900" spc="-5" dirty="0">
                <a:solidFill>
                  <a:srgbClr val="5f5c5b"/>
                </a:solidFill>
                <a:latin typeface="Segoe UI Symbol"/>
                <a:ea typeface="Segoe UI Symbol"/>
              </a:rPr>
              <a:t>479</a:t>
            </a:r>
          </a:p>
        </p:txBody>
      </p:sp>
      <p:sp>
        <p:nvSpPr>
          <p:cNvPr id="109" name="TextBox 109"/>
          <p:cNvSpPr txBox="1"/>
          <p:nvPr/>
        </p:nvSpPr>
        <p:spPr>
          <a:xfrm>
            <a:off x="6933803" y="4213410"/>
            <a:ext cx="705122" cy="365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43023">
              <a:lnSpc>
                <a:spcPct val="100000"/>
              </a:lnSpc>
            </a:pPr>
            <a:r>
              <a:rPr lang="en-US" altLang="zh-CN" sz="1200" spc="10" dirty="0">
                <a:solidFill>
                  <a:srgbClr val="fefefe"/>
                </a:solidFill>
                <a:latin typeface="Cambria"/>
                <a:ea typeface="Cambria"/>
              </a:rPr>
              <a:t>Br</a:t>
            </a:r>
            <a:r>
              <a:rPr lang="en-US" altLang="zh-CN" sz="1200" spc="5" dirty="0">
                <a:solidFill>
                  <a:srgbClr val="fefefe"/>
                </a:solidFill>
                <a:latin typeface="Cambria"/>
                <a:ea typeface="Cambria"/>
              </a:rPr>
              <a:t>and</a:t>
            </a:r>
          </a:p>
          <a:p>
            <a:pPr marL="0">
              <a:lnSpc>
                <a:spcPct val="100000"/>
              </a:lnSpc>
            </a:pPr>
            <a:r>
              <a:rPr lang="en-US" altLang="zh-CN" sz="1200" spc="-5" dirty="0">
                <a:solidFill>
                  <a:srgbClr val="fefefe"/>
                </a:solidFill>
                <a:latin typeface="Cambria"/>
                <a:ea typeface="Cambria"/>
              </a:rPr>
              <a:t>re</a:t>
            </a:r>
            <a:r>
              <a:rPr lang="en-US" altLang="zh-CN" sz="1200" dirty="0">
                <a:solidFill>
                  <a:srgbClr val="fefefe"/>
                </a:solidFill>
                <a:latin typeface="Cambria"/>
                <a:ea typeface="Cambria"/>
              </a:rPr>
              <a:t>putation</a:t>
            </a:r>
          </a:p>
        </p:txBody>
      </p:sp>
      <p:sp>
        <p:nvSpPr>
          <p:cNvPr id="110" name="TextBox 110"/>
          <p:cNvSpPr txBox="1"/>
          <p:nvPr/>
        </p:nvSpPr>
        <p:spPr>
          <a:xfrm>
            <a:off x="7983686" y="4213410"/>
            <a:ext cx="809004" cy="365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spc="-15" dirty="0">
                <a:solidFill>
                  <a:srgbClr val="fefefe"/>
                </a:solidFill>
                <a:latin typeface="Cambria"/>
                <a:ea typeface="Cambria"/>
              </a:rPr>
              <a:t>Taste/</a:t>
            </a:r>
            <a:r>
              <a:rPr lang="en-US" altLang="zh-CN" sz="1200" spc="114" dirty="0">
                <a:solidFill>
                  <a:srgbClr val="fefefe"/>
                </a:solidFill>
                <a:latin typeface="Cambria"/>
                <a:cs typeface="Cambria"/>
              </a:rPr>
              <a:t> </a:t>
            </a:r>
            <a:r>
              <a:rPr lang="en-US" altLang="zh-CN" sz="1200" spc="-15" dirty="0">
                <a:solidFill>
                  <a:srgbClr val="fefefe"/>
                </a:solidFill>
                <a:latin typeface="Cambria"/>
                <a:ea typeface="Cambria"/>
              </a:rPr>
              <a:t>lavor</a:t>
            </a:r>
          </a:p>
          <a:p>
            <a:pPr marL="0" indent="41076">
              <a:lnSpc>
                <a:spcPct val="100000"/>
              </a:lnSpc>
            </a:pPr>
            <a:r>
              <a:rPr lang="en-US" altLang="zh-CN" sz="1200" spc="10" dirty="0">
                <a:solidFill>
                  <a:srgbClr val="fefefe"/>
                </a:solidFill>
                <a:latin typeface="Cambria"/>
                <a:ea typeface="Cambria"/>
              </a:rPr>
              <a:t>pre</a:t>
            </a:r>
            <a:r>
              <a:rPr lang="en-US" altLang="zh-CN" sz="1200" spc="5" dirty="0">
                <a:solidFill>
                  <a:srgbClr val="fefefe"/>
                </a:solidFill>
                <a:latin typeface="Cambria"/>
                <a:ea typeface="Cambria"/>
              </a:rPr>
              <a:t>ference</a:t>
            </a:r>
          </a:p>
        </p:txBody>
      </p:sp>
      <p:sp>
        <p:nvSpPr>
          <p:cNvPr id="111" name="TextBox 111"/>
          <p:cNvSpPr txBox="1"/>
          <p:nvPr/>
        </p:nvSpPr>
        <p:spPr>
          <a:xfrm>
            <a:off x="9129713" y="4217122"/>
            <a:ext cx="842044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spc="-20" dirty="0">
                <a:solidFill>
                  <a:srgbClr val="fefefe"/>
                </a:solidFill>
                <a:latin typeface="Cambria"/>
                <a:ea typeface="Cambria"/>
              </a:rPr>
              <a:t>Availabil</a:t>
            </a:r>
            <a:r>
              <a:rPr lang="en-US" altLang="zh-CN" sz="1200" spc="-15" dirty="0">
                <a:solidFill>
                  <a:srgbClr val="fefefe"/>
                </a:solidFill>
                <a:latin typeface="Cambria"/>
                <a:ea typeface="Cambria"/>
              </a:rPr>
              <a:t>ity</a:t>
            </a:r>
          </a:p>
        </p:txBody>
      </p:sp>
      <p:sp>
        <p:nvSpPr>
          <p:cNvPr id="112" name="TextBox 112"/>
          <p:cNvSpPr txBox="1"/>
          <p:nvPr/>
        </p:nvSpPr>
        <p:spPr>
          <a:xfrm>
            <a:off x="10165606" y="4217122"/>
            <a:ext cx="975171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spc="-10" dirty="0">
                <a:solidFill>
                  <a:srgbClr val="fefefe"/>
                </a:solidFill>
                <a:latin typeface="Cambria"/>
                <a:ea typeface="Cambria"/>
              </a:rPr>
              <a:t>Eff</a:t>
            </a:r>
            <a:r>
              <a:rPr lang="en-US" altLang="zh-CN" sz="1200" spc="-5" dirty="0">
                <a:solidFill>
                  <a:srgbClr val="fefefe"/>
                </a:solidFill>
                <a:latin typeface="Cambria"/>
                <a:ea typeface="Cambria"/>
              </a:rPr>
              <a:t>ectiveness</a:t>
            </a:r>
          </a:p>
        </p:txBody>
      </p:sp>
      <p:sp>
        <p:nvSpPr>
          <p:cNvPr id="113" name="TextBox 113"/>
          <p:cNvSpPr txBox="1"/>
          <p:nvPr/>
        </p:nvSpPr>
        <p:spPr>
          <a:xfrm>
            <a:off x="11507787" y="4217122"/>
            <a:ext cx="494828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spc="-15" dirty="0">
                <a:solidFill>
                  <a:srgbClr val="fefefe"/>
                </a:solidFill>
                <a:latin typeface="Cambria"/>
                <a:ea typeface="Cambria"/>
              </a:rPr>
              <a:t>Oth</a:t>
            </a:r>
            <a:r>
              <a:rPr lang="en-US" altLang="zh-CN" sz="1200" spc="-5" dirty="0">
                <a:solidFill>
                  <a:srgbClr val="fefefe"/>
                </a:solidFill>
                <a:latin typeface="Cambria"/>
                <a:ea typeface="Cambria"/>
              </a:rPr>
              <a:t>er</a:t>
            </a:r>
          </a:p>
        </p:txBody>
      </p:sp>
      <p:sp>
        <p:nvSpPr>
          <p:cNvPr id="114" name="TextBox 114"/>
          <p:cNvSpPr txBox="1"/>
          <p:nvPr/>
        </p:nvSpPr>
        <p:spPr>
          <a:xfrm>
            <a:off x="1469529" y="5037966"/>
            <a:ext cx="6190850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242322"/>
                </a:solidFill>
                <a:latin typeface="Cambria"/>
                <a:ea typeface="Cambria"/>
              </a:rPr>
              <a:t>Cola-Coka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ea typeface="Cambria"/>
              </a:rPr>
              <a:t>and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ea typeface="Cambria"/>
              </a:rPr>
              <a:t>Bepsi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ea typeface="Cambria"/>
              </a:rPr>
              <a:t>has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ea typeface="Cambria"/>
              </a:rPr>
              <a:t>large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ea typeface="Cambria"/>
              </a:rPr>
              <a:t>numbers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ea typeface="Cambria"/>
              </a:rPr>
              <a:t>of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ea typeface="Cambria"/>
              </a:rPr>
              <a:t>consumers.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ea typeface="Cambria"/>
              </a:rPr>
              <a:t>hence</a:t>
            </a:r>
            <a:r>
              <a:rPr lang="en-US" altLang="zh-CN" sz="1800" spc="-4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ea typeface="Cambria"/>
              </a:rPr>
              <a:t>it</a:t>
            </a:r>
          </a:p>
        </p:txBody>
      </p:sp>
      <p:sp>
        <p:nvSpPr>
          <p:cNvPr id="115" name="TextBox 115"/>
          <p:cNvSpPr txBox="1"/>
          <p:nvPr/>
        </p:nvSpPr>
        <p:spPr>
          <a:xfrm>
            <a:off x="7991475" y="5006488"/>
            <a:ext cx="983601" cy="168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</a:pPr>
            <a:r>
              <a:rPr lang="en-US" altLang="zh-CN" sz="1000" spc="-5" dirty="0">
                <a:solidFill>
                  <a:srgbClr val="fefefe"/>
                </a:solidFill>
                <a:latin typeface="Segoe UI Symbol"/>
                <a:ea typeface="Segoe UI Symbol"/>
              </a:rPr>
              <a:t>Cur</a:t>
            </a:r>
            <a:r>
              <a:rPr lang="en-US" altLang="zh-CN" sz="1000" dirty="0">
                <a:solidFill>
                  <a:srgbClr val="fefefe"/>
                </a:solidFill>
                <a:latin typeface="Segoe UI Symbol"/>
                <a:ea typeface="Segoe UI Symbol"/>
              </a:rPr>
              <a:t>rent_brands</a:t>
            </a:r>
          </a:p>
        </p:txBody>
      </p:sp>
      <p:sp>
        <p:nvSpPr>
          <p:cNvPr id="116" name="TextBox 116"/>
          <p:cNvSpPr txBox="1"/>
          <p:nvPr/>
        </p:nvSpPr>
        <p:spPr>
          <a:xfrm>
            <a:off x="8953500" y="5009965"/>
            <a:ext cx="1302243" cy="3160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00" spc="10" dirty="0">
                <a:solidFill>
                  <a:srgbClr val="fefefe"/>
                </a:solidFill>
                <a:latin typeface="Segoe UI Symbol"/>
                <a:ea typeface="Segoe UI Symbol"/>
              </a:rPr>
              <a:t>Availability</a:t>
            </a:r>
            <a:r>
              <a:rPr lang="en-US" altLang="zh-CN" sz="1000" spc="15" dirty="0">
                <a:solidFill>
                  <a:srgbClr val="fefefe"/>
                </a:solidFill>
                <a:latin typeface="Segoe UI Symbol"/>
                <a:cs typeface="Segoe UI Symbol"/>
              </a:rPr>
              <a:t>  </a:t>
            </a:r>
            <a:r>
              <a:rPr lang="en-US" altLang="zh-CN" sz="1000" spc="15" dirty="0">
                <a:solidFill>
                  <a:srgbClr val="fefefe"/>
                </a:solidFill>
                <a:latin typeface="Segoe UI Symbol"/>
                <a:ea typeface="Segoe UI Symbol"/>
              </a:rPr>
              <a:t>Brand</a:t>
            </a:r>
          </a:p>
          <a:p>
            <a:pPr marL="0" indent="704850">
              <a:lnSpc>
                <a:spcPct val="100000"/>
              </a:lnSpc>
            </a:pPr>
            <a:r>
              <a:rPr lang="en-US" altLang="zh-CN" sz="1000" spc="-5" dirty="0">
                <a:solidFill>
                  <a:srgbClr val="fefefe"/>
                </a:solidFill>
                <a:latin typeface="Segoe UI Symbol"/>
                <a:ea typeface="Segoe UI Symbol"/>
              </a:rPr>
              <a:t>rep</a:t>
            </a:r>
            <a:r>
              <a:rPr lang="en-US" altLang="zh-CN" sz="1000" dirty="0">
                <a:solidFill>
                  <a:srgbClr val="fefefe"/>
                </a:solidFill>
                <a:latin typeface="Segoe UI Symbol"/>
                <a:ea typeface="Segoe UI Symbol"/>
              </a:rPr>
              <a:t>utation</a:t>
            </a:r>
          </a:p>
        </p:txBody>
      </p:sp>
      <p:sp>
        <p:nvSpPr>
          <p:cNvPr id="117" name="TextBox 117"/>
          <p:cNvSpPr txBox="1"/>
          <p:nvPr/>
        </p:nvSpPr>
        <p:spPr>
          <a:xfrm>
            <a:off x="10515600" y="5006488"/>
            <a:ext cx="1900315" cy="168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</a:pPr>
            <a:r>
              <a:rPr lang="en-US" altLang="zh-CN" sz="1000" dirty="0">
                <a:solidFill>
                  <a:srgbClr val="fefefe"/>
                </a:solidFill>
                <a:latin typeface="Segoe UI Symbol"/>
                <a:ea typeface="Segoe UI Symbol"/>
              </a:rPr>
              <a:t>Effectiveness</a:t>
            </a:r>
            <a:r>
              <a:rPr lang="en-US" altLang="zh-CN" sz="1000" dirty="0">
                <a:solidFill>
                  <a:srgbClr val="fefefe"/>
                </a:solidFill>
                <a:latin typeface="Segoe UI Symbol"/>
                <a:cs typeface="Segoe UI Symbol"/>
              </a:rPr>
              <a:t>   </a:t>
            </a:r>
            <a:r>
              <a:rPr lang="en-US" altLang="zh-CN" sz="1000" dirty="0">
                <a:solidFill>
                  <a:srgbClr val="fefefe"/>
                </a:solidFill>
                <a:latin typeface="Segoe UI Symbol"/>
                <a:ea typeface="Segoe UI Symbol"/>
              </a:rPr>
              <a:t>Other</a:t>
            </a:r>
            <a:r>
              <a:rPr lang="en-US" altLang="zh-CN" sz="1000" spc="-44" dirty="0">
                <a:solidFill>
                  <a:srgbClr val="fefefe"/>
                </a:solidFill>
                <a:latin typeface="Segoe UI Symbol"/>
                <a:cs typeface="Segoe UI Symbol"/>
              </a:rPr>
              <a:t>   </a:t>
            </a:r>
            <a:r>
              <a:rPr lang="en-US" altLang="zh-CN" sz="1000" dirty="0">
                <a:solidFill>
                  <a:srgbClr val="fefefe"/>
                </a:solidFill>
                <a:latin typeface="Segoe UI Symbol"/>
                <a:ea typeface="Segoe UI Symbol"/>
              </a:rPr>
              <a:t>Taste/flav</a:t>
            </a:r>
          </a:p>
        </p:txBody>
      </p:sp>
      <p:sp>
        <p:nvSpPr>
          <p:cNvPr id="118" name="TextBox 118"/>
          <p:cNvSpPr txBox="1"/>
          <p:nvPr/>
        </p:nvSpPr>
        <p:spPr>
          <a:xfrm>
            <a:off x="1469529" y="5326028"/>
            <a:ext cx="6097559" cy="11178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50303">
              <a:lnSpc>
                <a:spcPct val="100000"/>
              </a:lnSpc>
            </a:pPr>
            <a:r>
              <a:rPr lang="en-US" altLang="zh-CN" sz="1800" dirty="0">
                <a:solidFill>
                  <a:srgbClr val="242322"/>
                </a:solidFill>
                <a:latin typeface="Cambria"/>
                <a:ea typeface="Cambria"/>
              </a:rPr>
              <a:t>placed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ea typeface="Cambria"/>
              </a:rPr>
              <a:t>in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ea typeface="Cambria"/>
              </a:rPr>
              <a:t>top</a:t>
            </a:r>
            <a:r>
              <a:rPr lang="en-US" altLang="zh-CN" sz="1800" spc="-64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ea typeface="Cambria"/>
              </a:rPr>
              <a:t>brands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242322"/>
                </a:solidFill>
                <a:latin typeface="Cambria"/>
                <a:ea typeface="Cambria"/>
              </a:rPr>
              <a:t>The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ea typeface="Cambria"/>
              </a:rPr>
              <a:t>primary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ea typeface="Cambria"/>
              </a:rPr>
              <a:t>for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ea typeface="Cambria"/>
              </a:rPr>
              <a:t>buying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ea typeface="Cambria"/>
              </a:rPr>
              <a:t>those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ea typeface="Cambria"/>
              </a:rPr>
              <a:t>brands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ea typeface="Cambria"/>
              </a:rPr>
              <a:t>are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ea typeface="Cambria"/>
              </a:rPr>
              <a:t>due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ea typeface="Cambria"/>
              </a:rPr>
              <a:t>to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ea typeface="Cambria"/>
              </a:rPr>
              <a:t>their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ea typeface="Cambria"/>
              </a:rPr>
              <a:t>in</a:t>
            </a:r>
            <a:r>
              <a:rPr lang="en-US" altLang="zh-CN" sz="1800" spc="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ea typeface="Cambria"/>
              </a:rPr>
              <a:t>luence</a:t>
            </a:r>
          </a:p>
          <a:p>
            <a:pPr marL="0" indent="50303">
              <a:lnSpc>
                <a:spcPct val="100000"/>
              </a:lnSpc>
            </a:pPr>
            <a:r>
              <a:rPr lang="en-US" altLang="zh-CN" sz="1800" dirty="0">
                <a:solidFill>
                  <a:srgbClr val="242322"/>
                </a:solidFill>
                <a:latin typeface="Cambria"/>
                <a:ea typeface="Cambria"/>
              </a:rPr>
              <a:t>brand</a:t>
            </a:r>
            <a:r>
              <a:rPr lang="en-US" altLang="zh-CN" sz="1800" spc="-34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ea typeface="Cambria"/>
              </a:rPr>
              <a:t>reputation</a:t>
            </a:r>
            <a:r>
              <a:rPr lang="en-US" altLang="zh-CN" sz="1800" spc="-34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ea typeface="Cambria"/>
              </a:rPr>
              <a:t>they</a:t>
            </a:r>
            <a:r>
              <a:rPr lang="en-US" altLang="zh-CN" sz="1800" spc="-34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ea typeface="Cambria"/>
              </a:rPr>
              <a:t>built</a:t>
            </a:r>
            <a:r>
              <a:rPr lang="en-US" altLang="zh-CN" sz="1800" spc="-34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ea typeface="Cambria"/>
              </a:rPr>
              <a:t>over</a:t>
            </a:r>
            <a:r>
              <a:rPr lang="en-US" altLang="zh-CN" sz="1800" spc="-4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1800" dirty="0">
                <a:solidFill>
                  <a:srgbClr val="242322"/>
                </a:solidFill>
                <a:latin typeface="Cambria"/>
                <a:ea typeface="Cambria"/>
              </a:rPr>
              <a:t>years</a:t>
            </a:r>
          </a:p>
        </p:txBody>
      </p:sp>
      <p:sp>
        <p:nvSpPr>
          <p:cNvPr id="119" name="TextBox 119"/>
          <p:cNvSpPr txBox="1"/>
          <p:nvPr/>
        </p:nvSpPr>
        <p:spPr>
          <a:xfrm>
            <a:off x="7991475" y="5326028"/>
            <a:ext cx="592549" cy="12393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zh-CN" altLang="en-US" sz="700" spc="-5" dirty="0">
                <a:solidFill>
                  <a:srgbClr val="fefefe"/>
                </a:solidFill>
                <a:latin typeface="宋体"/>
                <a:ea typeface="宋体"/>
              </a:rPr>
              <a:t></a:t>
            </a:r>
          </a:p>
          <a:p>
            <a:pPr>
              <a:lnSpc>
                <a:spcPts val="839"/>
              </a:lnSpc>
            </a:pPr>
            <a:endParaRPr lang="en-US" dirty="0" smtClean="0"/>
          </a:p>
          <a:p>
            <a:pPr hangingPunct="0" marL="0">
              <a:lnSpc>
                <a:spcPct val="187500"/>
              </a:lnSpc>
            </a:pPr>
            <a:r>
              <a:rPr lang="en-US" altLang="zh-CN" sz="1000" spc="5" dirty="0">
                <a:solidFill>
                  <a:srgbClr val="fefefe"/>
                </a:solidFill>
                <a:latin typeface="Segoe UI Symbol"/>
                <a:ea typeface="Segoe UI Symbol"/>
              </a:rPr>
              <a:t>Be</a:t>
            </a:r>
            <a:r>
              <a:rPr lang="en-US" altLang="zh-CN" sz="1000" dirty="0">
                <a:solidFill>
                  <a:srgbClr val="fefefe"/>
                </a:solidFill>
                <a:latin typeface="Segoe UI Symbol"/>
                <a:ea typeface="Segoe UI Symbol"/>
              </a:rPr>
              <a:t>psi</a:t>
            </a:r>
            <a:r>
              <a:rPr lang="en-US" altLang="zh-CN" sz="1000" dirty="0">
                <a:solidFill>
                  <a:srgbClr val="fefefe"/>
                </a:solidFill>
                <a:latin typeface="Segoe UI Symbol"/>
                <a:cs typeface="Segoe UI Symbol"/>
              </a:rPr>
              <a:t> </a:t>
            </a:r>
            <a:br/>
            <a:r>
              <a:rPr lang="en-US" altLang="zh-CN" sz="1000" spc="30" dirty="0">
                <a:solidFill>
                  <a:srgbClr val="fefefe"/>
                </a:solidFill>
                <a:latin typeface="Segoe UI Symbol"/>
                <a:ea typeface="Segoe UI Symbol"/>
              </a:rPr>
              <a:t>Blue</a:t>
            </a:r>
            <a:r>
              <a:rPr lang="en-US" altLang="zh-CN" sz="1000" spc="-134" dirty="0">
                <a:solidFill>
                  <a:srgbClr val="fefef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000" spc="25" dirty="0">
                <a:solidFill>
                  <a:srgbClr val="fefefe"/>
                </a:solidFill>
                <a:latin typeface="Segoe UI Symbol"/>
                <a:ea typeface="Segoe UI Symbol"/>
              </a:rPr>
              <a:t>Bull</a:t>
            </a:r>
            <a:r>
              <a:rPr lang="en-US" altLang="zh-CN" sz="1000" dirty="0">
                <a:solidFill>
                  <a:srgbClr val="fefef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000" spc="-5" dirty="0">
                <a:solidFill>
                  <a:srgbClr val="fefefe"/>
                </a:solidFill>
                <a:latin typeface="Segoe UI Symbol"/>
                <a:ea typeface="Segoe UI Symbol"/>
              </a:rPr>
              <a:t>Cod</a:t>
            </a:r>
            <a:r>
              <a:rPr lang="en-US" altLang="zh-CN" sz="1000" dirty="0">
                <a:solidFill>
                  <a:srgbClr val="fefefe"/>
                </a:solidFill>
                <a:latin typeface="Segoe UI Symbol"/>
                <a:ea typeface="Segoe UI Symbol"/>
              </a:rPr>
              <a:t>eX</a:t>
            </a:r>
          </a:p>
          <a:p>
            <a:pPr marL="0">
              <a:lnSpc>
                <a:spcPct val="110416"/>
              </a:lnSpc>
            </a:pPr>
            <a:r>
              <a:rPr lang="en-US" altLang="zh-CN" sz="1000" spc="-5" dirty="0">
                <a:solidFill>
                  <a:srgbClr val="fefefe"/>
                </a:solidFill>
                <a:latin typeface="Segoe UI Symbol"/>
                <a:ea typeface="Segoe UI Symbol"/>
              </a:rPr>
              <a:t>Col</a:t>
            </a:r>
            <a:r>
              <a:rPr lang="en-US" altLang="zh-CN" sz="1000" dirty="0">
                <a:solidFill>
                  <a:srgbClr val="fefefe"/>
                </a:solidFill>
                <a:latin typeface="Segoe UI Symbol"/>
                <a:ea typeface="Segoe UI Symbol"/>
              </a:rPr>
              <a:t>a-Coka</a:t>
            </a:r>
          </a:p>
        </p:txBody>
      </p:sp>
      <p:sp>
        <p:nvSpPr>
          <p:cNvPr id="120" name="TextBox 120"/>
          <p:cNvSpPr txBox="1"/>
          <p:nvPr/>
        </p:nvSpPr>
        <p:spPr>
          <a:xfrm>
            <a:off x="9357717" y="5539888"/>
            <a:ext cx="252820" cy="1143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187500"/>
              </a:lnSpc>
            </a:pPr>
            <a:r>
              <a:rPr lang="en-US" altLang="zh-CN" sz="1000" spc="-20" dirty="0">
                <a:solidFill>
                  <a:srgbClr val="242322"/>
                </a:solidFill>
                <a:latin typeface="Segoe UI Symbol"/>
                <a:ea typeface="Segoe UI Symbol"/>
              </a:rPr>
              <a:t>418</a:t>
            </a:r>
            <a:r>
              <a:rPr lang="en-US" altLang="zh-CN" sz="1000" dirty="0">
                <a:solidFill>
                  <a:srgbClr val="242322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000" spc="-20" dirty="0">
                <a:solidFill>
                  <a:srgbClr val="242322"/>
                </a:solidFill>
                <a:latin typeface="Segoe UI Symbol"/>
                <a:ea typeface="Segoe UI Symbol"/>
              </a:rPr>
              <a:t>180</a:t>
            </a:r>
            <a:r>
              <a:rPr lang="en-US" altLang="zh-CN" sz="1000" dirty="0">
                <a:solidFill>
                  <a:srgbClr val="242322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000" spc="-20" dirty="0">
                <a:solidFill>
                  <a:srgbClr val="242322"/>
                </a:solidFill>
                <a:latin typeface="Segoe UI Symbol"/>
                <a:ea typeface="Segoe UI Symbol"/>
              </a:rPr>
              <a:t>195</a:t>
            </a:r>
            <a:r>
              <a:rPr lang="en-US" altLang="zh-CN" sz="1000" dirty="0">
                <a:solidFill>
                  <a:srgbClr val="242322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000" spc="-15" dirty="0">
                <a:solidFill>
                  <a:srgbClr val="242322"/>
                </a:solidFill>
                <a:latin typeface="Segoe UI Symbol"/>
                <a:ea typeface="Segoe UI Symbol"/>
              </a:rPr>
              <a:t>510</a:t>
            </a:r>
          </a:p>
        </p:txBody>
      </p:sp>
      <p:sp>
        <p:nvSpPr>
          <p:cNvPr id="121" name="TextBox 121"/>
          <p:cNvSpPr txBox="1"/>
          <p:nvPr/>
        </p:nvSpPr>
        <p:spPr>
          <a:xfrm>
            <a:off x="10214967" y="5539888"/>
            <a:ext cx="252820" cy="1143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187500"/>
              </a:lnSpc>
            </a:pPr>
            <a:r>
              <a:rPr lang="en-US" altLang="zh-CN" sz="1000" spc="-20" dirty="0">
                <a:solidFill>
                  <a:srgbClr val="242322"/>
                </a:solidFill>
                <a:latin typeface="Segoe UI Symbol"/>
                <a:ea typeface="Segoe UI Symbol"/>
              </a:rPr>
              <a:t>577</a:t>
            </a:r>
            <a:r>
              <a:rPr lang="en-US" altLang="zh-CN" sz="1000" dirty="0">
                <a:solidFill>
                  <a:srgbClr val="242322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000" spc="-20" dirty="0">
                <a:solidFill>
                  <a:srgbClr val="242322"/>
                </a:solidFill>
                <a:latin typeface="Segoe UI Symbol"/>
                <a:ea typeface="Segoe UI Symbol"/>
              </a:rPr>
              <a:t>289</a:t>
            </a:r>
            <a:r>
              <a:rPr lang="en-US" altLang="zh-CN" sz="1000" dirty="0">
                <a:solidFill>
                  <a:srgbClr val="242322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000" spc="-20" dirty="0">
                <a:solidFill>
                  <a:srgbClr val="242322"/>
                </a:solidFill>
                <a:latin typeface="Segoe UI Symbol"/>
                <a:ea typeface="Segoe UI Symbol"/>
              </a:rPr>
              <a:t>259</a:t>
            </a:r>
            <a:r>
              <a:rPr lang="en-US" altLang="zh-CN" sz="1000" dirty="0">
                <a:solidFill>
                  <a:srgbClr val="242322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000" spc="-15" dirty="0">
                <a:solidFill>
                  <a:srgbClr val="242322"/>
                </a:solidFill>
                <a:latin typeface="Segoe UI Symbol"/>
                <a:ea typeface="Segoe UI Symbol"/>
              </a:rPr>
              <a:t>616</a:t>
            </a:r>
          </a:p>
        </p:txBody>
      </p:sp>
      <p:sp>
        <p:nvSpPr>
          <p:cNvPr id="122" name="TextBox 122"/>
          <p:cNvSpPr txBox="1"/>
          <p:nvPr/>
        </p:nvSpPr>
        <p:spPr>
          <a:xfrm>
            <a:off x="11034117" y="5539888"/>
            <a:ext cx="646656" cy="10255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  <a:tabLst>
                <a:tab pos="428625" algn="l"/>
              </a:tabLst>
            </a:pPr>
            <a:r>
              <a:rPr lang="en-US" altLang="zh-CN" sz="1000" spc="-5" dirty="0">
                <a:solidFill>
                  <a:srgbClr val="242322"/>
                </a:solidFill>
                <a:latin typeface="Segoe UI Symbol"/>
                <a:ea typeface="Segoe UI Symbol"/>
              </a:rPr>
              <a:t>339	</a:t>
            </a:r>
            <a:r>
              <a:rPr lang="en-US" altLang="zh-CN" sz="1000" spc="-15" dirty="0">
                <a:solidFill>
                  <a:srgbClr val="242322"/>
                </a:solidFill>
                <a:latin typeface="Segoe UI Symbol"/>
                <a:ea typeface="Segoe UI Symbol"/>
              </a:rPr>
              <a:t>355</a:t>
            </a:r>
          </a:p>
          <a:p>
            <a:pPr>
              <a:lnSpc>
                <a:spcPts val="925"/>
              </a:lnSpc>
            </a:pPr>
            <a:endParaRPr lang="en-US" dirty="0" smtClean="0"/>
          </a:p>
          <a:p>
            <a:pPr marL="0">
              <a:lnSpc>
                <a:spcPct val="110416"/>
              </a:lnSpc>
              <a:tabLst>
                <a:tab pos="428625" algn="l"/>
              </a:tabLst>
            </a:pPr>
            <a:r>
              <a:rPr lang="en-US" altLang="zh-CN" sz="1000" spc="-5" dirty="0">
                <a:solidFill>
                  <a:srgbClr val="242322"/>
                </a:solidFill>
                <a:latin typeface="Segoe UI Symbol"/>
                <a:ea typeface="Segoe UI Symbol"/>
              </a:rPr>
              <a:t>187	</a:t>
            </a:r>
            <a:r>
              <a:rPr lang="en-US" altLang="zh-CN" sz="1000" spc="-15" dirty="0">
                <a:solidFill>
                  <a:srgbClr val="242322"/>
                </a:solidFill>
                <a:latin typeface="Segoe UI Symbol"/>
                <a:ea typeface="Segoe UI Symbol"/>
              </a:rPr>
              <a:t>165</a:t>
            </a:r>
          </a:p>
          <a:p>
            <a:pPr>
              <a:lnSpc>
                <a:spcPts val="925"/>
              </a:lnSpc>
            </a:pPr>
            <a:endParaRPr lang="en-US" dirty="0" smtClean="0"/>
          </a:p>
          <a:p>
            <a:pPr marL="0">
              <a:lnSpc>
                <a:spcPct val="110416"/>
              </a:lnSpc>
              <a:tabLst>
                <a:tab pos="428625" algn="l"/>
              </a:tabLst>
            </a:pPr>
            <a:r>
              <a:rPr lang="en-US" altLang="zh-CN" sz="1000" spc="-5" dirty="0">
                <a:solidFill>
                  <a:srgbClr val="242322"/>
                </a:solidFill>
                <a:latin typeface="Segoe UI Symbol"/>
                <a:ea typeface="Segoe UI Symbol"/>
              </a:rPr>
              <a:t>176	</a:t>
            </a:r>
            <a:r>
              <a:rPr lang="en-US" altLang="zh-CN" sz="1000" spc="-15" dirty="0">
                <a:solidFill>
                  <a:srgbClr val="242322"/>
                </a:solidFill>
                <a:latin typeface="Segoe UI Symbol"/>
                <a:ea typeface="Segoe UI Symbol"/>
              </a:rPr>
              <a:t>168</a:t>
            </a:r>
          </a:p>
          <a:p>
            <a:pPr>
              <a:lnSpc>
                <a:spcPts val="925"/>
              </a:lnSpc>
            </a:pPr>
            <a:endParaRPr lang="en-US" dirty="0" smtClean="0"/>
          </a:p>
          <a:p>
            <a:pPr marL="0">
              <a:lnSpc>
                <a:spcPct val="110416"/>
              </a:lnSpc>
              <a:tabLst>
                <a:tab pos="428625" algn="l"/>
              </a:tabLst>
            </a:pPr>
            <a:r>
              <a:rPr lang="en-US" altLang="zh-CN" sz="1000" spc="-5" dirty="0">
                <a:solidFill>
                  <a:srgbClr val="242322"/>
                </a:solidFill>
                <a:latin typeface="Segoe UI Symbol"/>
                <a:ea typeface="Segoe UI Symbol"/>
              </a:rPr>
              <a:t>433	</a:t>
            </a:r>
            <a:r>
              <a:rPr lang="en-US" altLang="zh-CN" sz="1000" spc="-15" dirty="0">
                <a:solidFill>
                  <a:srgbClr val="242322"/>
                </a:solidFill>
                <a:latin typeface="Segoe UI Symbol"/>
                <a:ea typeface="Segoe UI Symbol"/>
              </a:rPr>
              <a:t>448</a:t>
            </a:r>
          </a:p>
        </p:txBody>
      </p:sp>
      <p:sp>
        <p:nvSpPr>
          <p:cNvPr id="123" name="TextBox 123"/>
          <p:cNvSpPr txBox="1"/>
          <p:nvPr/>
        </p:nvSpPr>
        <p:spPr>
          <a:xfrm>
            <a:off x="7991475" y="6682888"/>
            <a:ext cx="3803598" cy="168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  <a:tabLst>
                <a:tab pos="1366242" algn="l"/>
                <a:tab pos="2223492" algn="l"/>
                <a:tab pos="3042642" algn="l"/>
                <a:tab pos="3471267" algn="l"/>
              </a:tabLst>
            </a:pPr>
            <a:r>
              <a:rPr lang="en-US" altLang="zh-CN" sz="1000" spc="-5" dirty="0">
                <a:solidFill>
                  <a:srgbClr val="fefefe"/>
                </a:solidFill>
                <a:latin typeface="Segoe UI Symbol"/>
                <a:ea typeface="Segoe UI Symbol"/>
              </a:rPr>
              <a:t>Gangster	</a:t>
            </a:r>
            <a:r>
              <a:rPr lang="en-US" altLang="zh-CN" sz="1000" spc="-5" dirty="0">
                <a:solidFill>
                  <a:srgbClr val="242322"/>
                </a:solidFill>
                <a:latin typeface="Segoe UI Symbol"/>
                <a:ea typeface="Segoe UI Symbol"/>
              </a:rPr>
              <a:t>339	</a:t>
            </a:r>
            <a:r>
              <a:rPr lang="en-US" altLang="zh-CN" sz="1000" spc="-5" dirty="0">
                <a:solidFill>
                  <a:srgbClr val="242322"/>
                </a:solidFill>
                <a:latin typeface="Segoe UI Symbol"/>
                <a:ea typeface="Segoe UI Symbol"/>
              </a:rPr>
              <a:t>511	</a:t>
            </a:r>
            <a:r>
              <a:rPr lang="en-US" altLang="zh-CN" sz="1000" spc="-5" dirty="0">
                <a:solidFill>
                  <a:srgbClr val="242322"/>
                </a:solidFill>
                <a:latin typeface="Segoe UI Symbol"/>
                <a:ea typeface="Segoe UI Symbol"/>
              </a:rPr>
              <a:t>338	</a:t>
            </a:r>
            <a:r>
              <a:rPr lang="en-US" altLang="zh-CN" sz="1000" spc="-15" dirty="0">
                <a:solidFill>
                  <a:srgbClr val="242322"/>
                </a:solidFill>
                <a:latin typeface="Segoe UI Symbol"/>
                <a:ea typeface="Segoe UI Symbol"/>
              </a:rPr>
              <a:t>309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124"> 
				</p:cNvPr>
          <p:cNvSpPr/>
          <p:nvPr/>
        </p:nvSpPr>
        <p:spPr>
          <a:xfrm>
            <a:off x="222250" y="222250"/>
            <a:ext cx="12198350" cy="323850"/>
          </a:xfrm>
          <a:custGeom>
            <a:avLst/>
            <a:gdLst>
              <a:gd name="connsiteX0" fmla="*/ 6350 w 12198350"/>
              <a:gd name="connsiteY0" fmla="*/ 6350 h 323850"/>
              <a:gd name="connsiteX1" fmla="*/ 12198351 w 12198350"/>
              <a:gd name="connsiteY1" fmla="*/ 6350 h 323850"/>
              <a:gd name="connsiteX2" fmla="*/ 12198351 w 12198350"/>
              <a:gd name="connsiteY2" fmla="*/ 330200 h 323850"/>
              <a:gd name="connsiteX3" fmla="*/ 6350 w 12198350"/>
              <a:gd name="connsiteY3" fmla="*/ 330200 h 323850"/>
              <a:gd name="connsiteX4" fmla="*/ 6350 w 12198350"/>
              <a:gd name="connsiteY4" fmla="*/ 63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350" h="323850">
                <a:moveTo>
                  <a:pt x="6350" y="6350"/>
                </a:moveTo>
                <a:lnTo>
                  <a:pt x="12198351" y="6350"/>
                </a:lnTo>
                <a:lnTo>
                  <a:pt x="12198351" y="330200"/>
                </a:lnTo>
                <a:lnTo>
                  <a:pt x="6350" y="330200"/>
                </a:lnTo>
                <a:lnTo>
                  <a:pt x="6350" y="6350"/>
                </a:lnTo>
                <a:close/>
              </a:path>
            </a:pathLst>
          </a:custGeom>
          <a:solidFill>
            <a:srgbClr val="3a393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533400"/>
            <a:ext cx="12230100" cy="1310640"/>
          </a:xfrm>
          <a:prstGeom prst="rect">
            <a:avLst/>
          </a:prstGeom>
        </p:spPr>
      </p:pic>
      <p:sp>
        <p:nvSpPr>
          <p:cNvPr id="126" name="Freeform 126"> 
				</p:cNvPr>
          <p:cNvSpPr/>
          <p:nvPr/>
        </p:nvSpPr>
        <p:spPr>
          <a:xfrm>
            <a:off x="184150" y="539750"/>
            <a:ext cx="12261850" cy="1276350"/>
          </a:xfrm>
          <a:custGeom>
            <a:avLst/>
            <a:gdLst>
              <a:gd name="connsiteX0" fmla="*/ 13969 w 12261850"/>
              <a:gd name="connsiteY0" fmla="*/ 18033 h 1276350"/>
              <a:gd name="connsiteX1" fmla="*/ 12266929 w 12261850"/>
              <a:gd name="connsiteY1" fmla="*/ 18033 h 1276350"/>
              <a:gd name="connsiteX2" fmla="*/ 12266929 w 12261850"/>
              <a:gd name="connsiteY2" fmla="*/ 1286001 h 1276350"/>
              <a:gd name="connsiteX3" fmla="*/ 13969 w 12261850"/>
              <a:gd name="connsiteY3" fmla="*/ 1286001 h 1276350"/>
              <a:gd name="connsiteX4" fmla="*/ 13969 w 12261850"/>
              <a:gd name="connsiteY4" fmla="*/ 18033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1850" h="1276350">
                <a:moveTo>
                  <a:pt x="13969" y="18033"/>
                </a:moveTo>
                <a:lnTo>
                  <a:pt x="12266929" y="18033"/>
                </a:lnTo>
                <a:lnTo>
                  <a:pt x="12266929" y="1286001"/>
                </a:lnTo>
                <a:lnTo>
                  <a:pt x="13969" y="1286001"/>
                </a:lnTo>
                <a:lnTo>
                  <a:pt x="13969" y="18033"/>
                </a:lnTo>
                <a:close/>
              </a:path>
            </a:pathLst>
          </a:custGeom>
          <a:solidFill>
            <a:srgbClr val="dfdf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7"> 
				</p:cNvPr>
          <p:cNvSpPr/>
          <p:nvPr/>
        </p:nvSpPr>
        <p:spPr>
          <a:xfrm>
            <a:off x="222250" y="222250"/>
            <a:ext cx="12198350" cy="6864350"/>
          </a:xfrm>
          <a:custGeom>
            <a:avLst/>
            <a:gdLst>
              <a:gd name="connsiteX0" fmla="*/ 6350 w 12198350"/>
              <a:gd name="connsiteY0" fmla="*/ 6350 h 6864350"/>
              <a:gd name="connsiteX1" fmla="*/ 12198351 w 12198350"/>
              <a:gd name="connsiteY1" fmla="*/ 6350 h 6864350"/>
              <a:gd name="connsiteX2" fmla="*/ 12198351 w 12198350"/>
              <a:gd name="connsiteY2" fmla="*/ 6864350 h 6864350"/>
              <a:gd name="connsiteX3" fmla="*/ 6350 w 12198350"/>
              <a:gd name="connsiteY3" fmla="*/ 6864350 h 6864350"/>
              <a:gd name="connsiteX4" fmla="*/ 6350 w 12198350"/>
              <a:gd name="connsiteY4" fmla="*/ 6350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350" h="6864350">
                <a:moveTo>
                  <a:pt x="6350" y="6350"/>
                </a:moveTo>
                <a:lnTo>
                  <a:pt x="12198351" y="6350"/>
                </a:lnTo>
                <a:lnTo>
                  <a:pt x="12198351" y="6864350"/>
                </a:lnTo>
                <a:lnTo>
                  <a:pt x="6350" y="6864350"/>
                </a:lnTo>
                <a:lnTo>
                  <a:pt x="6350" y="63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8"> 
				</p:cNvPr>
          <p:cNvSpPr/>
          <p:nvPr/>
        </p:nvSpPr>
        <p:spPr>
          <a:xfrm>
            <a:off x="222250" y="222250"/>
            <a:ext cx="12198350" cy="6864350"/>
          </a:xfrm>
          <a:custGeom>
            <a:avLst/>
            <a:gdLst>
              <a:gd name="connsiteX0" fmla="*/ 6350 w 12198350"/>
              <a:gd name="connsiteY0" fmla="*/ 6350 h 6864350"/>
              <a:gd name="connsiteX1" fmla="*/ 12198351 w 12198350"/>
              <a:gd name="connsiteY1" fmla="*/ 6350 h 6864350"/>
              <a:gd name="connsiteX2" fmla="*/ 12198351 w 12198350"/>
              <a:gd name="connsiteY2" fmla="*/ 6864350 h 6864350"/>
              <a:gd name="connsiteX3" fmla="*/ 6350 w 12198350"/>
              <a:gd name="connsiteY3" fmla="*/ 6864350 h 6864350"/>
              <a:gd name="connsiteX4" fmla="*/ 6350 w 12198350"/>
              <a:gd name="connsiteY4" fmla="*/ 6350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350" h="6864350">
                <a:moveTo>
                  <a:pt x="6350" y="6350"/>
                </a:moveTo>
                <a:lnTo>
                  <a:pt x="12198351" y="6350"/>
                </a:lnTo>
                <a:lnTo>
                  <a:pt x="12198351" y="6864350"/>
                </a:lnTo>
                <a:lnTo>
                  <a:pt x="6350" y="6864350"/>
                </a:lnTo>
                <a:lnTo>
                  <a:pt x="6350" y="6350"/>
                </a:lnTo>
                <a:close/>
              </a:path>
            </a:pathLst>
          </a:custGeom>
          <a:solidFill>
            <a:srgbClr val="9fcf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9"> 
				</p:cNvPr>
          <p:cNvSpPr/>
          <p:nvPr/>
        </p:nvSpPr>
        <p:spPr>
          <a:xfrm>
            <a:off x="161925" y="250825"/>
            <a:ext cx="4918075" cy="1006475"/>
          </a:xfrm>
          <a:custGeom>
            <a:avLst/>
            <a:gdLst>
              <a:gd name="connsiteX0" fmla="*/ 338888 w 4918075"/>
              <a:gd name="connsiteY0" fmla="*/ 73025 h 1006475"/>
              <a:gd name="connsiteX1" fmla="*/ 4924425 w 4918075"/>
              <a:gd name="connsiteY1" fmla="*/ 73025 h 1006475"/>
              <a:gd name="connsiteX2" fmla="*/ 4652212 w 4918075"/>
              <a:gd name="connsiteY2" fmla="*/ 1016000 h 1006475"/>
              <a:gd name="connsiteX3" fmla="*/ 66675 w 4918075"/>
              <a:gd name="connsiteY3" fmla="*/ 1016000 h 1006475"/>
              <a:gd name="connsiteX4" fmla="*/ 338888 w 4918075"/>
              <a:gd name="connsiteY4" fmla="*/ 73025 h 1006475"/>
              <a:gd name="connsiteX5" fmla="*/ 338888 w 4918075"/>
              <a:gd name="connsiteY5" fmla="*/ 73025 h 100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18075" h="1006475">
                <a:moveTo>
                  <a:pt x="338888" y="73025"/>
                </a:moveTo>
                <a:lnTo>
                  <a:pt x="4924425" y="73025"/>
                </a:lnTo>
                <a:lnTo>
                  <a:pt x="4652212" y="1016000"/>
                </a:lnTo>
                <a:lnTo>
                  <a:pt x="66675" y="1016000"/>
                </a:lnTo>
                <a:lnTo>
                  <a:pt x="338888" y="73025"/>
                </a:lnTo>
                <a:lnTo>
                  <a:pt x="338888" y="73025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33350">
            <a:solidFill>
              <a:srgbClr val="cfcfc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30"> 
				</p:cNvPr>
          <p:cNvSpPr/>
          <p:nvPr/>
        </p:nvSpPr>
        <p:spPr>
          <a:xfrm>
            <a:off x="9979025" y="3438525"/>
            <a:ext cx="1298575" cy="66675"/>
          </a:xfrm>
          <a:custGeom>
            <a:avLst/>
            <a:gdLst>
              <a:gd name="connsiteX0" fmla="*/ 70132 w 1298575"/>
              <a:gd name="connsiteY0" fmla="*/ 69990 h 66675"/>
              <a:gd name="connsiteX1" fmla="*/ 1309586 w 1298575"/>
              <a:gd name="connsiteY1" fmla="*/ 69990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8575" h="66675">
                <a:moveTo>
                  <a:pt x="70132" y="69990"/>
                </a:moveTo>
                <a:lnTo>
                  <a:pt x="1309586" y="69990"/>
                </a:lnTo>
              </a:path>
            </a:pathLst>
          </a:custGeom>
          <a:ln w="9521">
            <a:solidFill>
              <a:srgbClr val="b2afa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1"> 
				</p:cNvPr>
          <p:cNvSpPr/>
          <p:nvPr/>
        </p:nvSpPr>
        <p:spPr>
          <a:xfrm>
            <a:off x="8937625" y="1673225"/>
            <a:ext cx="66675" cy="193675"/>
          </a:xfrm>
          <a:custGeom>
            <a:avLst/>
            <a:gdLst>
              <a:gd name="connsiteX0" fmla="*/ 74794 w 66675"/>
              <a:gd name="connsiteY0" fmla="*/ 66707 h 193675"/>
              <a:gd name="connsiteX1" fmla="*/ 74794 w 66675"/>
              <a:gd name="connsiteY1" fmla="*/ 199949 h 19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3675">
                <a:moveTo>
                  <a:pt x="74794" y="66707"/>
                </a:moveTo>
                <a:lnTo>
                  <a:pt x="74794" y="199949"/>
                </a:lnTo>
              </a:path>
            </a:pathLst>
          </a:custGeom>
          <a:ln w="9521">
            <a:solidFill>
              <a:srgbClr val="b2afa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2"> 
				</p:cNvPr>
          <p:cNvSpPr/>
          <p:nvPr/>
        </p:nvSpPr>
        <p:spPr>
          <a:xfrm>
            <a:off x="9979025" y="3375025"/>
            <a:ext cx="66675" cy="193675"/>
          </a:xfrm>
          <a:custGeom>
            <a:avLst/>
            <a:gdLst>
              <a:gd name="connsiteX0" fmla="*/ 70132 w 66675"/>
              <a:gd name="connsiteY0" fmla="*/ 66869 h 193675"/>
              <a:gd name="connsiteX1" fmla="*/ 70132 w 66675"/>
              <a:gd name="connsiteY1" fmla="*/ 200112 h 19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3675">
                <a:moveTo>
                  <a:pt x="70132" y="66869"/>
                </a:moveTo>
                <a:lnTo>
                  <a:pt x="70132" y="200112"/>
                </a:lnTo>
              </a:path>
            </a:pathLst>
          </a:custGeom>
          <a:ln w="9521">
            <a:solidFill>
              <a:srgbClr val="b2afa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3"> 
				</p:cNvPr>
          <p:cNvSpPr/>
          <p:nvPr/>
        </p:nvSpPr>
        <p:spPr>
          <a:xfrm>
            <a:off x="12252325" y="1673225"/>
            <a:ext cx="66675" cy="193675"/>
          </a:xfrm>
          <a:custGeom>
            <a:avLst/>
            <a:gdLst>
              <a:gd name="connsiteX0" fmla="*/ 73026 w 66675"/>
              <a:gd name="connsiteY0" fmla="*/ 66707 h 193675"/>
              <a:gd name="connsiteX1" fmla="*/ 73026 w 66675"/>
              <a:gd name="connsiteY1" fmla="*/ 199949 h 19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3675">
                <a:moveTo>
                  <a:pt x="73026" y="66707"/>
                </a:moveTo>
                <a:lnTo>
                  <a:pt x="73026" y="199949"/>
                </a:lnTo>
              </a:path>
            </a:pathLst>
          </a:custGeom>
          <a:ln w="9521">
            <a:solidFill>
              <a:srgbClr val="b2afa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4"> 
				</p:cNvPr>
          <p:cNvSpPr/>
          <p:nvPr/>
        </p:nvSpPr>
        <p:spPr>
          <a:xfrm>
            <a:off x="11210925" y="3375025"/>
            <a:ext cx="66675" cy="193675"/>
          </a:xfrm>
          <a:custGeom>
            <a:avLst/>
            <a:gdLst>
              <a:gd name="connsiteX0" fmla="*/ 77686 w 66675"/>
              <a:gd name="connsiteY0" fmla="*/ 66869 h 193675"/>
              <a:gd name="connsiteX1" fmla="*/ 77686 w 66675"/>
              <a:gd name="connsiteY1" fmla="*/ 200112 h 19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3675">
                <a:moveTo>
                  <a:pt x="77686" y="66869"/>
                </a:moveTo>
                <a:lnTo>
                  <a:pt x="77686" y="200112"/>
                </a:lnTo>
              </a:path>
            </a:pathLst>
          </a:custGeom>
          <a:ln w="9521">
            <a:solidFill>
              <a:srgbClr val="b2afa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5"> 
				</p:cNvPr>
          <p:cNvSpPr/>
          <p:nvPr/>
        </p:nvSpPr>
        <p:spPr>
          <a:xfrm>
            <a:off x="8937625" y="1863725"/>
            <a:ext cx="3381375" cy="333375"/>
          </a:xfrm>
          <a:custGeom>
            <a:avLst/>
            <a:gdLst>
              <a:gd name="connsiteX0" fmla="*/ 74794 w 3381375"/>
              <a:gd name="connsiteY0" fmla="*/ 76070 h 333375"/>
              <a:gd name="connsiteX1" fmla="*/ 3387726 w 3381375"/>
              <a:gd name="connsiteY1" fmla="*/ 76070 h 333375"/>
              <a:gd name="connsiteX2" fmla="*/ 3387726 w 3381375"/>
              <a:gd name="connsiteY2" fmla="*/ 339730 h 333375"/>
              <a:gd name="connsiteX3" fmla="*/ 74794 w 3381375"/>
              <a:gd name="connsiteY3" fmla="*/ 339730 h 333375"/>
              <a:gd name="connsiteX4" fmla="*/ 74794 w 3381375"/>
              <a:gd name="connsiteY4" fmla="*/ 7607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1375" h="333375">
                <a:moveTo>
                  <a:pt x="74794" y="76070"/>
                </a:moveTo>
                <a:lnTo>
                  <a:pt x="3387726" y="76070"/>
                </a:lnTo>
                <a:lnTo>
                  <a:pt x="3387726" y="339730"/>
                </a:lnTo>
                <a:lnTo>
                  <a:pt x="74794" y="339730"/>
                </a:lnTo>
                <a:lnTo>
                  <a:pt x="74794" y="76070"/>
                </a:lnTo>
                <a:close/>
              </a:path>
            </a:pathLst>
          </a:custGeom>
          <a:solidFill>
            <a:srgbClr val="4a1a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6"> 
				</p:cNvPr>
          <p:cNvSpPr/>
          <p:nvPr/>
        </p:nvSpPr>
        <p:spPr>
          <a:xfrm>
            <a:off x="9153525" y="2155825"/>
            <a:ext cx="2949575" cy="333375"/>
          </a:xfrm>
          <a:custGeom>
            <a:avLst/>
            <a:gdLst>
              <a:gd name="connsiteX0" fmla="*/ 78984 w 2949575"/>
              <a:gd name="connsiteY0" fmla="*/ 76925 h 333375"/>
              <a:gd name="connsiteX1" fmla="*/ 2951736 w 2949575"/>
              <a:gd name="connsiteY1" fmla="*/ 76925 h 333375"/>
              <a:gd name="connsiteX2" fmla="*/ 2951736 w 2949575"/>
              <a:gd name="connsiteY2" fmla="*/ 340584 h 333375"/>
              <a:gd name="connsiteX3" fmla="*/ 78984 w 2949575"/>
              <a:gd name="connsiteY3" fmla="*/ 340584 h 333375"/>
              <a:gd name="connsiteX4" fmla="*/ 78984 w 2949575"/>
              <a:gd name="connsiteY4" fmla="*/ 7692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575" h="333375">
                <a:moveTo>
                  <a:pt x="78984" y="76925"/>
                </a:moveTo>
                <a:lnTo>
                  <a:pt x="2951736" y="76925"/>
                </a:lnTo>
                <a:lnTo>
                  <a:pt x="2951736" y="340584"/>
                </a:lnTo>
                <a:lnTo>
                  <a:pt x="78984" y="340584"/>
                </a:lnTo>
                <a:lnTo>
                  <a:pt x="78984" y="76925"/>
                </a:lnTo>
                <a:close/>
              </a:path>
            </a:pathLst>
          </a:custGeom>
          <a:solidFill>
            <a:srgbClr val="35003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7"> 
				</p:cNvPr>
          <p:cNvSpPr/>
          <p:nvPr/>
        </p:nvSpPr>
        <p:spPr>
          <a:xfrm>
            <a:off x="9483725" y="2447925"/>
            <a:ext cx="2289175" cy="333375"/>
          </a:xfrm>
          <a:custGeom>
            <a:avLst/>
            <a:gdLst>
              <a:gd name="connsiteX0" fmla="*/ 78919 w 2289175"/>
              <a:gd name="connsiteY0" fmla="*/ 77780 h 333375"/>
              <a:gd name="connsiteX1" fmla="*/ 2291401 w 2289175"/>
              <a:gd name="connsiteY1" fmla="*/ 77780 h 333375"/>
              <a:gd name="connsiteX2" fmla="*/ 2291401 w 2289175"/>
              <a:gd name="connsiteY2" fmla="*/ 341439 h 333375"/>
              <a:gd name="connsiteX3" fmla="*/ 78919 w 2289175"/>
              <a:gd name="connsiteY3" fmla="*/ 341439 h 333375"/>
              <a:gd name="connsiteX4" fmla="*/ 78919 w 2289175"/>
              <a:gd name="connsiteY4" fmla="*/ 7778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9175" h="333375">
                <a:moveTo>
                  <a:pt x="78919" y="77780"/>
                </a:moveTo>
                <a:lnTo>
                  <a:pt x="2291401" y="77780"/>
                </a:lnTo>
                <a:lnTo>
                  <a:pt x="2291401" y="341439"/>
                </a:lnTo>
                <a:lnTo>
                  <a:pt x="78919" y="341439"/>
                </a:lnTo>
                <a:lnTo>
                  <a:pt x="78919" y="77780"/>
                </a:lnTo>
                <a:close/>
              </a:path>
            </a:pathLst>
          </a:custGeom>
          <a:solidFill>
            <a:srgbClr val="3b074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8"> 
				</p:cNvPr>
          <p:cNvSpPr/>
          <p:nvPr/>
        </p:nvSpPr>
        <p:spPr>
          <a:xfrm>
            <a:off x="9737725" y="2740025"/>
            <a:ext cx="1781175" cy="333375"/>
          </a:xfrm>
          <a:custGeom>
            <a:avLst/>
            <a:gdLst>
              <a:gd name="connsiteX0" fmla="*/ 73968 w 1781175"/>
              <a:gd name="connsiteY0" fmla="*/ 78634 h 333375"/>
              <a:gd name="connsiteX1" fmla="*/ 1788352 w 1781175"/>
              <a:gd name="connsiteY1" fmla="*/ 78634 h 333375"/>
              <a:gd name="connsiteX2" fmla="*/ 1788352 w 1781175"/>
              <a:gd name="connsiteY2" fmla="*/ 342294 h 333375"/>
              <a:gd name="connsiteX3" fmla="*/ 73968 w 1781175"/>
              <a:gd name="connsiteY3" fmla="*/ 342294 h 333375"/>
              <a:gd name="connsiteX4" fmla="*/ 73968 w 1781175"/>
              <a:gd name="connsiteY4" fmla="*/ 78634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1175" h="333375">
                <a:moveTo>
                  <a:pt x="73968" y="78634"/>
                </a:moveTo>
                <a:lnTo>
                  <a:pt x="1788352" y="78634"/>
                </a:lnTo>
                <a:lnTo>
                  <a:pt x="1788352" y="342294"/>
                </a:lnTo>
                <a:lnTo>
                  <a:pt x="73968" y="342294"/>
                </a:lnTo>
                <a:lnTo>
                  <a:pt x="73968" y="78634"/>
                </a:lnTo>
                <a:close/>
              </a:path>
            </a:pathLst>
          </a:custGeom>
          <a:solidFill>
            <a:srgbClr val="a68fc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9"> 
				</p:cNvPr>
          <p:cNvSpPr/>
          <p:nvPr/>
        </p:nvSpPr>
        <p:spPr>
          <a:xfrm>
            <a:off x="9979025" y="3044825"/>
            <a:ext cx="1298575" cy="320675"/>
          </a:xfrm>
          <a:custGeom>
            <a:avLst/>
            <a:gdLst>
              <a:gd name="connsiteX0" fmla="*/ 70133 w 1298575"/>
              <a:gd name="connsiteY0" fmla="*/ 66789 h 320675"/>
              <a:gd name="connsiteX1" fmla="*/ 1309586 w 1298575"/>
              <a:gd name="connsiteY1" fmla="*/ 66789 h 320675"/>
              <a:gd name="connsiteX2" fmla="*/ 1309586 w 1298575"/>
              <a:gd name="connsiteY2" fmla="*/ 330448 h 320675"/>
              <a:gd name="connsiteX3" fmla="*/ 70133 w 1298575"/>
              <a:gd name="connsiteY3" fmla="*/ 330448 h 320675"/>
              <a:gd name="connsiteX4" fmla="*/ 70133 w 1298575"/>
              <a:gd name="connsiteY4" fmla="*/ 66789 h 32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8575" h="320675">
                <a:moveTo>
                  <a:pt x="70133" y="66789"/>
                </a:moveTo>
                <a:lnTo>
                  <a:pt x="1309586" y="66789"/>
                </a:lnTo>
                <a:lnTo>
                  <a:pt x="1309586" y="330448"/>
                </a:lnTo>
                <a:lnTo>
                  <a:pt x="70133" y="330448"/>
                </a:lnTo>
                <a:lnTo>
                  <a:pt x="70133" y="66789"/>
                </a:lnTo>
                <a:close/>
              </a:path>
            </a:pathLst>
          </a:custGeom>
          <a:solidFill>
            <a:srgbClr val="c6b7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40"> 
				</p:cNvPr>
          <p:cNvSpPr/>
          <p:nvPr/>
        </p:nvSpPr>
        <p:spPr>
          <a:xfrm>
            <a:off x="6753225" y="2028825"/>
            <a:ext cx="1171575" cy="1463675"/>
          </a:xfrm>
          <a:custGeom>
            <a:avLst/>
            <a:gdLst>
              <a:gd name="connsiteX0" fmla="*/ 485775 w 1171575"/>
              <a:gd name="connsiteY0" fmla="*/ 75685 h 1463675"/>
              <a:gd name="connsiteX1" fmla="*/ 526823 w 1171575"/>
              <a:gd name="connsiteY1" fmla="*/ 76896 h 1463675"/>
              <a:gd name="connsiteX2" fmla="*/ 567728 w 1171575"/>
              <a:gd name="connsiteY2" fmla="*/ 80525 h 1463675"/>
              <a:gd name="connsiteX3" fmla="*/ 608348 w 1171575"/>
              <a:gd name="connsiteY3" fmla="*/ 86559 h 1463675"/>
              <a:gd name="connsiteX4" fmla="*/ 648542 w 1171575"/>
              <a:gd name="connsiteY4" fmla="*/ 94977 h 1463675"/>
              <a:gd name="connsiteX5" fmla="*/ 688169 w 1171575"/>
              <a:gd name="connsiteY5" fmla="*/ 105750 h 1463675"/>
              <a:gd name="connsiteX6" fmla="*/ 727092 w 1171575"/>
              <a:gd name="connsiteY6" fmla="*/ 118840 h 1463675"/>
              <a:gd name="connsiteX7" fmla="*/ 765174 w 1171575"/>
              <a:gd name="connsiteY7" fmla="*/ 134202 h 1463675"/>
              <a:gd name="connsiteX8" fmla="*/ 802284 w 1171575"/>
              <a:gd name="connsiteY8" fmla="*/ 151782 h 1463675"/>
              <a:gd name="connsiteX9" fmla="*/ 838292 w 1171575"/>
              <a:gd name="connsiteY9" fmla="*/ 171520 h 1463675"/>
              <a:gd name="connsiteX10" fmla="*/ 873073 w 1171575"/>
              <a:gd name="connsiteY10" fmla="*/ 193346 h 1463675"/>
              <a:gd name="connsiteX11" fmla="*/ 906507 w 1171575"/>
              <a:gd name="connsiteY11" fmla="*/ 217184 h 1463675"/>
              <a:gd name="connsiteX12" fmla="*/ 938476 w 1171575"/>
              <a:gd name="connsiteY12" fmla="*/ 242952 h 1463675"/>
              <a:gd name="connsiteX13" fmla="*/ 968869 w 1171575"/>
              <a:gd name="connsiteY13" fmla="*/ 270560 h 1463675"/>
              <a:gd name="connsiteX14" fmla="*/ 997581 w 1171575"/>
              <a:gd name="connsiteY14" fmla="*/ 299912 h 1463675"/>
              <a:gd name="connsiteX15" fmla="*/ 1024511 w 1171575"/>
              <a:gd name="connsiteY15" fmla="*/ 330905 h 1463675"/>
              <a:gd name="connsiteX16" fmla="*/ 1049567 w 1171575"/>
              <a:gd name="connsiteY16" fmla="*/ 363431 h 1463675"/>
              <a:gd name="connsiteX17" fmla="*/ 1072660 w 1171575"/>
              <a:gd name="connsiteY17" fmla="*/ 397379 h 1463675"/>
              <a:gd name="connsiteX18" fmla="*/ 1093710 w 1171575"/>
              <a:gd name="connsiteY18" fmla="*/ 432628 h 1463675"/>
              <a:gd name="connsiteX19" fmla="*/ 1112645 w 1171575"/>
              <a:gd name="connsiteY19" fmla="*/ 469057 h 1463675"/>
              <a:gd name="connsiteX20" fmla="*/ 1129397 w 1171575"/>
              <a:gd name="connsiteY20" fmla="*/ 506539 h 1463675"/>
              <a:gd name="connsiteX21" fmla="*/ 1143910 w 1171575"/>
              <a:gd name="connsiteY21" fmla="*/ 544944 h 1463675"/>
              <a:gd name="connsiteX22" fmla="*/ 1156131 w 1171575"/>
              <a:gd name="connsiteY22" fmla="*/ 584137 h 1463675"/>
              <a:gd name="connsiteX23" fmla="*/ 1166020 w 1171575"/>
              <a:gd name="connsiteY23" fmla="*/ 623982 h 1463675"/>
              <a:gd name="connsiteX24" fmla="*/ 1173540 w 1171575"/>
              <a:gd name="connsiteY24" fmla="*/ 664341 h 1463675"/>
              <a:gd name="connsiteX25" fmla="*/ 1178667 w 1171575"/>
              <a:gd name="connsiteY25" fmla="*/ 705073 h 1463675"/>
              <a:gd name="connsiteX26" fmla="*/ 1181382 w 1171575"/>
              <a:gd name="connsiteY26" fmla="*/ 746037 h 1463675"/>
              <a:gd name="connsiteX27" fmla="*/ 1181677 w 1171575"/>
              <a:gd name="connsiteY27" fmla="*/ 787089 h 1463675"/>
              <a:gd name="connsiteX28" fmla="*/ 1179548 w 1171575"/>
              <a:gd name="connsiteY28" fmla="*/ 828087 h 1463675"/>
              <a:gd name="connsiteX29" fmla="*/ 1175006 w 1171575"/>
              <a:gd name="connsiteY29" fmla="*/ 868888 h 1463675"/>
              <a:gd name="connsiteX30" fmla="*/ 1168065 w 1171575"/>
              <a:gd name="connsiteY30" fmla="*/ 909351 h 1463675"/>
              <a:gd name="connsiteX31" fmla="*/ 1158748 w 1171575"/>
              <a:gd name="connsiteY31" fmla="*/ 949333 h 1463675"/>
              <a:gd name="connsiteX32" fmla="*/ 1147089 w 1171575"/>
              <a:gd name="connsiteY32" fmla="*/ 988697 h 1463675"/>
              <a:gd name="connsiteX33" fmla="*/ 1133129 w 1171575"/>
              <a:gd name="connsiteY33" fmla="*/ 1027306 h 1463675"/>
              <a:gd name="connsiteX34" fmla="*/ 1116915 w 1171575"/>
              <a:gd name="connsiteY34" fmla="*/ 1065024 h 1463675"/>
              <a:gd name="connsiteX35" fmla="*/ 1098505 w 1171575"/>
              <a:gd name="connsiteY35" fmla="*/ 1101720 h 1463675"/>
              <a:gd name="connsiteX36" fmla="*/ 1077962 w 1171575"/>
              <a:gd name="connsiteY36" fmla="*/ 1137268 h 1463675"/>
              <a:gd name="connsiteX37" fmla="*/ 1055358 w 1171575"/>
              <a:gd name="connsiteY37" fmla="*/ 1171542 h 1463675"/>
              <a:gd name="connsiteX38" fmla="*/ 1030771 w 1171575"/>
              <a:gd name="connsiteY38" fmla="*/ 1204424 h 1463675"/>
              <a:gd name="connsiteX39" fmla="*/ 1004287 w 1171575"/>
              <a:gd name="connsiteY39" fmla="*/ 1235800 h 1463675"/>
              <a:gd name="connsiteX40" fmla="*/ 975999 w 1171575"/>
              <a:gd name="connsiteY40" fmla="*/ 1265559 h 1463675"/>
              <a:gd name="connsiteX41" fmla="*/ 946004 w 1171575"/>
              <a:gd name="connsiteY41" fmla="*/ 1293600 h 1463675"/>
              <a:gd name="connsiteX42" fmla="*/ 914407 w 1171575"/>
              <a:gd name="connsiteY42" fmla="*/ 1319823 h 1463675"/>
              <a:gd name="connsiteX43" fmla="*/ 881319 w 1171575"/>
              <a:gd name="connsiteY43" fmla="*/ 1344138 h 1463675"/>
              <a:gd name="connsiteX44" fmla="*/ 846854 w 1171575"/>
              <a:gd name="connsiteY44" fmla="*/ 1366460 h 1463675"/>
              <a:gd name="connsiteX45" fmla="*/ 811132 w 1171575"/>
              <a:gd name="connsiteY45" fmla="*/ 1386711 h 1463675"/>
              <a:gd name="connsiteX46" fmla="*/ 774278 w 1171575"/>
              <a:gd name="connsiteY46" fmla="*/ 1404821 h 1463675"/>
              <a:gd name="connsiteX47" fmla="*/ 736420 w 1171575"/>
              <a:gd name="connsiteY47" fmla="*/ 1420727 h 1463675"/>
              <a:gd name="connsiteX48" fmla="*/ 697689 w 1171575"/>
              <a:gd name="connsiteY48" fmla="*/ 1434373 h 1463675"/>
              <a:gd name="connsiteX49" fmla="*/ 658221 w 1171575"/>
              <a:gd name="connsiteY49" fmla="*/ 1445712 h 1463675"/>
              <a:gd name="connsiteX50" fmla="*/ 618152 w 1171575"/>
              <a:gd name="connsiteY50" fmla="*/ 1454705 h 1463675"/>
              <a:gd name="connsiteX51" fmla="*/ 577622 w 1171575"/>
              <a:gd name="connsiteY51" fmla="*/ 1461320 h 1463675"/>
              <a:gd name="connsiteX52" fmla="*/ 536773 w 1171575"/>
              <a:gd name="connsiteY52" fmla="*/ 1465534 h 1463675"/>
              <a:gd name="connsiteX53" fmla="*/ 495747 w 1171575"/>
              <a:gd name="connsiteY53" fmla="*/ 1467333 h 1463675"/>
              <a:gd name="connsiteX54" fmla="*/ 454686 w 1171575"/>
              <a:gd name="connsiteY54" fmla="*/ 1466710 h 1463675"/>
              <a:gd name="connsiteX55" fmla="*/ 413732 w 1171575"/>
              <a:gd name="connsiteY55" fmla="*/ 1463667 h 1463675"/>
              <a:gd name="connsiteX56" fmla="*/ 373030 w 1171575"/>
              <a:gd name="connsiteY56" fmla="*/ 1458216 h 1463675"/>
              <a:gd name="connsiteX57" fmla="*/ 332720 w 1171575"/>
              <a:gd name="connsiteY57" fmla="*/ 1450374 h 1463675"/>
              <a:gd name="connsiteX58" fmla="*/ 292943 w 1171575"/>
              <a:gd name="connsiteY58" fmla="*/ 1440170 h 1463675"/>
              <a:gd name="connsiteX59" fmla="*/ 253837 w 1171575"/>
              <a:gd name="connsiteY59" fmla="*/ 1427638 h 1463675"/>
              <a:gd name="connsiteX60" fmla="*/ 215538 w 1171575"/>
              <a:gd name="connsiteY60" fmla="*/ 1412823 h 1463675"/>
              <a:gd name="connsiteX61" fmla="*/ 178180 w 1171575"/>
              <a:gd name="connsiteY61" fmla="*/ 1395776 h 1463675"/>
              <a:gd name="connsiteX62" fmla="*/ 141892 w 1171575"/>
              <a:gd name="connsiteY62" fmla="*/ 1376556 h 1463675"/>
              <a:gd name="connsiteX63" fmla="*/ 106802 w 1171575"/>
              <a:gd name="connsiteY63" fmla="*/ 1355230 h 1463675"/>
              <a:gd name="connsiteX64" fmla="*/ 73031 w 1171575"/>
              <a:gd name="connsiteY64" fmla="*/ 1331873 h 1463675"/>
              <a:gd name="connsiteX65" fmla="*/ 485775 w 1171575"/>
              <a:gd name="connsiteY65" fmla="*/ 771545 h 1463675"/>
              <a:gd name="connsiteX66" fmla="*/ 485775 w 1171575"/>
              <a:gd name="connsiteY66" fmla="*/ 75685 h 1463675"/>
              <a:gd name="connsiteX67" fmla="*/ 485775 w 1171575"/>
              <a:gd name="connsiteY67" fmla="*/ 75685 h 146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71575" h="1463675">
                <a:moveTo>
                  <a:pt x="485775" y="75685"/>
                </a:moveTo>
                <a:cubicBezTo>
                  <a:pt x="499470" y="75685"/>
                  <a:pt x="513153" y="76089"/>
                  <a:pt x="526823" y="76896"/>
                </a:cubicBezTo>
                <a:cubicBezTo>
                  <a:pt x="540494" y="77703"/>
                  <a:pt x="554129" y="78913"/>
                  <a:pt x="567728" y="80525"/>
                </a:cubicBezTo>
                <a:cubicBezTo>
                  <a:pt x="581328" y="82137"/>
                  <a:pt x="594868" y="84148"/>
                  <a:pt x="608348" y="86559"/>
                </a:cubicBezTo>
                <a:cubicBezTo>
                  <a:pt x="621829" y="88969"/>
                  <a:pt x="635227" y="91775"/>
                  <a:pt x="648542" y="94977"/>
                </a:cubicBezTo>
                <a:cubicBezTo>
                  <a:pt x="661857" y="98178"/>
                  <a:pt x="675066" y="101769"/>
                  <a:pt x="688169" y="105750"/>
                </a:cubicBezTo>
                <a:cubicBezTo>
                  <a:pt x="701271" y="109730"/>
                  <a:pt x="714246" y="114094"/>
                  <a:pt x="727092" y="118840"/>
                </a:cubicBezTo>
                <a:cubicBezTo>
                  <a:pt x="739937" y="123586"/>
                  <a:pt x="752631" y="128707"/>
                  <a:pt x="765174" y="134202"/>
                </a:cubicBezTo>
                <a:cubicBezTo>
                  <a:pt x="777716" y="139697"/>
                  <a:pt x="790087" y="145557"/>
                  <a:pt x="802284" y="151782"/>
                </a:cubicBezTo>
                <a:cubicBezTo>
                  <a:pt x="814481" y="158007"/>
                  <a:pt x="826483" y="164587"/>
                  <a:pt x="838292" y="171520"/>
                </a:cubicBezTo>
                <a:cubicBezTo>
                  <a:pt x="850100" y="178453"/>
                  <a:pt x="861694" y="185728"/>
                  <a:pt x="873073" y="193346"/>
                </a:cubicBezTo>
                <a:cubicBezTo>
                  <a:pt x="884452" y="200963"/>
                  <a:pt x="895597" y="208909"/>
                  <a:pt x="906507" y="217184"/>
                </a:cubicBezTo>
                <a:cubicBezTo>
                  <a:pt x="917417" y="225459"/>
                  <a:pt x="928073" y="234049"/>
                  <a:pt x="938476" y="242952"/>
                </a:cubicBezTo>
                <a:cubicBezTo>
                  <a:pt x="948879" y="251856"/>
                  <a:pt x="959010" y="261059"/>
                  <a:pt x="968869" y="270560"/>
                </a:cubicBezTo>
                <a:cubicBezTo>
                  <a:pt x="978729" y="280062"/>
                  <a:pt x="988300" y="289845"/>
                  <a:pt x="997581" y="299912"/>
                </a:cubicBezTo>
                <a:cubicBezTo>
                  <a:pt x="1006863" y="309978"/>
                  <a:pt x="1015840" y="320309"/>
                  <a:pt x="1024511" y="330905"/>
                </a:cubicBezTo>
                <a:cubicBezTo>
                  <a:pt x="1033184" y="341501"/>
                  <a:pt x="1041535" y="352343"/>
                  <a:pt x="1049567" y="363431"/>
                </a:cubicBezTo>
                <a:cubicBezTo>
                  <a:pt x="1057599" y="374520"/>
                  <a:pt x="1065296" y="385836"/>
                  <a:pt x="1072660" y="397379"/>
                </a:cubicBezTo>
                <a:cubicBezTo>
                  <a:pt x="1080023" y="408921"/>
                  <a:pt x="1087040" y="420671"/>
                  <a:pt x="1093710" y="432628"/>
                </a:cubicBezTo>
                <a:cubicBezTo>
                  <a:pt x="1100380" y="444585"/>
                  <a:pt x="1106692" y="456728"/>
                  <a:pt x="1112645" y="469057"/>
                </a:cubicBezTo>
                <a:cubicBezTo>
                  <a:pt x="1118598" y="481387"/>
                  <a:pt x="1124182" y="493880"/>
                  <a:pt x="1129397" y="506539"/>
                </a:cubicBezTo>
                <a:cubicBezTo>
                  <a:pt x="1134612" y="519198"/>
                  <a:pt x="1139450" y="531999"/>
                  <a:pt x="1143910" y="544944"/>
                </a:cubicBezTo>
                <a:cubicBezTo>
                  <a:pt x="1148369" y="557888"/>
                  <a:pt x="1152443" y="570952"/>
                  <a:pt x="1156131" y="584137"/>
                </a:cubicBezTo>
                <a:cubicBezTo>
                  <a:pt x="1159819" y="597321"/>
                  <a:pt x="1163115" y="610603"/>
                  <a:pt x="1166020" y="623982"/>
                </a:cubicBezTo>
                <a:cubicBezTo>
                  <a:pt x="1168923" y="637361"/>
                  <a:pt x="1171430" y="650814"/>
                  <a:pt x="1173540" y="664341"/>
                </a:cubicBezTo>
                <a:cubicBezTo>
                  <a:pt x="1175650" y="677868"/>
                  <a:pt x="1177359" y="691445"/>
                  <a:pt x="1178667" y="705073"/>
                </a:cubicBezTo>
                <a:cubicBezTo>
                  <a:pt x="1179976" y="718701"/>
                  <a:pt x="1180880" y="732355"/>
                  <a:pt x="1181382" y="746037"/>
                </a:cubicBezTo>
                <a:cubicBezTo>
                  <a:pt x="1181885" y="759718"/>
                  <a:pt x="1181982" y="773402"/>
                  <a:pt x="1181677" y="787089"/>
                </a:cubicBezTo>
                <a:cubicBezTo>
                  <a:pt x="1181371" y="800776"/>
                  <a:pt x="1180662" y="814442"/>
                  <a:pt x="1179548" y="828087"/>
                </a:cubicBezTo>
                <a:cubicBezTo>
                  <a:pt x="1178436" y="841732"/>
                  <a:pt x="1176921" y="855332"/>
                  <a:pt x="1175006" y="868888"/>
                </a:cubicBezTo>
                <a:cubicBezTo>
                  <a:pt x="1173090" y="882444"/>
                  <a:pt x="1170776" y="895931"/>
                  <a:pt x="1168065" y="909351"/>
                </a:cubicBezTo>
                <a:cubicBezTo>
                  <a:pt x="1165352" y="922770"/>
                  <a:pt x="1162247" y="936097"/>
                  <a:pt x="1158748" y="949333"/>
                </a:cubicBezTo>
                <a:cubicBezTo>
                  <a:pt x="1155249" y="962569"/>
                  <a:pt x="1151363" y="975691"/>
                  <a:pt x="1147089" y="988697"/>
                </a:cubicBezTo>
                <a:cubicBezTo>
                  <a:pt x="1142816" y="1001704"/>
                  <a:pt x="1138162" y="1014574"/>
                  <a:pt x="1133129" y="1027306"/>
                </a:cubicBezTo>
                <a:cubicBezTo>
                  <a:pt x="1128095" y="1040038"/>
                  <a:pt x="1122691" y="1052611"/>
                  <a:pt x="1116915" y="1065024"/>
                </a:cubicBezTo>
                <a:cubicBezTo>
                  <a:pt x="1111139" y="1077437"/>
                  <a:pt x="1105003" y="1089669"/>
                  <a:pt x="1098505" y="1101720"/>
                </a:cubicBezTo>
                <a:cubicBezTo>
                  <a:pt x="1092006" y="1113771"/>
                  <a:pt x="1085159" y="1125621"/>
                  <a:pt x="1077962" y="1137268"/>
                </a:cubicBezTo>
                <a:cubicBezTo>
                  <a:pt x="1070764" y="1148915"/>
                  <a:pt x="1063229" y="1160340"/>
                  <a:pt x="1055358" y="1171542"/>
                </a:cubicBezTo>
                <a:cubicBezTo>
                  <a:pt x="1047485" y="1182745"/>
                  <a:pt x="1039290" y="1193705"/>
                  <a:pt x="1030771" y="1204424"/>
                </a:cubicBezTo>
                <a:cubicBezTo>
                  <a:pt x="1022251" y="1215143"/>
                  <a:pt x="1013424" y="1225602"/>
                  <a:pt x="1004287" y="1235800"/>
                </a:cubicBezTo>
                <a:cubicBezTo>
                  <a:pt x="995150" y="1245998"/>
                  <a:pt x="985721" y="1255918"/>
                  <a:pt x="975999" y="1265559"/>
                </a:cubicBezTo>
                <a:cubicBezTo>
                  <a:pt x="966276" y="1275201"/>
                  <a:pt x="956278" y="1284548"/>
                  <a:pt x="946004" y="1293600"/>
                </a:cubicBezTo>
                <a:cubicBezTo>
                  <a:pt x="935730" y="1302651"/>
                  <a:pt x="925197" y="1311393"/>
                  <a:pt x="914407" y="1319823"/>
                </a:cubicBezTo>
                <a:cubicBezTo>
                  <a:pt x="903617" y="1328253"/>
                  <a:pt x="892588" y="1336358"/>
                  <a:pt x="881319" y="1344138"/>
                </a:cubicBezTo>
                <a:cubicBezTo>
                  <a:pt x="870050" y="1351917"/>
                  <a:pt x="858562" y="1359358"/>
                  <a:pt x="846854" y="1366460"/>
                </a:cubicBezTo>
                <a:cubicBezTo>
                  <a:pt x="835146" y="1373561"/>
                  <a:pt x="823238" y="1380312"/>
                  <a:pt x="811132" y="1386711"/>
                </a:cubicBezTo>
                <a:cubicBezTo>
                  <a:pt x="799026" y="1393110"/>
                  <a:pt x="786741" y="1399147"/>
                  <a:pt x="774278" y="1404821"/>
                </a:cubicBezTo>
                <a:cubicBezTo>
                  <a:pt x="761815" y="1410495"/>
                  <a:pt x="749196" y="1415797"/>
                  <a:pt x="736420" y="1420727"/>
                </a:cubicBezTo>
                <a:cubicBezTo>
                  <a:pt x="723644" y="1425656"/>
                  <a:pt x="710733" y="1430205"/>
                  <a:pt x="697689" y="1434373"/>
                </a:cubicBezTo>
                <a:cubicBezTo>
                  <a:pt x="684644" y="1438541"/>
                  <a:pt x="671488" y="1442320"/>
                  <a:pt x="658221" y="1445712"/>
                </a:cubicBezTo>
                <a:cubicBezTo>
                  <a:pt x="644952" y="1449104"/>
                  <a:pt x="631597" y="1452102"/>
                  <a:pt x="618152" y="1454705"/>
                </a:cubicBezTo>
                <a:cubicBezTo>
                  <a:pt x="604707" y="1457309"/>
                  <a:pt x="591197" y="1459514"/>
                  <a:pt x="577622" y="1461320"/>
                </a:cubicBezTo>
                <a:cubicBezTo>
                  <a:pt x="564047" y="1463126"/>
                  <a:pt x="550431" y="1464531"/>
                  <a:pt x="536773" y="1465534"/>
                </a:cubicBezTo>
                <a:cubicBezTo>
                  <a:pt x="523116" y="1466537"/>
                  <a:pt x="509440" y="1467137"/>
                  <a:pt x="495747" y="1467333"/>
                </a:cubicBezTo>
                <a:cubicBezTo>
                  <a:pt x="482054" y="1467529"/>
                  <a:pt x="468366" y="1467322"/>
                  <a:pt x="454686" y="1466710"/>
                </a:cubicBezTo>
                <a:cubicBezTo>
                  <a:pt x="441004" y="1466098"/>
                  <a:pt x="427353" y="1465084"/>
                  <a:pt x="413732" y="1463667"/>
                </a:cubicBezTo>
                <a:cubicBezTo>
                  <a:pt x="400112" y="1462250"/>
                  <a:pt x="386544" y="1460433"/>
                  <a:pt x="373030" y="1458216"/>
                </a:cubicBezTo>
                <a:cubicBezTo>
                  <a:pt x="359516" y="1455998"/>
                  <a:pt x="346080" y="1453384"/>
                  <a:pt x="332720" y="1450374"/>
                </a:cubicBezTo>
                <a:cubicBezTo>
                  <a:pt x="319361" y="1447364"/>
                  <a:pt x="306102" y="1443963"/>
                  <a:pt x="292943" y="1440170"/>
                </a:cubicBezTo>
                <a:cubicBezTo>
                  <a:pt x="279784" y="1436377"/>
                  <a:pt x="266749" y="1432200"/>
                  <a:pt x="253837" y="1427638"/>
                </a:cubicBezTo>
                <a:cubicBezTo>
                  <a:pt x="240925" y="1423077"/>
                  <a:pt x="228158" y="1418138"/>
                  <a:pt x="215538" y="1412823"/>
                </a:cubicBezTo>
                <a:cubicBezTo>
                  <a:pt x="202918" y="1407508"/>
                  <a:pt x="190465" y="1401826"/>
                  <a:pt x="178180" y="1395776"/>
                </a:cubicBezTo>
                <a:cubicBezTo>
                  <a:pt x="165896" y="1389726"/>
                  <a:pt x="153799" y="1383319"/>
                  <a:pt x="141892" y="1376556"/>
                </a:cubicBezTo>
                <a:cubicBezTo>
                  <a:pt x="129986" y="1369792"/>
                  <a:pt x="118289" y="1362684"/>
                  <a:pt x="106802" y="1355230"/>
                </a:cubicBezTo>
                <a:cubicBezTo>
                  <a:pt x="95315" y="1347777"/>
                  <a:pt x="84058" y="1339991"/>
                  <a:pt x="73031" y="1331873"/>
                </a:cubicBezTo>
                <a:lnTo>
                  <a:pt x="485775" y="771545"/>
                </a:lnTo>
                <a:lnTo>
                  <a:pt x="485775" y="75685"/>
                </a:lnTo>
                <a:lnTo>
                  <a:pt x="485775" y="75685"/>
                </a:lnTo>
                <a:close/>
              </a:path>
            </a:pathLst>
          </a:custGeom>
          <a:solidFill>
            <a:srgbClr val="108b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1"> 
				</p:cNvPr>
          <p:cNvSpPr/>
          <p:nvPr/>
        </p:nvSpPr>
        <p:spPr>
          <a:xfrm>
            <a:off x="6473825" y="2409825"/>
            <a:ext cx="765175" cy="942975"/>
          </a:xfrm>
          <a:custGeom>
            <a:avLst/>
            <a:gdLst>
              <a:gd name="connsiteX0" fmla="*/ 352431 w 765175"/>
              <a:gd name="connsiteY0" fmla="*/ 950873 h 942975"/>
              <a:gd name="connsiteX1" fmla="*/ 304895 w 765175"/>
              <a:gd name="connsiteY1" fmla="*/ 912553 h 942975"/>
              <a:gd name="connsiteX2" fmla="*/ 260901 w 765175"/>
              <a:gd name="connsiteY2" fmla="*/ 870217 h 942975"/>
              <a:gd name="connsiteX3" fmla="*/ 220788 w 765175"/>
              <a:gd name="connsiteY3" fmla="*/ 824188 h 942975"/>
              <a:gd name="connsiteX4" fmla="*/ 184865 w 765175"/>
              <a:gd name="connsiteY4" fmla="*/ 774822 h 942975"/>
              <a:gd name="connsiteX5" fmla="*/ 153408 w 765175"/>
              <a:gd name="connsiteY5" fmla="*/ 722498 h 942975"/>
              <a:gd name="connsiteX6" fmla="*/ 126660 w 765175"/>
              <a:gd name="connsiteY6" fmla="*/ 667620 h 942975"/>
              <a:gd name="connsiteX7" fmla="*/ 104825 w 765175"/>
              <a:gd name="connsiteY7" fmla="*/ 610609 h 942975"/>
              <a:gd name="connsiteX8" fmla="*/ 88073 w 765175"/>
              <a:gd name="connsiteY8" fmla="*/ 551905 h 942975"/>
              <a:gd name="connsiteX9" fmla="*/ 76532 w 765175"/>
              <a:gd name="connsiteY9" fmla="*/ 491959 h 942975"/>
              <a:gd name="connsiteX10" fmla="*/ 70291 w 765175"/>
              <a:gd name="connsiteY10" fmla="*/ 431232 h 942975"/>
              <a:gd name="connsiteX11" fmla="*/ 69398 w 765175"/>
              <a:gd name="connsiteY11" fmla="*/ 370192 h 942975"/>
              <a:gd name="connsiteX12" fmla="*/ 73859 w 765175"/>
              <a:gd name="connsiteY12" fmla="*/ 309309 h 942975"/>
              <a:gd name="connsiteX13" fmla="*/ 83642 w 765175"/>
              <a:gd name="connsiteY13" fmla="*/ 249051 h 942975"/>
              <a:gd name="connsiteX14" fmla="*/ 98669 w 765175"/>
              <a:gd name="connsiteY14" fmla="*/ 189882 h 942975"/>
              <a:gd name="connsiteX15" fmla="*/ 118826 w 765175"/>
              <a:gd name="connsiteY15" fmla="*/ 132257 h 942975"/>
              <a:gd name="connsiteX16" fmla="*/ 143958 w 765175"/>
              <a:gd name="connsiteY16" fmla="*/ 76620 h 942975"/>
              <a:gd name="connsiteX17" fmla="*/ 765175 w 765175"/>
              <a:gd name="connsiteY17" fmla="*/ 390545 h 942975"/>
              <a:gd name="connsiteX18" fmla="*/ 352431 w 765175"/>
              <a:gd name="connsiteY18" fmla="*/ 950873 h 942975"/>
              <a:gd name="connsiteX19" fmla="*/ 352431 w 765175"/>
              <a:gd name="connsiteY19" fmla="*/ 950873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65175" h="942975">
                <a:moveTo>
                  <a:pt x="352431" y="950873"/>
                </a:moveTo>
                <a:cubicBezTo>
                  <a:pt x="336024" y="938795"/>
                  <a:pt x="320179" y="926022"/>
                  <a:pt x="304895" y="912553"/>
                </a:cubicBezTo>
                <a:cubicBezTo>
                  <a:pt x="289610" y="899085"/>
                  <a:pt x="274946" y="884973"/>
                  <a:pt x="260901" y="870217"/>
                </a:cubicBezTo>
                <a:cubicBezTo>
                  <a:pt x="246856" y="855460"/>
                  <a:pt x="233485" y="840118"/>
                  <a:pt x="220788" y="824188"/>
                </a:cubicBezTo>
                <a:cubicBezTo>
                  <a:pt x="208091" y="808258"/>
                  <a:pt x="196116" y="791803"/>
                  <a:pt x="184865" y="774822"/>
                </a:cubicBezTo>
                <a:cubicBezTo>
                  <a:pt x="173614" y="757841"/>
                  <a:pt x="163128" y="740400"/>
                  <a:pt x="153408" y="722498"/>
                </a:cubicBezTo>
                <a:cubicBezTo>
                  <a:pt x="143688" y="704597"/>
                  <a:pt x="134773" y="686304"/>
                  <a:pt x="126660" y="667620"/>
                </a:cubicBezTo>
                <a:cubicBezTo>
                  <a:pt x="118547" y="648936"/>
                  <a:pt x="111269" y="629932"/>
                  <a:pt x="104825" y="610609"/>
                </a:cubicBezTo>
                <a:cubicBezTo>
                  <a:pt x="98382" y="591286"/>
                  <a:pt x="92798" y="571718"/>
                  <a:pt x="88073" y="551905"/>
                </a:cubicBezTo>
                <a:cubicBezTo>
                  <a:pt x="83349" y="532092"/>
                  <a:pt x="79502" y="512110"/>
                  <a:pt x="76532" y="491959"/>
                </a:cubicBezTo>
                <a:cubicBezTo>
                  <a:pt x="73562" y="471808"/>
                  <a:pt x="71482" y="451566"/>
                  <a:pt x="70291" y="431232"/>
                </a:cubicBezTo>
                <a:cubicBezTo>
                  <a:pt x="69100" y="410898"/>
                  <a:pt x="68802" y="390552"/>
                  <a:pt x="69398" y="370192"/>
                </a:cubicBezTo>
                <a:cubicBezTo>
                  <a:pt x="69994" y="349832"/>
                  <a:pt x="71481" y="329538"/>
                  <a:pt x="73859" y="309309"/>
                </a:cubicBezTo>
                <a:cubicBezTo>
                  <a:pt x="76238" y="289080"/>
                  <a:pt x="79499" y="268994"/>
                  <a:pt x="83642" y="249051"/>
                </a:cubicBezTo>
                <a:cubicBezTo>
                  <a:pt x="87785" y="229108"/>
                  <a:pt x="92794" y="209385"/>
                  <a:pt x="98669" y="189882"/>
                </a:cubicBezTo>
                <a:cubicBezTo>
                  <a:pt x="104545" y="170379"/>
                  <a:pt x="111264" y="151170"/>
                  <a:pt x="118826" y="132257"/>
                </a:cubicBezTo>
                <a:cubicBezTo>
                  <a:pt x="126389" y="113344"/>
                  <a:pt x="134766" y="94798"/>
                  <a:pt x="143958" y="76620"/>
                </a:cubicBezTo>
                <a:lnTo>
                  <a:pt x="765175" y="390545"/>
                </a:lnTo>
                <a:lnTo>
                  <a:pt x="352431" y="950873"/>
                </a:lnTo>
                <a:lnTo>
                  <a:pt x="352431" y="950873"/>
                </a:lnTo>
                <a:close/>
              </a:path>
            </a:pathLst>
          </a:custGeom>
          <a:solidFill>
            <a:srgbClr val="1122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2"> 
				</p:cNvPr>
          <p:cNvSpPr/>
          <p:nvPr/>
        </p:nvSpPr>
        <p:spPr>
          <a:xfrm>
            <a:off x="6550025" y="2028825"/>
            <a:ext cx="688975" cy="765175"/>
          </a:xfrm>
          <a:custGeom>
            <a:avLst/>
            <a:gdLst>
              <a:gd name="connsiteX0" fmla="*/ 67758 w 688975"/>
              <a:gd name="connsiteY0" fmla="*/ 457620 h 765175"/>
              <a:gd name="connsiteX1" fmla="*/ 116800 w 688975"/>
              <a:gd name="connsiteY1" fmla="*/ 375263 h 765175"/>
              <a:gd name="connsiteX2" fmla="*/ 176697 w 688975"/>
              <a:gd name="connsiteY2" fmla="*/ 300425 h 765175"/>
              <a:gd name="connsiteX3" fmla="*/ 246312 w 688975"/>
              <a:gd name="connsiteY3" fmla="*/ 234523 h 765175"/>
              <a:gd name="connsiteX4" fmla="*/ 324326 w 688975"/>
              <a:gd name="connsiteY4" fmla="*/ 178810 h 765175"/>
              <a:gd name="connsiteX5" fmla="*/ 409257 w 688975"/>
              <a:gd name="connsiteY5" fmla="*/ 134342 h 765175"/>
              <a:gd name="connsiteX6" fmla="*/ 499495 w 688975"/>
              <a:gd name="connsiteY6" fmla="*/ 101962 h 765175"/>
              <a:gd name="connsiteX7" fmla="*/ 593328 w 688975"/>
              <a:gd name="connsiteY7" fmla="*/ 82286 h 765175"/>
              <a:gd name="connsiteX8" fmla="*/ 688975 w 688975"/>
              <a:gd name="connsiteY8" fmla="*/ 75685 h 765175"/>
              <a:gd name="connsiteX9" fmla="*/ 688975 w 688975"/>
              <a:gd name="connsiteY9" fmla="*/ 771545 h 765175"/>
              <a:gd name="connsiteX10" fmla="*/ 67758 w 688975"/>
              <a:gd name="connsiteY10" fmla="*/ 457620 h 765175"/>
              <a:gd name="connsiteX11" fmla="*/ 67758 w 688975"/>
              <a:gd name="connsiteY11" fmla="*/ 457620 h 76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8975" h="765175">
                <a:moveTo>
                  <a:pt x="67758" y="457620"/>
                </a:moveTo>
                <a:cubicBezTo>
                  <a:pt x="82210" y="429040"/>
                  <a:pt x="98557" y="401587"/>
                  <a:pt x="116800" y="375263"/>
                </a:cubicBezTo>
                <a:cubicBezTo>
                  <a:pt x="135043" y="348939"/>
                  <a:pt x="155009" y="323993"/>
                  <a:pt x="176697" y="300425"/>
                </a:cubicBezTo>
                <a:cubicBezTo>
                  <a:pt x="198385" y="276856"/>
                  <a:pt x="221591" y="254889"/>
                  <a:pt x="246312" y="234523"/>
                </a:cubicBezTo>
                <a:cubicBezTo>
                  <a:pt x="271035" y="214158"/>
                  <a:pt x="297040" y="195587"/>
                  <a:pt x="324326" y="178810"/>
                </a:cubicBezTo>
                <a:cubicBezTo>
                  <a:pt x="351613" y="162034"/>
                  <a:pt x="379924" y="147211"/>
                  <a:pt x="409257" y="134342"/>
                </a:cubicBezTo>
                <a:cubicBezTo>
                  <a:pt x="438591" y="121473"/>
                  <a:pt x="468671" y="110680"/>
                  <a:pt x="499495" y="101962"/>
                </a:cubicBezTo>
                <a:cubicBezTo>
                  <a:pt x="530320" y="93245"/>
                  <a:pt x="561598" y="86686"/>
                  <a:pt x="593328" y="82286"/>
                </a:cubicBezTo>
                <a:cubicBezTo>
                  <a:pt x="625058" y="77885"/>
                  <a:pt x="656941" y="75685"/>
                  <a:pt x="688975" y="75685"/>
                </a:cubicBezTo>
                <a:lnTo>
                  <a:pt x="688975" y="771545"/>
                </a:lnTo>
                <a:lnTo>
                  <a:pt x="67758" y="457620"/>
                </a:lnTo>
                <a:lnTo>
                  <a:pt x="67758" y="457620"/>
                </a:lnTo>
                <a:close/>
              </a:path>
            </a:pathLst>
          </a:custGeom>
          <a:solidFill>
            <a:srgbClr val="e56a3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3"> 
				</p:cNvPr>
          <p:cNvSpPr/>
          <p:nvPr/>
        </p:nvSpPr>
        <p:spPr>
          <a:xfrm>
            <a:off x="5521325" y="923925"/>
            <a:ext cx="6886575" cy="2974975"/>
          </a:xfrm>
          <a:custGeom>
            <a:avLst/>
            <a:gdLst>
              <a:gd name="connsiteX0" fmla="*/ 74613 w 6886575"/>
              <a:gd name="connsiteY0" fmla="*/ 2743200 h 2974975"/>
              <a:gd name="connsiteX1" fmla="*/ 74613 w 6886575"/>
              <a:gd name="connsiteY1" fmla="*/ 304800 h 2974975"/>
              <a:gd name="connsiteX2" fmla="*/ 75736 w 6886575"/>
              <a:gd name="connsiteY2" fmla="*/ 281926 h 2974975"/>
              <a:gd name="connsiteX3" fmla="*/ 79097 w 6886575"/>
              <a:gd name="connsiteY3" fmla="*/ 259273 h 2974975"/>
              <a:gd name="connsiteX4" fmla="*/ 84661 w 6886575"/>
              <a:gd name="connsiteY4" fmla="*/ 237058 h 2974975"/>
              <a:gd name="connsiteX5" fmla="*/ 92376 w 6886575"/>
              <a:gd name="connsiteY5" fmla="*/ 215496 h 2974975"/>
              <a:gd name="connsiteX6" fmla="*/ 102168 w 6886575"/>
              <a:gd name="connsiteY6" fmla="*/ 194793 h 2974975"/>
              <a:gd name="connsiteX7" fmla="*/ 113941 w 6886575"/>
              <a:gd name="connsiteY7" fmla="*/ 175150 h 2974975"/>
              <a:gd name="connsiteX8" fmla="*/ 127584 w 6886575"/>
              <a:gd name="connsiteY8" fmla="*/ 156756 h 2974975"/>
              <a:gd name="connsiteX9" fmla="*/ 142963 w 6886575"/>
              <a:gd name="connsiteY9" fmla="*/ 139787 h 2974975"/>
              <a:gd name="connsiteX10" fmla="*/ 159932 w 6886575"/>
              <a:gd name="connsiteY10" fmla="*/ 124408 h 2974975"/>
              <a:gd name="connsiteX11" fmla="*/ 178326 w 6886575"/>
              <a:gd name="connsiteY11" fmla="*/ 110766 h 2974975"/>
              <a:gd name="connsiteX12" fmla="*/ 197969 w 6886575"/>
              <a:gd name="connsiteY12" fmla="*/ 98992 h 2974975"/>
              <a:gd name="connsiteX13" fmla="*/ 218671 w 6886575"/>
              <a:gd name="connsiteY13" fmla="*/ 89201 h 2974975"/>
              <a:gd name="connsiteX14" fmla="*/ 240234 w 6886575"/>
              <a:gd name="connsiteY14" fmla="*/ 81486 h 2974975"/>
              <a:gd name="connsiteX15" fmla="*/ 262449 w 6886575"/>
              <a:gd name="connsiteY15" fmla="*/ 75921 h 2974975"/>
              <a:gd name="connsiteX16" fmla="*/ 285102 w 6886575"/>
              <a:gd name="connsiteY16" fmla="*/ 72561 h 2974975"/>
              <a:gd name="connsiteX17" fmla="*/ 307975 w 6886575"/>
              <a:gd name="connsiteY17" fmla="*/ 71437 h 2974975"/>
              <a:gd name="connsiteX18" fmla="*/ 6661151 w 6886575"/>
              <a:gd name="connsiteY18" fmla="*/ 71437 h 2974975"/>
              <a:gd name="connsiteX19" fmla="*/ 6684026 w 6886575"/>
              <a:gd name="connsiteY19" fmla="*/ 72561 h 2974975"/>
              <a:gd name="connsiteX20" fmla="*/ 6706678 w 6886575"/>
              <a:gd name="connsiteY20" fmla="*/ 75921 h 2974975"/>
              <a:gd name="connsiteX21" fmla="*/ 6728893 w 6886575"/>
              <a:gd name="connsiteY21" fmla="*/ 81486 h 2974975"/>
              <a:gd name="connsiteX22" fmla="*/ 6750454 w 6886575"/>
              <a:gd name="connsiteY22" fmla="*/ 89201 h 2974975"/>
              <a:gd name="connsiteX23" fmla="*/ 6771157 w 6886575"/>
              <a:gd name="connsiteY23" fmla="*/ 98992 h 2974975"/>
              <a:gd name="connsiteX24" fmla="*/ 6790800 w 6886575"/>
              <a:gd name="connsiteY24" fmla="*/ 110766 h 2974975"/>
              <a:gd name="connsiteX25" fmla="*/ 6809195 w 6886575"/>
              <a:gd name="connsiteY25" fmla="*/ 124408 h 2974975"/>
              <a:gd name="connsiteX26" fmla="*/ 6826163 w 6886575"/>
              <a:gd name="connsiteY26" fmla="*/ 139787 h 2974975"/>
              <a:gd name="connsiteX27" fmla="*/ 6841542 w 6886575"/>
              <a:gd name="connsiteY27" fmla="*/ 156756 h 2974975"/>
              <a:gd name="connsiteX28" fmla="*/ 6855184 w 6886575"/>
              <a:gd name="connsiteY28" fmla="*/ 175150 h 2974975"/>
              <a:gd name="connsiteX29" fmla="*/ 6866958 w 6886575"/>
              <a:gd name="connsiteY29" fmla="*/ 194793 h 2974975"/>
              <a:gd name="connsiteX30" fmla="*/ 6876749 w 6886575"/>
              <a:gd name="connsiteY30" fmla="*/ 215496 h 2974975"/>
              <a:gd name="connsiteX31" fmla="*/ 6884465 w 6886575"/>
              <a:gd name="connsiteY31" fmla="*/ 237058 h 2974975"/>
              <a:gd name="connsiteX32" fmla="*/ 6890029 w 6886575"/>
              <a:gd name="connsiteY32" fmla="*/ 259273 h 2974975"/>
              <a:gd name="connsiteX33" fmla="*/ 6893390 w 6886575"/>
              <a:gd name="connsiteY33" fmla="*/ 281926 h 2974975"/>
              <a:gd name="connsiteX34" fmla="*/ 6894514 w 6886575"/>
              <a:gd name="connsiteY34" fmla="*/ 304800 h 2974975"/>
              <a:gd name="connsiteX35" fmla="*/ 6894514 w 6886575"/>
              <a:gd name="connsiteY35" fmla="*/ 2743200 h 2974975"/>
              <a:gd name="connsiteX36" fmla="*/ 6893390 w 6886575"/>
              <a:gd name="connsiteY36" fmla="*/ 2766074 h 2974975"/>
              <a:gd name="connsiteX37" fmla="*/ 6890029 w 6886575"/>
              <a:gd name="connsiteY37" fmla="*/ 2788727 h 2974975"/>
              <a:gd name="connsiteX38" fmla="*/ 6884465 w 6886575"/>
              <a:gd name="connsiteY38" fmla="*/ 2810941 h 2974975"/>
              <a:gd name="connsiteX39" fmla="*/ 6876749 w 6886575"/>
              <a:gd name="connsiteY39" fmla="*/ 2832504 h 2974975"/>
              <a:gd name="connsiteX40" fmla="*/ 6866958 w 6886575"/>
              <a:gd name="connsiteY40" fmla="*/ 2853206 h 2974975"/>
              <a:gd name="connsiteX41" fmla="*/ 6855183 w 6886575"/>
              <a:gd name="connsiteY41" fmla="*/ 2872849 h 2974975"/>
              <a:gd name="connsiteX42" fmla="*/ 6841542 w 6886575"/>
              <a:gd name="connsiteY42" fmla="*/ 2891244 h 2974975"/>
              <a:gd name="connsiteX43" fmla="*/ 6826163 w 6886575"/>
              <a:gd name="connsiteY43" fmla="*/ 2908212 h 2974975"/>
              <a:gd name="connsiteX44" fmla="*/ 6809195 w 6886575"/>
              <a:gd name="connsiteY44" fmla="*/ 2923592 h 2974975"/>
              <a:gd name="connsiteX45" fmla="*/ 6790800 w 6886575"/>
              <a:gd name="connsiteY45" fmla="*/ 2937233 h 2974975"/>
              <a:gd name="connsiteX46" fmla="*/ 6771157 w 6886575"/>
              <a:gd name="connsiteY46" fmla="*/ 2949007 h 2974975"/>
              <a:gd name="connsiteX47" fmla="*/ 6750454 w 6886575"/>
              <a:gd name="connsiteY47" fmla="*/ 2958798 h 2974975"/>
              <a:gd name="connsiteX48" fmla="*/ 6728893 w 6886575"/>
              <a:gd name="connsiteY48" fmla="*/ 2966514 h 2974975"/>
              <a:gd name="connsiteX49" fmla="*/ 6706678 w 6886575"/>
              <a:gd name="connsiteY49" fmla="*/ 2972078 h 2974975"/>
              <a:gd name="connsiteX50" fmla="*/ 6684026 w 6886575"/>
              <a:gd name="connsiteY50" fmla="*/ 2975439 h 2974975"/>
              <a:gd name="connsiteX51" fmla="*/ 6661151 w 6886575"/>
              <a:gd name="connsiteY51" fmla="*/ 2976562 h 2974975"/>
              <a:gd name="connsiteX52" fmla="*/ 307975 w 6886575"/>
              <a:gd name="connsiteY52" fmla="*/ 2976562 h 2974975"/>
              <a:gd name="connsiteX53" fmla="*/ 285102 w 6886575"/>
              <a:gd name="connsiteY53" fmla="*/ 2975439 h 2974975"/>
              <a:gd name="connsiteX54" fmla="*/ 262449 w 6886575"/>
              <a:gd name="connsiteY54" fmla="*/ 2972078 h 2974975"/>
              <a:gd name="connsiteX55" fmla="*/ 240234 w 6886575"/>
              <a:gd name="connsiteY55" fmla="*/ 2966514 h 2974975"/>
              <a:gd name="connsiteX56" fmla="*/ 218671 w 6886575"/>
              <a:gd name="connsiteY56" fmla="*/ 2958798 h 2974975"/>
              <a:gd name="connsiteX57" fmla="*/ 197969 w 6886575"/>
              <a:gd name="connsiteY57" fmla="*/ 2949007 h 2974975"/>
              <a:gd name="connsiteX58" fmla="*/ 178326 w 6886575"/>
              <a:gd name="connsiteY58" fmla="*/ 2937233 h 2974975"/>
              <a:gd name="connsiteX59" fmla="*/ 159932 w 6886575"/>
              <a:gd name="connsiteY59" fmla="*/ 2923592 h 2974975"/>
              <a:gd name="connsiteX60" fmla="*/ 142963 w 6886575"/>
              <a:gd name="connsiteY60" fmla="*/ 2908212 h 2974975"/>
              <a:gd name="connsiteX61" fmla="*/ 127584 w 6886575"/>
              <a:gd name="connsiteY61" fmla="*/ 2891244 h 2974975"/>
              <a:gd name="connsiteX62" fmla="*/ 113941 w 6886575"/>
              <a:gd name="connsiteY62" fmla="*/ 2872849 h 2974975"/>
              <a:gd name="connsiteX63" fmla="*/ 102168 w 6886575"/>
              <a:gd name="connsiteY63" fmla="*/ 2853206 h 2974975"/>
              <a:gd name="connsiteX64" fmla="*/ 92376 w 6886575"/>
              <a:gd name="connsiteY64" fmla="*/ 2832504 h 2974975"/>
              <a:gd name="connsiteX65" fmla="*/ 84661 w 6886575"/>
              <a:gd name="connsiteY65" fmla="*/ 2810941 h 2974975"/>
              <a:gd name="connsiteX66" fmla="*/ 79097 w 6886575"/>
              <a:gd name="connsiteY66" fmla="*/ 2788727 h 2974975"/>
              <a:gd name="connsiteX67" fmla="*/ 75736 w 6886575"/>
              <a:gd name="connsiteY67" fmla="*/ 2766074 h 2974975"/>
              <a:gd name="connsiteX68" fmla="*/ 74613 w 6886575"/>
              <a:gd name="connsiteY68" fmla="*/ 2743200 h 2974975"/>
              <a:gd name="connsiteX69" fmla="*/ 74613 w 6886575"/>
              <a:gd name="connsiteY69" fmla="*/ 2743200 h 297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886575" h="2974975">
                <a:moveTo>
                  <a:pt x="74613" y="2743200"/>
                </a:moveTo>
                <a:lnTo>
                  <a:pt x="74613" y="304800"/>
                </a:lnTo>
                <a:cubicBezTo>
                  <a:pt x="74613" y="297157"/>
                  <a:pt x="74987" y="289532"/>
                  <a:pt x="75736" y="281926"/>
                </a:cubicBezTo>
                <a:cubicBezTo>
                  <a:pt x="76486" y="274320"/>
                  <a:pt x="77606" y="266769"/>
                  <a:pt x="79097" y="259273"/>
                </a:cubicBezTo>
                <a:cubicBezTo>
                  <a:pt x="80588" y="251777"/>
                  <a:pt x="82443" y="244372"/>
                  <a:pt x="84661" y="237058"/>
                </a:cubicBezTo>
                <a:cubicBezTo>
                  <a:pt x="86880" y="229744"/>
                  <a:pt x="89451" y="222557"/>
                  <a:pt x="92376" y="215496"/>
                </a:cubicBezTo>
                <a:cubicBezTo>
                  <a:pt x="95301" y="208435"/>
                  <a:pt x="98565" y="201534"/>
                  <a:pt x="102168" y="194793"/>
                </a:cubicBezTo>
                <a:cubicBezTo>
                  <a:pt x="105771" y="188053"/>
                  <a:pt x="109695" y="181505"/>
                  <a:pt x="113941" y="175150"/>
                </a:cubicBezTo>
                <a:cubicBezTo>
                  <a:pt x="118188" y="168796"/>
                  <a:pt x="122735" y="162664"/>
                  <a:pt x="127584" y="156756"/>
                </a:cubicBezTo>
                <a:cubicBezTo>
                  <a:pt x="132432" y="150848"/>
                  <a:pt x="137559" y="145192"/>
                  <a:pt x="142963" y="139787"/>
                </a:cubicBezTo>
                <a:cubicBezTo>
                  <a:pt x="148367" y="134383"/>
                  <a:pt x="154023" y="129257"/>
                  <a:pt x="159932" y="124408"/>
                </a:cubicBezTo>
                <a:cubicBezTo>
                  <a:pt x="165840" y="119559"/>
                  <a:pt x="171971" y="115012"/>
                  <a:pt x="178326" y="110766"/>
                </a:cubicBezTo>
                <a:cubicBezTo>
                  <a:pt x="184681" y="106520"/>
                  <a:pt x="191229" y="102595"/>
                  <a:pt x="197969" y="98992"/>
                </a:cubicBezTo>
                <a:cubicBezTo>
                  <a:pt x="204709" y="95390"/>
                  <a:pt x="211610" y="92126"/>
                  <a:pt x="218671" y="89201"/>
                </a:cubicBezTo>
                <a:cubicBezTo>
                  <a:pt x="225732" y="86276"/>
                  <a:pt x="232920" y="83704"/>
                  <a:pt x="240234" y="81486"/>
                </a:cubicBezTo>
                <a:cubicBezTo>
                  <a:pt x="247548" y="79267"/>
                  <a:pt x="254953" y="77412"/>
                  <a:pt x="262449" y="75921"/>
                </a:cubicBezTo>
                <a:cubicBezTo>
                  <a:pt x="269945" y="74430"/>
                  <a:pt x="277496" y="73310"/>
                  <a:pt x="285102" y="72561"/>
                </a:cubicBezTo>
                <a:cubicBezTo>
                  <a:pt x="292708" y="71812"/>
                  <a:pt x="300332" y="71437"/>
                  <a:pt x="307975" y="71437"/>
                </a:cubicBezTo>
                <a:lnTo>
                  <a:pt x="6661151" y="71437"/>
                </a:lnTo>
                <a:cubicBezTo>
                  <a:pt x="6668794" y="71437"/>
                  <a:pt x="6676419" y="71812"/>
                  <a:pt x="6684026" y="72561"/>
                </a:cubicBezTo>
                <a:cubicBezTo>
                  <a:pt x="6691631" y="73310"/>
                  <a:pt x="6699182" y="74430"/>
                  <a:pt x="6706678" y="75921"/>
                </a:cubicBezTo>
                <a:cubicBezTo>
                  <a:pt x="6714175" y="77412"/>
                  <a:pt x="6721579" y="79267"/>
                  <a:pt x="6728893" y="81486"/>
                </a:cubicBezTo>
                <a:cubicBezTo>
                  <a:pt x="6736207" y="83704"/>
                  <a:pt x="6743394" y="86276"/>
                  <a:pt x="6750454" y="89201"/>
                </a:cubicBezTo>
                <a:cubicBezTo>
                  <a:pt x="6757516" y="92126"/>
                  <a:pt x="6764416" y="95390"/>
                  <a:pt x="6771157" y="98992"/>
                </a:cubicBezTo>
                <a:cubicBezTo>
                  <a:pt x="6777897" y="102595"/>
                  <a:pt x="6784445" y="106520"/>
                  <a:pt x="6790800" y="110766"/>
                </a:cubicBezTo>
                <a:cubicBezTo>
                  <a:pt x="6797154" y="115012"/>
                  <a:pt x="6803286" y="119559"/>
                  <a:pt x="6809195" y="124408"/>
                </a:cubicBezTo>
                <a:cubicBezTo>
                  <a:pt x="6815103" y="129257"/>
                  <a:pt x="6820759" y="134383"/>
                  <a:pt x="6826163" y="139787"/>
                </a:cubicBezTo>
                <a:cubicBezTo>
                  <a:pt x="6831567" y="145192"/>
                  <a:pt x="6836693" y="150848"/>
                  <a:pt x="6841542" y="156756"/>
                </a:cubicBezTo>
                <a:cubicBezTo>
                  <a:pt x="6846390" y="162664"/>
                  <a:pt x="6850938" y="168796"/>
                  <a:pt x="6855184" y="175150"/>
                </a:cubicBezTo>
                <a:cubicBezTo>
                  <a:pt x="6859431" y="181505"/>
                  <a:pt x="6863355" y="188053"/>
                  <a:pt x="6866958" y="194793"/>
                </a:cubicBezTo>
                <a:cubicBezTo>
                  <a:pt x="6870561" y="201534"/>
                  <a:pt x="6873824" y="208435"/>
                  <a:pt x="6876749" y="215496"/>
                </a:cubicBezTo>
                <a:cubicBezTo>
                  <a:pt x="6879674" y="222557"/>
                  <a:pt x="6882246" y="229744"/>
                  <a:pt x="6884465" y="237058"/>
                </a:cubicBezTo>
                <a:cubicBezTo>
                  <a:pt x="6886683" y="244372"/>
                  <a:pt x="6888538" y="251777"/>
                  <a:pt x="6890029" y="259273"/>
                </a:cubicBezTo>
                <a:cubicBezTo>
                  <a:pt x="6891521" y="266769"/>
                  <a:pt x="6892641" y="274320"/>
                  <a:pt x="6893390" y="281926"/>
                </a:cubicBezTo>
                <a:cubicBezTo>
                  <a:pt x="6894139" y="289532"/>
                  <a:pt x="6894514" y="297157"/>
                  <a:pt x="6894514" y="304800"/>
                </a:cubicBezTo>
                <a:lnTo>
                  <a:pt x="6894514" y="2743200"/>
                </a:lnTo>
                <a:cubicBezTo>
                  <a:pt x="6894514" y="2750843"/>
                  <a:pt x="6894139" y="2758468"/>
                  <a:pt x="6893390" y="2766074"/>
                </a:cubicBezTo>
                <a:cubicBezTo>
                  <a:pt x="6892641" y="2773680"/>
                  <a:pt x="6891521" y="2781231"/>
                  <a:pt x="6890029" y="2788727"/>
                </a:cubicBezTo>
                <a:cubicBezTo>
                  <a:pt x="6888539" y="2796223"/>
                  <a:pt x="6886684" y="2803628"/>
                  <a:pt x="6884465" y="2810941"/>
                </a:cubicBezTo>
                <a:cubicBezTo>
                  <a:pt x="6882246" y="2818255"/>
                  <a:pt x="6879674" y="2825443"/>
                  <a:pt x="6876749" y="2832504"/>
                </a:cubicBezTo>
                <a:cubicBezTo>
                  <a:pt x="6873824" y="2839565"/>
                  <a:pt x="6870561" y="2846466"/>
                  <a:pt x="6866958" y="2853206"/>
                </a:cubicBezTo>
                <a:cubicBezTo>
                  <a:pt x="6863355" y="2859947"/>
                  <a:pt x="6859430" y="2866495"/>
                  <a:pt x="6855183" y="2872849"/>
                </a:cubicBezTo>
                <a:cubicBezTo>
                  <a:pt x="6850938" y="2879204"/>
                  <a:pt x="6846390" y="2885336"/>
                  <a:pt x="6841542" y="2891244"/>
                </a:cubicBezTo>
                <a:cubicBezTo>
                  <a:pt x="6836693" y="2897152"/>
                  <a:pt x="6831567" y="2902808"/>
                  <a:pt x="6826163" y="2908212"/>
                </a:cubicBezTo>
                <a:cubicBezTo>
                  <a:pt x="6820759" y="2913617"/>
                  <a:pt x="6815103" y="2918743"/>
                  <a:pt x="6809195" y="2923592"/>
                </a:cubicBezTo>
                <a:cubicBezTo>
                  <a:pt x="6803286" y="2928440"/>
                  <a:pt x="6797154" y="2932988"/>
                  <a:pt x="6790800" y="2937233"/>
                </a:cubicBezTo>
                <a:cubicBezTo>
                  <a:pt x="6784445" y="2941480"/>
                  <a:pt x="6777897" y="2945404"/>
                  <a:pt x="6771157" y="2949007"/>
                </a:cubicBezTo>
                <a:cubicBezTo>
                  <a:pt x="6764416" y="2952610"/>
                  <a:pt x="6757516" y="2955874"/>
                  <a:pt x="6750454" y="2958798"/>
                </a:cubicBezTo>
                <a:cubicBezTo>
                  <a:pt x="6743394" y="2961724"/>
                  <a:pt x="6736207" y="2964295"/>
                  <a:pt x="6728893" y="2966514"/>
                </a:cubicBezTo>
                <a:cubicBezTo>
                  <a:pt x="6721579" y="2968733"/>
                  <a:pt x="6714175" y="2970587"/>
                  <a:pt x="6706678" y="2972078"/>
                </a:cubicBezTo>
                <a:cubicBezTo>
                  <a:pt x="6699182" y="2973570"/>
                  <a:pt x="6691631" y="2974690"/>
                  <a:pt x="6684026" y="2975439"/>
                </a:cubicBezTo>
                <a:cubicBezTo>
                  <a:pt x="6676419" y="2976188"/>
                  <a:pt x="6668794" y="2976562"/>
                  <a:pt x="6661151" y="2976562"/>
                </a:cubicBezTo>
                <a:lnTo>
                  <a:pt x="307975" y="2976562"/>
                </a:lnTo>
                <a:cubicBezTo>
                  <a:pt x="300332" y="2976562"/>
                  <a:pt x="292708" y="2976188"/>
                  <a:pt x="285102" y="2975439"/>
                </a:cubicBezTo>
                <a:cubicBezTo>
                  <a:pt x="277496" y="2974690"/>
                  <a:pt x="269945" y="2973570"/>
                  <a:pt x="262449" y="2972078"/>
                </a:cubicBezTo>
                <a:cubicBezTo>
                  <a:pt x="254953" y="2970587"/>
                  <a:pt x="247548" y="2968733"/>
                  <a:pt x="240234" y="2966514"/>
                </a:cubicBezTo>
                <a:cubicBezTo>
                  <a:pt x="232920" y="2964295"/>
                  <a:pt x="225732" y="2961724"/>
                  <a:pt x="218671" y="2958798"/>
                </a:cubicBezTo>
                <a:cubicBezTo>
                  <a:pt x="211610" y="2955874"/>
                  <a:pt x="204709" y="2952610"/>
                  <a:pt x="197969" y="2949007"/>
                </a:cubicBezTo>
                <a:cubicBezTo>
                  <a:pt x="191229" y="2945404"/>
                  <a:pt x="184681" y="2941480"/>
                  <a:pt x="178326" y="2937233"/>
                </a:cubicBezTo>
                <a:cubicBezTo>
                  <a:pt x="171971" y="2932988"/>
                  <a:pt x="165840" y="2928440"/>
                  <a:pt x="159932" y="2923592"/>
                </a:cubicBezTo>
                <a:cubicBezTo>
                  <a:pt x="154023" y="2918743"/>
                  <a:pt x="148367" y="2913617"/>
                  <a:pt x="142963" y="2908212"/>
                </a:cubicBezTo>
                <a:cubicBezTo>
                  <a:pt x="137559" y="2902808"/>
                  <a:pt x="132432" y="2897152"/>
                  <a:pt x="127584" y="2891244"/>
                </a:cubicBezTo>
                <a:cubicBezTo>
                  <a:pt x="122735" y="2885336"/>
                  <a:pt x="118188" y="2879204"/>
                  <a:pt x="113941" y="2872849"/>
                </a:cubicBezTo>
                <a:cubicBezTo>
                  <a:pt x="109695" y="2866495"/>
                  <a:pt x="105771" y="2859947"/>
                  <a:pt x="102168" y="2853206"/>
                </a:cubicBezTo>
                <a:cubicBezTo>
                  <a:pt x="98565" y="2846466"/>
                  <a:pt x="95301" y="2839565"/>
                  <a:pt x="92376" y="2832504"/>
                </a:cubicBezTo>
                <a:cubicBezTo>
                  <a:pt x="89451" y="2825443"/>
                  <a:pt x="86880" y="2818255"/>
                  <a:pt x="84661" y="2810941"/>
                </a:cubicBezTo>
                <a:cubicBezTo>
                  <a:pt x="82443" y="2803628"/>
                  <a:pt x="80588" y="2796223"/>
                  <a:pt x="79097" y="2788727"/>
                </a:cubicBezTo>
                <a:cubicBezTo>
                  <a:pt x="77606" y="2781231"/>
                  <a:pt x="76486" y="2773680"/>
                  <a:pt x="75736" y="2766074"/>
                </a:cubicBezTo>
                <a:cubicBezTo>
                  <a:pt x="74987" y="2758468"/>
                  <a:pt x="74613" y="2750843"/>
                  <a:pt x="74613" y="2743200"/>
                </a:cubicBezTo>
                <a:lnTo>
                  <a:pt x="74613" y="274320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95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4"> 
				</p:cNvPr>
          <p:cNvSpPr/>
          <p:nvPr/>
        </p:nvSpPr>
        <p:spPr>
          <a:xfrm>
            <a:off x="1292225" y="4746625"/>
            <a:ext cx="4270375" cy="244475"/>
          </a:xfrm>
          <a:custGeom>
            <a:avLst/>
            <a:gdLst>
              <a:gd name="connsiteX0" fmla="*/ 69850 w 4270375"/>
              <a:gd name="connsiteY0" fmla="*/ 74283 h 244475"/>
              <a:gd name="connsiteX1" fmla="*/ 4278884 w 4270375"/>
              <a:gd name="connsiteY1" fmla="*/ 74283 h 244475"/>
              <a:gd name="connsiteX2" fmla="*/ 4278884 w 4270375"/>
              <a:gd name="connsiteY2" fmla="*/ 245028 h 244475"/>
              <a:gd name="connsiteX3" fmla="*/ 69850 w 4270375"/>
              <a:gd name="connsiteY3" fmla="*/ 245028 h 244475"/>
              <a:gd name="connsiteX4" fmla="*/ 69850 w 4270375"/>
              <a:gd name="connsiteY4" fmla="*/ 74283 h 24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0375" h="244475">
                <a:moveTo>
                  <a:pt x="69850" y="74283"/>
                </a:moveTo>
                <a:lnTo>
                  <a:pt x="4278884" y="74283"/>
                </a:lnTo>
                <a:lnTo>
                  <a:pt x="4278884" y="245028"/>
                </a:lnTo>
                <a:lnTo>
                  <a:pt x="69850" y="245028"/>
                </a:lnTo>
                <a:lnTo>
                  <a:pt x="69850" y="74283"/>
                </a:lnTo>
                <a:close/>
              </a:path>
            </a:pathLst>
          </a:custGeom>
          <a:solidFill>
            <a:srgbClr val="fe0e2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145"> 
				</p:cNvPr>
          <p:cNvSpPr/>
          <p:nvPr/>
        </p:nvSpPr>
        <p:spPr>
          <a:xfrm>
            <a:off x="1292225" y="4962525"/>
            <a:ext cx="2682875" cy="244475"/>
          </a:xfrm>
          <a:custGeom>
            <a:avLst/>
            <a:gdLst>
              <a:gd name="connsiteX0" fmla="*/ 69850 w 2682875"/>
              <a:gd name="connsiteY0" fmla="*/ 75841 h 244475"/>
              <a:gd name="connsiteX1" fmla="*/ 2693289 w 2682875"/>
              <a:gd name="connsiteY1" fmla="*/ 75841 h 244475"/>
              <a:gd name="connsiteX2" fmla="*/ 2693289 w 2682875"/>
              <a:gd name="connsiteY2" fmla="*/ 246585 h 244475"/>
              <a:gd name="connsiteX3" fmla="*/ 69850 w 2682875"/>
              <a:gd name="connsiteY3" fmla="*/ 246585 h 244475"/>
              <a:gd name="connsiteX4" fmla="*/ 69850 w 2682875"/>
              <a:gd name="connsiteY4" fmla="*/ 75841 h 24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2875" h="244475">
                <a:moveTo>
                  <a:pt x="69850" y="75841"/>
                </a:moveTo>
                <a:lnTo>
                  <a:pt x="2693289" y="75841"/>
                </a:lnTo>
                <a:lnTo>
                  <a:pt x="2693289" y="246585"/>
                </a:lnTo>
                <a:lnTo>
                  <a:pt x="69850" y="246585"/>
                </a:lnTo>
                <a:lnTo>
                  <a:pt x="69850" y="75841"/>
                </a:lnTo>
                <a:close/>
              </a:path>
            </a:pathLst>
          </a:custGeom>
          <a:solidFill>
            <a:srgbClr val="c62e5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6"> 
				</p:cNvPr>
          <p:cNvSpPr/>
          <p:nvPr/>
        </p:nvSpPr>
        <p:spPr>
          <a:xfrm>
            <a:off x="1292225" y="5178425"/>
            <a:ext cx="2314575" cy="244475"/>
          </a:xfrm>
          <a:custGeom>
            <a:avLst/>
            <a:gdLst>
              <a:gd name="connsiteX0" fmla="*/ 69850 w 2314575"/>
              <a:gd name="connsiteY0" fmla="*/ 77398 h 244475"/>
              <a:gd name="connsiteX1" fmla="*/ 2318512 w 2314575"/>
              <a:gd name="connsiteY1" fmla="*/ 77398 h 244475"/>
              <a:gd name="connsiteX2" fmla="*/ 2318512 w 2314575"/>
              <a:gd name="connsiteY2" fmla="*/ 248143 h 244475"/>
              <a:gd name="connsiteX3" fmla="*/ 69850 w 2314575"/>
              <a:gd name="connsiteY3" fmla="*/ 248143 h 244475"/>
              <a:gd name="connsiteX4" fmla="*/ 69850 w 2314575"/>
              <a:gd name="connsiteY4" fmla="*/ 77398 h 24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4575" h="244475">
                <a:moveTo>
                  <a:pt x="69850" y="77398"/>
                </a:moveTo>
                <a:lnTo>
                  <a:pt x="2318512" y="77398"/>
                </a:lnTo>
                <a:lnTo>
                  <a:pt x="2318512" y="248143"/>
                </a:lnTo>
                <a:lnTo>
                  <a:pt x="69850" y="248143"/>
                </a:lnTo>
                <a:lnTo>
                  <a:pt x="69850" y="77398"/>
                </a:lnTo>
                <a:close/>
              </a:path>
            </a:pathLst>
          </a:custGeom>
          <a:solidFill>
            <a:srgbClr val="c92d2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7"> 
				</p:cNvPr>
          <p:cNvSpPr/>
          <p:nvPr/>
        </p:nvSpPr>
        <p:spPr>
          <a:xfrm>
            <a:off x="1292225" y="5394325"/>
            <a:ext cx="1387475" cy="244475"/>
          </a:xfrm>
          <a:custGeom>
            <a:avLst/>
            <a:gdLst>
              <a:gd name="connsiteX0" fmla="*/ 69850 w 1387475"/>
              <a:gd name="connsiteY0" fmla="*/ 78956 h 244475"/>
              <a:gd name="connsiteX1" fmla="*/ 1395984 w 1387475"/>
              <a:gd name="connsiteY1" fmla="*/ 78956 h 244475"/>
              <a:gd name="connsiteX2" fmla="*/ 1395984 w 1387475"/>
              <a:gd name="connsiteY2" fmla="*/ 249701 h 244475"/>
              <a:gd name="connsiteX3" fmla="*/ 69850 w 1387475"/>
              <a:gd name="connsiteY3" fmla="*/ 249701 h 244475"/>
              <a:gd name="connsiteX4" fmla="*/ 69850 w 1387475"/>
              <a:gd name="connsiteY4" fmla="*/ 78956 h 24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7475" h="244475">
                <a:moveTo>
                  <a:pt x="69850" y="78956"/>
                </a:moveTo>
                <a:lnTo>
                  <a:pt x="1395984" y="78956"/>
                </a:lnTo>
                <a:lnTo>
                  <a:pt x="1395984" y="249701"/>
                </a:lnTo>
                <a:lnTo>
                  <a:pt x="69850" y="249701"/>
                </a:lnTo>
                <a:lnTo>
                  <a:pt x="69850" y="78956"/>
                </a:lnTo>
                <a:close/>
              </a:path>
            </a:pathLst>
          </a:custGeom>
          <a:solidFill>
            <a:srgbClr val="cc405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8"> 
				</p:cNvPr>
          <p:cNvSpPr/>
          <p:nvPr/>
        </p:nvSpPr>
        <p:spPr>
          <a:xfrm>
            <a:off x="1292225" y="5622925"/>
            <a:ext cx="1387475" cy="231775"/>
          </a:xfrm>
          <a:custGeom>
            <a:avLst/>
            <a:gdLst>
              <a:gd name="connsiteX0" fmla="*/ 69850 w 1387475"/>
              <a:gd name="connsiteY0" fmla="*/ 67814 h 231775"/>
              <a:gd name="connsiteX1" fmla="*/ 1395984 w 1387475"/>
              <a:gd name="connsiteY1" fmla="*/ 67814 h 231775"/>
              <a:gd name="connsiteX2" fmla="*/ 1395984 w 1387475"/>
              <a:gd name="connsiteY2" fmla="*/ 238558 h 231775"/>
              <a:gd name="connsiteX3" fmla="*/ 69850 w 1387475"/>
              <a:gd name="connsiteY3" fmla="*/ 238558 h 231775"/>
              <a:gd name="connsiteX4" fmla="*/ 69850 w 1387475"/>
              <a:gd name="connsiteY4" fmla="*/ 67814 h 23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7475" h="231775">
                <a:moveTo>
                  <a:pt x="69850" y="67814"/>
                </a:moveTo>
                <a:lnTo>
                  <a:pt x="1395984" y="67814"/>
                </a:lnTo>
                <a:lnTo>
                  <a:pt x="1395984" y="238558"/>
                </a:lnTo>
                <a:lnTo>
                  <a:pt x="69850" y="238558"/>
                </a:lnTo>
                <a:lnTo>
                  <a:pt x="69850" y="67814"/>
                </a:lnTo>
                <a:close/>
              </a:path>
            </a:pathLst>
          </a:custGeom>
          <a:solidFill>
            <a:srgbClr val="a23b5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9"> 
				</p:cNvPr>
          <p:cNvSpPr/>
          <p:nvPr/>
        </p:nvSpPr>
        <p:spPr>
          <a:xfrm>
            <a:off x="1292225" y="5838825"/>
            <a:ext cx="752475" cy="231775"/>
          </a:xfrm>
          <a:custGeom>
            <a:avLst/>
            <a:gdLst>
              <a:gd name="connsiteX0" fmla="*/ 69850 w 752475"/>
              <a:gd name="connsiteY0" fmla="*/ 69371 h 231775"/>
              <a:gd name="connsiteX1" fmla="*/ 761746 w 752475"/>
              <a:gd name="connsiteY1" fmla="*/ 69371 h 231775"/>
              <a:gd name="connsiteX2" fmla="*/ 761746 w 752475"/>
              <a:gd name="connsiteY2" fmla="*/ 240115 h 231775"/>
              <a:gd name="connsiteX3" fmla="*/ 69850 w 752475"/>
              <a:gd name="connsiteY3" fmla="*/ 240115 h 231775"/>
              <a:gd name="connsiteX4" fmla="*/ 69850 w 752475"/>
              <a:gd name="connsiteY4" fmla="*/ 69371 h 23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475" h="231775">
                <a:moveTo>
                  <a:pt x="69850" y="69371"/>
                </a:moveTo>
                <a:lnTo>
                  <a:pt x="761746" y="69371"/>
                </a:lnTo>
                <a:lnTo>
                  <a:pt x="761746" y="240115"/>
                </a:lnTo>
                <a:lnTo>
                  <a:pt x="69850" y="240115"/>
                </a:lnTo>
                <a:lnTo>
                  <a:pt x="69850" y="69371"/>
                </a:lnTo>
                <a:close/>
              </a:path>
            </a:pathLst>
          </a:custGeom>
          <a:solidFill>
            <a:srgbClr val="f1b3d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50"> 
				</p:cNvPr>
          <p:cNvSpPr/>
          <p:nvPr/>
        </p:nvSpPr>
        <p:spPr>
          <a:xfrm>
            <a:off x="1292225" y="6054725"/>
            <a:ext cx="714375" cy="231775"/>
          </a:xfrm>
          <a:custGeom>
            <a:avLst/>
            <a:gdLst>
              <a:gd name="connsiteX0" fmla="*/ 69850 w 714375"/>
              <a:gd name="connsiteY0" fmla="*/ 70929 h 231775"/>
              <a:gd name="connsiteX1" fmla="*/ 718502 w 714375"/>
              <a:gd name="connsiteY1" fmla="*/ 70929 h 231775"/>
              <a:gd name="connsiteX2" fmla="*/ 718502 w 714375"/>
              <a:gd name="connsiteY2" fmla="*/ 241673 h 231775"/>
              <a:gd name="connsiteX3" fmla="*/ 69850 w 714375"/>
              <a:gd name="connsiteY3" fmla="*/ 241673 h 231775"/>
              <a:gd name="connsiteX4" fmla="*/ 69850 w 714375"/>
              <a:gd name="connsiteY4" fmla="*/ 70929 h 23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231775">
                <a:moveTo>
                  <a:pt x="69850" y="70929"/>
                </a:moveTo>
                <a:lnTo>
                  <a:pt x="718502" y="70929"/>
                </a:lnTo>
                <a:lnTo>
                  <a:pt x="718502" y="241673"/>
                </a:lnTo>
                <a:lnTo>
                  <a:pt x="69850" y="241673"/>
                </a:lnTo>
                <a:lnTo>
                  <a:pt x="69850" y="70929"/>
                </a:lnTo>
                <a:close/>
              </a:path>
            </a:pathLst>
          </a:custGeom>
          <a:solidFill>
            <a:srgbClr val="eb8e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1"> 
				</p:cNvPr>
          <p:cNvSpPr/>
          <p:nvPr/>
        </p:nvSpPr>
        <p:spPr>
          <a:xfrm>
            <a:off x="1292225" y="6270625"/>
            <a:ext cx="638175" cy="231775"/>
          </a:xfrm>
          <a:custGeom>
            <a:avLst/>
            <a:gdLst>
              <a:gd name="connsiteX0" fmla="*/ 69850 w 638175"/>
              <a:gd name="connsiteY0" fmla="*/ 72486 h 231775"/>
              <a:gd name="connsiteX1" fmla="*/ 646430 w 638175"/>
              <a:gd name="connsiteY1" fmla="*/ 72486 h 231775"/>
              <a:gd name="connsiteX2" fmla="*/ 646430 w 638175"/>
              <a:gd name="connsiteY2" fmla="*/ 243230 h 231775"/>
              <a:gd name="connsiteX3" fmla="*/ 69850 w 638175"/>
              <a:gd name="connsiteY3" fmla="*/ 243230 h 231775"/>
              <a:gd name="connsiteX4" fmla="*/ 69850 w 638175"/>
              <a:gd name="connsiteY4" fmla="*/ 72486 h 23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175" h="231775">
                <a:moveTo>
                  <a:pt x="69850" y="72486"/>
                </a:moveTo>
                <a:lnTo>
                  <a:pt x="646430" y="72486"/>
                </a:lnTo>
                <a:lnTo>
                  <a:pt x="646430" y="243230"/>
                </a:lnTo>
                <a:lnTo>
                  <a:pt x="69850" y="243230"/>
                </a:lnTo>
                <a:lnTo>
                  <a:pt x="69850" y="72486"/>
                </a:lnTo>
                <a:close/>
              </a:path>
            </a:pathLst>
          </a:custGeom>
          <a:solidFill>
            <a:srgbClr val="9fa5d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2"> 
				</p:cNvPr>
          <p:cNvSpPr/>
          <p:nvPr/>
        </p:nvSpPr>
        <p:spPr>
          <a:xfrm>
            <a:off x="1292225" y="6486525"/>
            <a:ext cx="473075" cy="244475"/>
          </a:xfrm>
          <a:custGeom>
            <a:avLst/>
            <a:gdLst>
              <a:gd name="connsiteX0" fmla="*/ 69850 w 473075"/>
              <a:gd name="connsiteY0" fmla="*/ 74044 h 244475"/>
              <a:gd name="connsiteX1" fmla="*/ 473456 w 473075"/>
              <a:gd name="connsiteY1" fmla="*/ 74044 h 244475"/>
              <a:gd name="connsiteX2" fmla="*/ 473456 w 473075"/>
              <a:gd name="connsiteY2" fmla="*/ 244788 h 244475"/>
              <a:gd name="connsiteX3" fmla="*/ 69850 w 473075"/>
              <a:gd name="connsiteY3" fmla="*/ 244788 h 244475"/>
              <a:gd name="connsiteX4" fmla="*/ 69850 w 473075"/>
              <a:gd name="connsiteY4" fmla="*/ 74044 h 24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075" h="244475">
                <a:moveTo>
                  <a:pt x="69850" y="74044"/>
                </a:moveTo>
                <a:lnTo>
                  <a:pt x="473456" y="74044"/>
                </a:lnTo>
                <a:lnTo>
                  <a:pt x="473456" y="244788"/>
                </a:lnTo>
                <a:lnTo>
                  <a:pt x="69850" y="244788"/>
                </a:lnTo>
                <a:lnTo>
                  <a:pt x="69850" y="74044"/>
                </a:lnTo>
                <a:close/>
              </a:path>
            </a:pathLst>
          </a:custGeom>
          <a:solidFill>
            <a:srgbClr val="efe0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3"> 
				</p:cNvPr>
          <p:cNvSpPr/>
          <p:nvPr/>
        </p:nvSpPr>
        <p:spPr>
          <a:xfrm>
            <a:off x="1292225" y="6702425"/>
            <a:ext cx="130175" cy="244475"/>
          </a:xfrm>
          <a:custGeom>
            <a:avLst/>
            <a:gdLst>
              <a:gd name="connsiteX0" fmla="*/ 69850 w 130175"/>
              <a:gd name="connsiteY0" fmla="*/ 75601 h 244475"/>
              <a:gd name="connsiteX1" fmla="*/ 141922 w 130175"/>
              <a:gd name="connsiteY1" fmla="*/ 75601 h 244475"/>
              <a:gd name="connsiteX2" fmla="*/ 141922 w 130175"/>
              <a:gd name="connsiteY2" fmla="*/ 246346 h 244475"/>
              <a:gd name="connsiteX3" fmla="*/ 69850 w 130175"/>
              <a:gd name="connsiteY3" fmla="*/ 246346 h 244475"/>
              <a:gd name="connsiteX4" fmla="*/ 69850 w 130175"/>
              <a:gd name="connsiteY4" fmla="*/ 75601 h 24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175" h="244475">
                <a:moveTo>
                  <a:pt x="69850" y="75601"/>
                </a:moveTo>
                <a:lnTo>
                  <a:pt x="141922" y="75601"/>
                </a:lnTo>
                <a:lnTo>
                  <a:pt x="141922" y="246346"/>
                </a:lnTo>
                <a:lnTo>
                  <a:pt x="69850" y="246346"/>
                </a:lnTo>
                <a:lnTo>
                  <a:pt x="69850" y="75601"/>
                </a:lnTo>
                <a:close/>
              </a:path>
            </a:pathLst>
          </a:custGeom>
          <a:solidFill>
            <a:srgbClr val="eeb3b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4"> 
				</p:cNvPr>
          <p:cNvSpPr/>
          <p:nvPr/>
        </p:nvSpPr>
        <p:spPr>
          <a:xfrm>
            <a:off x="352425" y="1355725"/>
            <a:ext cx="5070475" cy="2441575"/>
          </a:xfrm>
          <a:custGeom>
            <a:avLst/>
            <a:gdLst>
              <a:gd name="connsiteX0" fmla="*/ 71437 w 5070475"/>
              <a:gd name="connsiteY0" fmla="*/ 2359025 h 2441575"/>
              <a:gd name="connsiteX1" fmla="*/ 71437 w 5070475"/>
              <a:gd name="connsiteY1" fmla="*/ 158750 h 2441575"/>
              <a:gd name="connsiteX2" fmla="*/ 73176 w 5070475"/>
              <a:gd name="connsiteY2" fmla="*/ 141096 h 2441575"/>
              <a:gd name="connsiteX3" fmla="*/ 78325 w 5070475"/>
              <a:gd name="connsiteY3" fmla="*/ 124122 h 2441575"/>
              <a:gd name="connsiteX4" fmla="*/ 86687 w 5070475"/>
              <a:gd name="connsiteY4" fmla="*/ 108477 h 2441575"/>
              <a:gd name="connsiteX5" fmla="*/ 97940 w 5070475"/>
              <a:gd name="connsiteY5" fmla="*/ 94765 h 2441575"/>
              <a:gd name="connsiteX6" fmla="*/ 111652 w 5070475"/>
              <a:gd name="connsiteY6" fmla="*/ 83512 h 2441575"/>
              <a:gd name="connsiteX7" fmla="*/ 127296 w 5070475"/>
              <a:gd name="connsiteY7" fmla="*/ 75150 h 2441575"/>
              <a:gd name="connsiteX8" fmla="*/ 144271 w 5070475"/>
              <a:gd name="connsiteY8" fmla="*/ 70001 h 2441575"/>
              <a:gd name="connsiteX9" fmla="*/ 161925 w 5070475"/>
              <a:gd name="connsiteY9" fmla="*/ 68262 h 2441575"/>
              <a:gd name="connsiteX10" fmla="*/ 4981575 w 5070475"/>
              <a:gd name="connsiteY10" fmla="*/ 68262 h 2441575"/>
              <a:gd name="connsiteX11" fmla="*/ 4999228 w 5070475"/>
              <a:gd name="connsiteY11" fmla="*/ 70001 h 2441575"/>
              <a:gd name="connsiteX12" fmla="*/ 5016203 w 5070475"/>
              <a:gd name="connsiteY12" fmla="*/ 75150 h 2441575"/>
              <a:gd name="connsiteX13" fmla="*/ 5031847 w 5070475"/>
              <a:gd name="connsiteY13" fmla="*/ 83512 h 2441575"/>
              <a:gd name="connsiteX14" fmla="*/ 5045559 w 5070475"/>
              <a:gd name="connsiteY14" fmla="*/ 94765 h 2441575"/>
              <a:gd name="connsiteX15" fmla="*/ 5056813 w 5070475"/>
              <a:gd name="connsiteY15" fmla="*/ 108477 h 2441575"/>
              <a:gd name="connsiteX16" fmla="*/ 5065174 w 5070475"/>
              <a:gd name="connsiteY16" fmla="*/ 124122 h 2441575"/>
              <a:gd name="connsiteX17" fmla="*/ 5070323 w 5070475"/>
              <a:gd name="connsiteY17" fmla="*/ 141096 h 2441575"/>
              <a:gd name="connsiteX18" fmla="*/ 5072063 w 5070475"/>
              <a:gd name="connsiteY18" fmla="*/ 158750 h 2441575"/>
              <a:gd name="connsiteX19" fmla="*/ 5072063 w 5070475"/>
              <a:gd name="connsiteY19" fmla="*/ 2359025 h 2441575"/>
              <a:gd name="connsiteX20" fmla="*/ 5070323 w 5070475"/>
              <a:gd name="connsiteY20" fmla="*/ 2376678 h 2441575"/>
              <a:gd name="connsiteX21" fmla="*/ 5065174 w 5070475"/>
              <a:gd name="connsiteY21" fmla="*/ 2393653 h 2441575"/>
              <a:gd name="connsiteX22" fmla="*/ 5056813 w 5070475"/>
              <a:gd name="connsiteY22" fmla="*/ 2409297 h 2441575"/>
              <a:gd name="connsiteX23" fmla="*/ 5045559 w 5070475"/>
              <a:gd name="connsiteY23" fmla="*/ 2423009 h 2441575"/>
              <a:gd name="connsiteX24" fmla="*/ 5031847 w 5070475"/>
              <a:gd name="connsiteY24" fmla="*/ 2434263 h 2441575"/>
              <a:gd name="connsiteX25" fmla="*/ 5016203 w 5070475"/>
              <a:gd name="connsiteY25" fmla="*/ 2442624 h 2441575"/>
              <a:gd name="connsiteX26" fmla="*/ 4999228 w 5070475"/>
              <a:gd name="connsiteY26" fmla="*/ 2447774 h 2441575"/>
              <a:gd name="connsiteX27" fmla="*/ 4981575 w 5070475"/>
              <a:gd name="connsiteY27" fmla="*/ 2449512 h 2441575"/>
              <a:gd name="connsiteX28" fmla="*/ 161925 w 5070475"/>
              <a:gd name="connsiteY28" fmla="*/ 2449512 h 2441575"/>
              <a:gd name="connsiteX29" fmla="*/ 144271 w 5070475"/>
              <a:gd name="connsiteY29" fmla="*/ 2447774 h 2441575"/>
              <a:gd name="connsiteX30" fmla="*/ 127296 w 5070475"/>
              <a:gd name="connsiteY30" fmla="*/ 2442624 h 2441575"/>
              <a:gd name="connsiteX31" fmla="*/ 111652 w 5070475"/>
              <a:gd name="connsiteY31" fmla="*/ 2434263 h 2441575"/>
              <a:gd name="connsiteX32" fmla="*/ 97940 w 5070475"/>
              <a:gd name="connsiteY32" fmla="*/ 2423009 h 2441575"/>
              <a:gd name="connsiteX33" fmla="*/ 86687 w 5070475"/>
              <a:gd name="connsiteY33" fmla="*/ 2409297 h 2441575"/>
              <a:gd name="connsiteX34" fmla="*/ 78325 w 5070475"/>
              <a:gd name="connsiteY34" fmla="*/ 2393653 h 2441575"/>
              <a:gd name="connsiteX35" fmla="*/ 73176 w 5070475"/>
              <a:gd name="connsiteY35" fmla="*/ 2376678 h 2441575"/>
              <a:gd name="connsiteX36" fmla="*/ 71437 w 5070475"/>
              <a:gd name="connsiteY36" fmla="*/ 2359025 h 2441575"/>
              <a:gd name="connsiteX37" fmla="*/ 71437 w 5070475"/>
              <a:gd name="connsiteY37" fmla="*/ 2359025 h 244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070475" h="2441575">
                <a:moveTo>
                  <a:pt x="71437" y="2359025"/>
                </a:moveTo>
                <a:lnTo>
                  <a:pt x="71437" y="158750"/>
                </a:lnTo>
                <a:cubicBezTo>
                  <a:pt x="71437" y="152808"/>
                  <a:pt x="72017" y="146924"/>
                  <a:pt x="73176" y="141096"/>
                </a:cubicBezTo>
                <a:cubicBezTo>
                  <a:pt x="74335" y="135269"/>
                  <a:pt x="76051" y="129611"/>
                  <a:pt x="78325" y="124122"/>
                </a:cubicBezTo>
                <a:cubicBezTo>
                  <a:pt x="80599" y="118632"/>
                  <a:pt x="83386" y="113418"/>
                  <a:pt x="86687" y="108477"/>
                </a:cubicBezTo>
                <a:cubicBezTo>
                  <a:pt x="89988" y="103537"/>
                  <a:pt x="93739" y="98967"/>
                  <a:pt x="97940" y="94765"/>
                </a:cubicBezTo>
                <a:cubicBezTo>
                  <a:pt x="102141" y="90564"/>
                  <a:pt x="106712" y="86813"/>
                  <a:pt x="111652" y="83512"/>
                </a:cubicBezTo>
                <a:cubicBezTo>
                  <a:pt x="116593" y="80211"/>
                  <a:pt x="121807" y="77424"/>
                  <a:pt x="127296" y="75150"/>
                </a:cubicBezTo>
                <a:cubicBezTo>
                  <a:pt x="132786" y="72876"/>
                  <a:pt x="138444" y="71160"/>
                  <a:pt x="144271" y="70001"/>
                </a:cubicBezTo>
                <a:cubicBezTo>
                  <a:pt x="150099" y="68842"/>
                  <a:pt x="155983" y="68262"/>
                  <a:pt x="161925" y="68262"/>
                </a:cubicBezTo>
                <a:lnTo>
                  <a:pt x="4981575" y="68262"/>
                </a:lnTo>
                <a:cubicBezTo>
                  <a:pt x="4987516" y="68262"/>
                  <a:pt x="4993401" y="68842"/>
                  <a:pt x="4999228" y="70001"/>
                </a:cubicBezTo>
                <a:cubicBezTo>
                  <a:pt x="5005055" y="71160"/>
                  <a:pt x="5010713" y="72876"/>
                  <a:pt x="5016203" y="75150"/>
                </a:cubicBezTo>
                <a:cubicBezTo>
                  <a:pt x="5021692" y="77424"/>
                  <a:pt x="5026907" y="80211"/>
                  <a:pt x="5031847" y="83512"/>
                </a:cubicBezTo>
                <a:cubicBezTo>
                  <a:pt x="5036787" y="86813"/>
                  <a:pt x="5041358" y="90564"/>
                  <a:pt x="5045559" y="94765"/>
                </a:cubicBezTo>
                <a:cubicBezTo>
                  <a:pt x="5049761" y="98967"/>
                  <a:pt x="5053512" y="103537"/>
                  <a:pt x="5056813" y="108477"/>
                </a:cubicBezTo>
                <a:cubicBezTo>
                  <a:pt x="5060114" y="113418"/>
                  <a:pt x="5062901" y="118632"/>
                  <a:pt x="5065174" y="124122"/>
                </a:cubicBezTo>
                <a:cubicBezTo>
                  <a:pt x="5067448" y="129611"/>
                  <a:pt x="5069165" y="135269"/>
                  <a:pt x="5070323" y="141096"/>
                </a:cubicBezTo>
                <a:cubicBezTo>
                  <a:pt x="5071483" y="146924"/>
                  <a:pt x="5072062" y="152808"/>
                  <a:pt x="5072063" y="158750"/>
                </a:cubicBezTo>
                <a:lnTo>
                  <a:pt x="5072063" y="2359025"/>
                </a:lnTo>
                <a:cubicBezTo>
                  <a:pt x="5072062" y="2364966"/>
                  <a:pt x="5071483" y="2370851"/>
                  <a:pt x="5070323" y="2376678"/>
                </a:cubicBezTo>
                <a:cubicBezTo>
                  <a:pt x="5069165" y="2382506"/>
                  <a:pt x="5067448" y="2388164"/>
                  <a:pt x="5065174" y="2393653"/>
                </a:cubicBezTo>
                <a:cubicBezTo>
                  <a:pt x="5062901" y="2399142"/>
                  <a:pt x="5060114" y="2404357"/>
                  <a:pt x="5056813" y="2409297"/>
                </a:cubicBezTo>
                <a:cubicBezTo>
                  <a:pt x="5053512" y="2414237"/>
                  <a:pt x="5049761" y="2418808"/>
                  <a:pt x="5045559" y="2423009"/>
                </a:cubicBezTo>
                <a:cubicBezTo>
                  <a:pt x="5041358" y="2427210"/>
                  <a:pt x="5036787" y="2430962"/>
                  <a:pt x="5031847" y="2434263"/>
                </a:cubicBezTo>
                <a:cubicBezTo>
                  <a:pt x="5026907" y="2437564"/>
                  <a:pt x="5021692" y="2440351"/>
                  <a:pt x="5016203" y="2442624"/>
                </a:cubicBezTo>
                <a:cubicBezTo>
                  <a:pt x="5010713" y="2444898"/>
                  <a:pt x="5005055" y="2446615"/>
                  <a:pt x="4999228" y="2447774"/>
                </a:cubicBezTo>
                <a:cubicBezTo>
                  <a:pt x="4993401" y="2448933"/>
                  <a:pt x="4987516" y="2449512"/>
                  <a:pt x="4981575" y="2449512"/>
                </a:cubicBezTo>
                <a:lnTo>
                  <a:pt x="161925" y="2449512"/>
                </a:lnTo>
                <a:cubicBezTo>
                  <a:pt x="155983" y="2449512"/>
                  <a:pt x="150099" y="2448933"/>
                  <a:pt x="144271" y="2447774"/>
                </a:cubicBezTo>
                <a:cubicBezTo>
                  <a:pt x="138444" y="2446615"/>
                  <a:pt x="132786" y="2444898"/>
                  <a:pt x="127296" y="2442624"/>
                </a:cubicBezTo>
                <a:cubicBezTo>
                  <a:pt x="121807" y="2440351"/>
                  <a:pt x="116593" y="2437564"/>
                  <a:pt x="111652" y="2434263"/>
                </a:cubicBezTo>
                <a:cubicBezTo>
                  <a:pt x="106712" y="2430962"/>
                  <a:pt x="102141" y="2427210"/>
                  <a:pt x="97940" y="2423009"/>
                </a:cubicBezTo>
                <a:cubicBezTo>
                  <a:pt x="93739" y="2418808"/>
                  <a:pt x="89988" y="2414237"/>
                  <a:pt x="86687" y="2409297"/>
                </a:cubicBezTo>
                <a:cubicBezTo>
                  <a:pt x="83386" y="2404357"/>
                  <a:pt x="80599" y="2399142"/>
                  <a:pt x="78325" y="2393653"/>
                </a:cubicBezTo>
                <a:cubicBezTo>
                  <a:pt x="76051" y="2388164"/>
                  <a:pt x="74335" y="2382505"/>
                  <a:pt x="73176" y="2376678"/>
                </a:cubicBezTo>
                <a:cubicBezTo>
                  <a:pt x="72017" y="2370851"/>
                  <a:pt x="71437" y="2364966"/>
                  <a:pt x="71437" y="2359025"/>
                </a:cubicBezTo>
                <a:lnTo>
                  <a:pt x="71437" y="235902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155"> 
				</p:cNvPr>
          <p:cNvSpPr/>
          <p:nvPr/>
        </p:nvSpPr>
        <p:spPr>
          <a:xfrm>
            <a:off x="161925" y="4225925"/>
            <a:ext cx="5565775" cy="2847975"/>
          </a:xfrm>
          <a:custGeom>
            <a:avLst/>
            <a:gdLst>
              <a:gd name="connsiteX0" fmla="*/ 71437 w 5565775"/>
              <a:gd name="connsiteY0" fmla="*/ 2651125 h 2847975"/>
              <a:gd name="connsiteX1" fmla="*/ 71437 w 5565775"/>
              <a:gd name="connsiteY1" fmla="*/ 279400 h 2847975"/>
              <a:gd name="connsiteX2" fmla="*/ 72423 w 5565775"/>
              <a:gd name="connsiteY2" fmla="*/ 259327 h 2847975"/>
              <a:gd name="connsiteX3" fmla="*/ 75372 w 5565775"/>
              <a:gd name="connsiteY3" fmla="*/ 239448 h 2847975"/>
              <a:gd name="connsiteX4" fmla="*/ 80255 w 5565775"/>
              <a:gd name="connsiteY4" fmla="*/ 219954 h 2847975"/>
              <a:gd name="connsiteX5" fmla="*/ 87026 w 5565775"/>
              <a:gd name="connsiteY5" fmla="*/ 201031 h 2847975"/>
              <a:gd name="connsiteX6" fmla="*/ 95618 w 5565775"/>
              <a:gd name="connsiteY6" fmla="*/ 182864 h 2847975"/>
              <a:gd name="connsiteX7" fmla="*/ 105950 w 5565775"/>
              <a:gd name="connsiteY7" fmla="*/ 165626 h 2847975"/>
              <a:gd name="connsiteX8" fmla="*/ 117922 w 5565775"/>
              <a:gd name="connsiteY8" fmla="*/ 149484 h 2847975"/>
              <a:gd name="connsiteX9" fmla="*/ 131418 w 5565775"/>
              <a:gd name="connsiteY9" fmla="*/ 134594 h 2847975"/>
              <a:gd name="connsiteX10" fmla="*/ 146309 w 5565775"/>
              <a:gd name="connsiteY10" fmla="*/ 121097 h 2847975"/>
              <a:gd name="connsiteX11" fmla="*/ 162451 w 5565775"/>
              <a:gd name="connsiteY11" fmla="*/ 109125 h 2847975"/>
              <a:gd name="connsiteX12" fmla="*/ 179688 w 5565775"/>
              <a:gd name="connsiteY12" fmla="*/ 98794 h 2847975"/>
              <a:gd name="connsiteX13" fmla="*/ 197856 w 5565775"/>
              <a:gd name="connsiteY13" fmla="*/ 90201 h 2847975"/>
              <a:gd name="connsiteX14" fmla="*/ 216778 w 5565775"/>
              <a:gd name="connsiteY14" fmla="*/ 83431 h 2847975"/>
              <a:gd name="connsiteX15" fmla="*/ 236272 w 5565775"/>
              <a:gd name="connsiteY15" fmla="*/ 78547 h 2847975"/>
              <a:gd name="connsiteX16" fmla="*/ 256152 w 5565775"/>
              <a:gd name="connsiteY16" fmla="*/ 75599 h 2847975"/>
              <a:gd name="connsiteX17" fmla="*/ 276225 w 5565775"/>
              <a:gd name="connsiteY17" fmla="*/ 74613 h 2847975"/>
              <a:gd name="connsiteX18" fmla="*/ 5362575 w 5565775"/>
              <a:gd name="connsiteY18" fmla="*/ 74613 h 2847975"/>
              <a:gd name="connsiteX19" fmla="*/ 5382647 w 5565775"/>
              <a:gd name="connsiteY19" fmla="*/ 75599 h 2847975"/>
              <a:gd name="connsiteX20" fmla="*/ 5402526 w 5565775"/>
              <a:gd name="connsiteY20" fmla="*/ 78547 h 2847975"/>
              <a:gd name="connsiteX21" fmla="*/ 5422021 w 5565775"/>
              <a:gd name="connsiteY21" fmla="*/ 83431 h 2847975"/>
              <a:gd name="connsiteX22" fmla="*/ 5440944 w 5565775"/>
              <a:gd name="connsiteY22" fmla="*/ 90201 h 2847975"/>
              <a:gd name="connsiteX23" fmla="*/ 5459112 w 5565775"/>
              <a:gd name="connsiteY23" fmla="*/ 98794 h 2847975"/>
              <a:gd name="connsiteX24" fmla="*/ 5476349 w 5565775"/>
              <a:gd name="connsiteY24" fmla="*/ 109125 h 2847975"/>
              <a:gd name="connsiteX25" fmla="*/ 5492491 w 5565775"/>
              <a:gd name="connsiteY25" fmla="*/ 121097 h 2847975"/>
              <a:gd name="connsiteX26" fmla="*/ 5507382 w 5565775"/>
              <a:gd name="connsiteY26" fmla="*/ 134594 h 2847975"/>
              <a:gd name="connsiteX27" fmla="*/ 5520878 w 5565775"/>
              <a:gd name="connsiteY27" fmla="*/ 149484 h 2847975"/>
              <a:gd name="connsiteX28" fmla="*/ 5532849 w 5565775"/>
              <a:gd name="connsiteY28" fmla="*/ 165626 h 2847975"/>
              <a:gd name="connsiteX29" fmla="*/ 5543181 w 5565775"/>
              <a:gd name="connsiteY29" fmla="*/ 182864 h 2847975"/>
              <a:gd name="connsiteX30" fmla="*/ 5551773 w 5565775"/>
              <a:gd name="connsiteY30" fmla="*/ 201031 h 2847975"/>
              <a:gd name="connsiteX31" fmla="*/ 5558544 w 5565775"/>
              <a:gd name="connsiteY31" fmla="*/ 219954 h 2847975"/>
              <a:gd name="connsiteX32" fmla="*/ 5563427 w 5565775"/>
              <a:gd name="connsiteY32" fmla="*/ 239448 h 2847975"/>
              <a:gd name="connsiteX33" fmla="*/ 5566376 w 5565775"/>
              <a:gd name="connsiteY33" fmla="*/ 259327 h 2847975"/>
              <a:gd name="connsiteX34" fmla="*/ 5567363 w 5565775"/>
              <a:gd name="connsiteY34" fmla="*/ 279400 h 2847975"/>
              <a:gd name="connsiteX35" fmla="*/ 5567363 w 5565775"/>
              <a:gd name="connsiteY35" fmla="*/ 2651125 h 2847975"/>
              <a:gd name="connsiteX36" fmla="*/ 5566376 w 5565775"/>
              <a:gd name="connsiteY36" fmla="*/ 2671198 h 2847975"/>
              <a:gd name="connsiteX37" fmla="*/ 5563427 w 5565775"/>
              <a:gd name="connsiteY37" fmla="*/ 2691077 h 2847975"/>
              <a:gd name="connsiteX38" fmla="*/ 5558545 w 5565775"/>
              <a:gd name="connsiteY38" fmla="*/ 2710572 h 2847975"/>
              <a:gd name="connsiteX39" fmla="*/ 5551773 w 5565775"/>
              <a:gd name="connsiteY39" fmla="*/ 2729494 h 2847975"/>
              <a:gd name="connsiteX40" fmla="*/ 5543181 w 5565775"/>
              <a:gd name="connsiteY40" fmla="*/ 2747661 h 2847975"/>
              <a:gd name="connsiteX41" fmla="*/ 5532850 w 5565775"/>
              <a:gd name="connsiteY41" fmla="*/ 2764899 h 2847975"/>
              <a:gd name="connsiteX42" fmla="*/ 5520879 w 5565775"/>
              <a:gd name="connsiteY42" fmla="*/ 2781041 h 2847975"/>
              <a:gd name="connsiteX43" fmla="*/ 5507382 w 5565775"/>
              <a:gd name="connsiteY43" fmla="*/ 2795932 h 2847975"/>
              <a:gd name="connsiteX44" fmla="*/ 5492491 w 5565775"/>
              <a:gd name="connsiteY44" fmla="*/ 2809429 h 2847975"/>
              <a:gd name="connsiteX45" fmla="*/ 5476349 w 5565775"/>
              <a:gd name="connsiteY45" fmla="*/ 2821399 h 2847975"/>
              <a:gd name="connsiteX46" fmla="*/ 5459112 w 5565775"/>
              <a:gd name="connsiteY46" fmla="*/ 2831732 h 2847975"/>
              <a:gd name="connsiteX47" fmla="*/ 5440944 w 5565775"/>
              <a:gd name="connsiteY47" fmla="*/ 2840324 h 2847975"/>
              <a:gd name="connsiteX48" fmla="*/ 5422021 w 5565775"/>
              <a:gd name="connsiteY48" fmla="*/ 2847095 h 2847975"/>
              <a:gd name="connsiteX49" fmla="*/ 5402526 w 5565775"/>
              <a:gd name="connsiteY49" fmla="*/ 2851978 h 2847975"/>
              <a:gd name="connsiteX50" fmla="*/ 5382647 w 5565775"/>
              <a:gd name="connsiteY50" fmla="*/ 2854927 h 2847975"/>
              <a:gd name="connsiteX51" fmla="*/ 5362575 w 5565775"/>
              <a:gd name="connsiteY51" fmla="*/ 2855913 h 2847975"/>
              <a:gd name="connsiteX52" fmla="*/ 276225 w 5565775"/>
              <a:gd name="connsiteY52" fmla="*/ 2855913 h 2847975"/>
              <a:gd name="connsiteX53" fmla="*/ 256152 w 5565775"/>
              <a:gd name="connsiteY53" fmla="*/ 2854927 h 2847975"/>
              <a:gd name="connsiteX54" fmla="*/ 236272 w 5565775"/>
              <a:gd name="connsiteY54" fmla="*/ 2851978 h 2847975"/>
              <a:gd name="connsiteX55" fmla="*/ 216778 w 5565775"/>
              <a:gd name="connsiteY55" fmla="*/ 2847095 h 2847975"/>
              <a:gd name="connsiteX56" fmla="*/ 197856 w 5565775"/>
              <a:gd name="connsiteY56" fmla="*/ 2840324 h 2847975"/>
              <a:gd name="connsiteX57" fmla="*/ 179688 w 5565775"/>
              <a:gd name="connsiteY57" fmla="*/ 2831732 h 2847975"/>
              <a:gd name="connsiteX58" fmla="*/ 162451 w 5565775"/>
              <a:gd name="connsiteY58" fmla="*/ 2821399 h 2847975"/>
              <a:gd name="connsiteX59" fmla="*/ 146309 w 5565775"/>
              <a:gd name="connsiteY59" fmla="*/ 2809428 h 2847975"/>
              <a:gd name="connsiteX60" fmla="*/ 131418 w 5565775"/>
              <a:gd name="connsiteY60" fmla="*/ 2795932 h 2847975"/>
              <a:gd name="connsiteX61" fmla="*/ 117922 w 5565775"/>
              <a:gd name="connsiteY61" fmla="*/ 2781041 h 2847975"/>
              <a:gd name="connsiteX62" fmla="*/ 105950 w 5565775"/>
              <a:gd name="connsiteY62" fmla="*/ 2764899 h 2847975"/>
              <a:gd name="connsiteX63" fmla="*/ 95618 w 5565775"/>
              <a:gd name="connsiteY63" fmla="*/ 2747661 h 2847975"/>
              <a:gd name="connsiteX64" fmla="*/ 87026 w 5565775"/>
              <a:gd name="connsiteY64" fmla="*/ 2729494 h 2847975"/>
              <a:gd name="connsiteX65" fmla="*/ 80255 w 5565775"/>
              <a:gd name="connsiteY65" fmla="*/ 2710572 h 2847975"/>
              <a:gd name="connsiteX66" fmla="*/ 75372 w 5565775"/>
              <a:gd name="connsiteY66" fmla="*/ 2691077 h 2847975"/>
              <a:gd name="connsiteX67" fmla="*/ 72423 w 5565775"/>
              <a:gd name="connsiteY67" fmla="*/ 2671198 h 2847975"/>
              <a:gd name="connsiteX68" fmla="*/ 71437 w 5565775"/>
              <a:gd name="connsiteY68" fmla="*/ 2651125 h 2847975"/>
              <a:gd name="connsiteX69" fmla="*/ 71437 w 5565775"/>
              <a:gd name="connsiteY69" fmla="*/ 2651125 h 284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565775" h="2847975">
                <a:moveTo>
                  <a:pt x="71437" y="2651125"/>
                </a:moveTo>
                <a:lnTo>
                  <a:pt x="71437" y="279400"/>
                </a:lnTo>
                <a:cubicBezTo>
                  <a:pt x="71437" y="272693"/>
                  <a:pt x="71766" y="266002"/>
                  <a:pt x="72423" y="259327"/>
                </a:cubicBezTo>
                <a:cubicBezTo>
                  <a:pt x="73081" y="252653"/>
                  <a:pt x="74063" y="246026"/>
                  <a:pt x="75372" y="239448"/>
                </a:cubicBezTo>
                <a:cubicBezTo>
                  <a:pt x="76680" y="232870"/>
                  <a:pt x="78308" y="226372"/>
                  <a:pt x="80255" y="219954"/>
                </a:cubicBezTo>
                <a:cubicBezTo>
                  <a:pt x="82202" y="213535"/>
                  <a:pt x="84459" y="207228"/>
                  <a:pt x="87026" y="201031"/>
                </a:cubicBezTo>
                <a:cubicBezTo>
                  <a:pt x="89592" y="194835"/>
                  <a:pt x="92456" y="188779"/>
                  <a:pt x="95618" y="182864"/>
                </a:cubicBezTo>
                <a:cubicBezTo>
                  <a:pt x="98780" y="176949"/>
                  <a:pt x="102224" y="171203"/>
                  <a:pt x="105950" y="165626"/>
                </a:cubicBezTo>
                <a:cubicBezTo>
                  <a:pt x="109676" y="160049"/>
                  <a:pt x="113667" y="154669"/>
                  <a:pt x="117922" y="149484"/>
                </a:cubicBezTo>
                <a:cubicBezTo>
                  <a:pt x="122177" y="144300"/>
                  <a:pt x="126675" y="139336"/>
                  <a:pt x="131418" y="134594"/>
                </a:cubicBezTo>
                <a:cubicBezTo>
                  <a:pt x="136160" y="129851"/>
                  <a:pt x="141124" y="125352"/>
                  <a:pt x="146309" y="121097"/>
                </a:cubicBezTo>
                <a:cubicBezTo>
                  <a:pt x="151493" y="116842"/>
                  <a:pt x="156874" y="112852"/>
                  <a:pt x="162451" y="109125"/>
                </a:cubicBezTo>
                <a:cubicBezTo>
                  <a:pt x="168027" y="105399"/>
                  <a:pt x="173773" y="101955"/>
                  <a:pt x="179688" y="98794"/>
                </a:cubicBezTo>
                <a:cubicBezTo>
                  <a:pt x="185603" y="95632"/>
                  <a:pt x="191659" y="92768"/>
                  <a:pt x="197856" y="90201"/>
                </a:cubicBezTo>
                <a:cubicBezTo>
                  <a:pt x="204052" y="87634"/>
                  <a:pt x="210360" y="85378"/>
                  <a:pt x="216778" y="83431"/>
                </a:cubicBezTo>
                <a:cubicBezTo>
                  <a:pt x="223196" y="81484"/>
                  <a:pt x="229694" y="79856"/>
                  <a:pt x="236272" y="78547"/>
                </a:cubicBezTo>
                <a:cubicBezTo>
                  <a:pt x="242851" y="77239"/>
                  <a:pt x="249477" y="76256"/>
                  <a:pt x="256152" y="75599"/>
                </a:cubicBezTo>
                <a:cubicBezTo>
                  <a:pt x="262827" y="74941"/>
                  <a:pt x="269518" y="74613"/>
                  <a:pt x="276225" y="74613"/>
                </a:cubicBezTo>
                <a:lnTo>
                  <a:pt x="5362575" y="74613"/>
                </a:lnTo>
                <a:cubicBezTo>
                  <a:pt x="5369282" y="74613"/>
                  <a:pt x="5375973" y="74941"/>
                  <a:pt x="5382647" y="75599"/>
                </a:cubicBezTo>
                <a:cubicBezTo>
                  <a:pt x="5389322" y="76256"/>
                  <a:pt x="5395948" y="77239"/>
                  <a:pt x="5402526" y="78547"/>
                </a:cubicBezTo>
                <a:cubicBezTo>
                  <a:pt x="5409104" y="79856"/>
                  <a:pt x="5415603" y="81484"/>
                  <a:pt x="5422021" y="83431"/>
                </a:cubicBezTo>
                <a:cubicBezTo>
                  <a:pt x="5428440" y="85378"/>
                  <a:pt x="5434747" y="87634"/>
                  <a:pt x="5440944" y="90201"/>
                </a:cubicBezTo>
                <a:cubicBezTo>
                  <a:pt x="5447140" y="92768"/>
                  <a:pt x="5453196" y="95632"/>
                  <a:pt x="5459112" y="98794"/>
                </a:cubicBezTo>
                <a:cubicBezTo>
                  <a:pt x="5465026" y="101955"/>
                  <a:pt x="5470772" y="105399"/>
                  <a:pt x="5476349" y="109125"/>
                </a:cubicBezTo>
                <a:cubicBezTo>
                  <a:pt x="5481925" y="112852"/>
                  <a:pt x="5487306" y="116842"/>
                  <a:pt x="5492491" y="121097"/>
                </a:cubicBezTo>
                <a:cubicBezTo>
                  <a:pt x="5497675" y="125352"/>
                  <a:pt x="5502639" y="129851"/>
                  <a:pt x="5507382" y="134594"/>
                </a:cubicBezTo>
                <a:cubicBezTo>
                  <a:pt x="5512125" y="139336"/>
                  <a:pt x="5516623" y="144300"/>
                  <a:pt x="5520878" y="149484"/>
                </a:cubicBezTo>
                <a:cubicBezTo>
                  <a:pt x="5525133" y="154669"/>
                  <a:pt x="5529123" y="160049"/>
                  <a:pt x="5532849" y="165626"/>
                </a:cubicBezTo>
                <a:cubicBezTo>
                  <a:pt x="5536575" y="171203"/>
                  <a:pt x="5540019" y="176949"/>
                  <a:pt x="5543181" y="182864"/>
                </a:cubicBezTo>
                <a:cubicBezTo>
                  <a:pt x="5546343" y="188779"/>
                  <a:pt x="5549207" y="194835"/>
                  <a:pt x="5551773" y="201031"/>
                </a:cubicBezTo>
                <a:cubicBezTo>
                  <a:pt x="5554340" y="207228"/>
                  <a:pt x="5556597" y="213535"/>
                  <a:pt x="5558544" y="219954"/>
                </a:cubicBezTo>
                <a:cubicBezTo>
                  <a:pt x="5560491" y="226372"/>
                  <a:pt x="5562119" y="232870"/>
                  <a:pt x="5563427" y="239448"/>
                </a:cubicBezTo>
                <a:cubicBezTo>
                  <a:pt x="5564735" y="246026"/>
                  <a:pt x="5565719" y="252653"/>
                  <a:pt x="5566376" y="259327"/>
                </a:cubicBezTo>
                <a:cubicBezTo>
                  <a:pt x="5567034" y="266002"/>
                  <a:pt x="5567363" y="272693"/>
                  <a:pt x="5567363" y="279400"/>
                </a:cubicBezTo>
                <a:lnTo>
                  <a:pt x="5567363" y="2651125"/>
                </a:lnTo>
                <a:cubicBezTo>
                  <a:pt x="5567363" y="2657833"/>
                  <a:pt x="5567034" y="2664523"/>
                  <a:pt x="5566376" y="2671198"/>
                </a:cubicBezTo>
                <a:cubicBezTo>
                  <a:pt x="5565719" y="2677873"/>
                  <a:pt x="5564735" y="2684499"/>
                  <a:pt x="5563427" y="2691077"/>
                </a:cubicBezTo>
                <a:cubicBezTo>
                  <a:pt x="5562119" y="2697656"/>
                  <a:pt x="5560491" y="2704154"/>
                  <a:pt x="5558545" y="2710572"/>
                </a:cubicBezTo>
                <a:cubicBezTo>
                  <a:pt x="5556598" y="2716990"/>
                  <a:pt x="5554340" y="2723298"/>
                  <a:pt x="5551773" y="2729494"/>
                </a:cubicBezTo>
                <a:cubicBezTo>
                  <a:pt x="5549207" y="2735691"/>
                  <a:pt x="5546343" y="2741746"/>
                  <a:pt x="5543181" y="2747661"/>
                </a:cubicBezTo>
                <a:cubicBezTo>
                  <a:pt x="5540019" y="2753576"/>
                  <a:pt x="5536576" y="2759323"/>
                  <a:pt x="5532850" y="2764899"/>
                </a:cubicBezTo>
                <a:cubicBezTo>
                  <a:pt x="5529124" y="2770476"/>
                  <a:pt x="5525134" y="2775856"/>
                  <a:pt x="5520879" y="2781041"/>
                </a:cubicBezTo>
                <a:cubicBezTo>
                  <a:pt x="5516624" y="2786226"/>
                  <a:pt x="5512125" y="2791190"/>
                  <a:pt x="5507382" y="2795932"/>
                </a:cubicBezTo>
                <a:cubicBezTo>
                  <a:pt x="5502639" y="2800675"/>
                  <a:pt x="5497675" y="2805174"/>
                  <a:pt x="5492491" y="2809429"/>
                </a:cubicBezTo>
                <a:cubicBezTo>
                  <a:pt x="5487306" y="2813684"/>
                  <a:pt x="5481925" y="2817674"/>
                  <a:pt x="5476349" y="2821399"/>
                </a:cubicBezTo>
                <a:cubicBezTo>
                  <a:pt x="5470772" y="2825126"/>
                  <a:pt x="5465026" y="2828570"/>
                  <a:pt x="5459112" y="2831732"/>
                </a:cubicBezTo>
                <a:cubicBezTo>
                  <a:pt x="5453196" y="2834893"/>
                  <a:pt x="5447140" y="2837757"/>
                  <a:pt x="5440944" y="2840324"/>
                </a:cubicBezTo>
                <a:cubicBezTo>
                  <a:pt x="5434747" y="2842891"/>
                  <a:pt x="5428440" y="2845148"/>
                  <a:pt x="5422021" y="2847095"/>
                </a:cubicBezTo>
                <a:cubicBezTo>
                  <a:pt x="5415603" y="2849042"/>
                  <a:pt x="5409104" y="2850670"/>
                  <a:pt x="5402526" y="2851978"/>
                </a:cubicBezTo>
                <a:cubicBezTo>
                  <a:pt x="5395948" y="2853287"/>
                  <a:pt x="5389322" y="2854269"/>
                  <a:pt x="5382647" y="2854927"/>
                </a:cubicBezTo>
                <a:cubicBezTo>
                  <a:pt x="5375973" y="2855584"/>
                  <a:pt x="5369282" y="2855913"/>
                  <a:pt x="5362575" y="2855913"/>
                </a:cubicBezTo>
                <a:lnTo>
                  <a:pt x="276225" y="2855913"/>
                </a:lnTo>
                <a:cubicBezTo>
                  <a:pt x="269518" y="2855913"/>
                  <a:pt x="262827" y="2855584"/>
                  <a:pt x="256152" y="2854927"/>
                </a:cubicBezTo>
                <a:cubicBezTo>
                  <a:pt x="249477" y="2854269"/>
                  <a:pt x="242851" y="2853287"/>
                  <a:pt x="236272" y="2851978"/>
                </a:cubicBezTo>
                <a:cubicBezTo>
                  <a:pt x="229694" y="2850670"/>
                  <a:pt x="223196" y="2849042"/>
                  <a:pt x="216778" y="2847095"/>
                </a:cubicBezTo>
                <a:cubicBezTo>
                  <a:pt x="210360" y="2845148"/>
                  <a:pt x="204052" y="2842891"/>
                  <a:pt x="197856" y="2840324"/>
                </a:cubicBezTo>
                <a:cubicBezTo>
                  <a:pt x="191659" y="2837757"/>
                  <a:pt x="185603" y="2834893"/>
                  <a:pt x="179688" y="2831732"/>
                </a:cubicBezTo>
                <a:cubicBezTo>
                  <a:pt x="173773" y="2828570"/>
                  <a:pt x="168027" y="2825126"/>
                  <a:pt x="162451" y="2821399"/>
                </a:cubicBezTo>
                <a:cubicBezTo>
                  <a:pt x="156874" y="2817674"/>
                  <a:pt x="151493" y="2813684"/>
                  <a:pt x="146309" y="2809428"/>
                </a:cubicBezTo>
                <a:cubicBezTo>
                  <a:pt x="141124" y="2805174"/>
                  <a:pt x="136160" y="2800675"/>
                  <a:pt x="131418" y="2795932"/>
                </a:cubicBezTo>
                <a:cubicBezTo>
                  <a:pt x="126675" y="2791190"/>
                  <a:pt x="122177" y="2786226"/>
                  <a:pt x="117922" y="2781041"/>
                </a:cubicBezTo>
                <a:cubicBezTo>
                  <a:pt x="113667" y="2775856"/>
                  <a:pt x="109676" y="2770476"/>
                  <a:pt x="105950" y="2764899"/>
                </a:cubicBezTo>
                <a:cubicBezTo>
                  <a:pt x="102224" y="2759323"/>
                  <a:pt x="98780" y="2753576"/>
                  <a:pt x="95618" y="2747661"/>
                </a:cubicBezTo>
                <a:cubicBezTo>
                  <a:pt x="92456" y="2741746"/>
                  <a:pt x="89592" y="2735691"/>
                  <a:pt x="87026" y="2729494"/>
                </a:cubicBezTo>
                <a:cubicBezTo>
                  <a:pt x="84459" y="2723298"/>
                  <a:pt x="82202" y="2716990"/>
                  <a:pt x="80255" y="2710572"/>
                </a:cubicBezTo>
                <a:cubicBezTo>
                  <a:pt x="78308" y="2704154"/>
                  <a:pt x="76680" y="2697656"/>
                  <a:pt x="75372" y="2691077"/>
                </a:cubicBezTo>
                <a:cubicBezTo>
                  <a:pt x="74063" y="2684499"/>
                  <a:pt x="73081" y="2677873"/>
                  <a:pt x="72423" y="2671198"/>
                </a:cubicBezTo>
                <a:cubicBezTo>
                  <a:pt x="71766" y="2664523"/>
                  <a:pt x="71437" y="2657833"/>
                  <a:pt x="71437" y="2651125"/>
                </a:cubicBezTo>
                <a:lnTo>
                  <a:pt x="71437" y="2651125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95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6"> 
				</p:cNvPr>
          <p:cNvSpPr/>
          <p:nvPr/>
        </p:nvSpPr>
        <p:spPr>
          <a:xfrm>
            <a:off x="5826125" y="4327525"/>
            <a:ext cx="6581775" cy="2543175"/>
          </a:xfrm>
          <a:custGeom>
            <a:avLst/>
            <a:gdLst>
              <a:gd name="connsiteX0" fmla="*/ 74613 w 6581775"/>
              <a:gd name="connsiteY0" fmla="*/ 2320925 h 2543175"/>
              <a:gd name="connsiteX1" fmla="*/ 74613 w 6581775"/>
              <a:gd name="connsiteY1" fmla="*/ 301625 h 2543175"/>
              <a:gd name="connsiteX2" fmla="*/ 75736 w 6581775"/>
              <a:gd name="connsiteY2" fmla="*/ 278751 h 2543175"/>
              <a:gd name="connsiteX3" fmla="*/ 79097 w 6581775"/>
              <a:gd name="connsiteY3" fmla="*/ 256098 h 2543175"/>
              <a:gd name="connsiteX4" fmla="*/ 84661 w 6581775"/>
              <a:gd name="connsiteY4" fmla="*/ 233884 h 2543175"/>
              <a:gd name="connsiteX5" fmla="*/ 92376 w 6581775"/>
              <a:gd name="connsiteY5" fmla="*/ 212321 h 2543175"/>
              <a:gd name="connsiteX6" fmla="*/ 102168 w 6581775"/>
              <a:gd name="connsiteY6" fmla="*/ 191619 h 2543175"/>
              <a:gd name="connsiteX7" fmla="*/ 113941 w 6581775"/>
              <a:gd name="connsiteY7" fmla="*/ 171976 h 2543175"/>
              <a:gd name="connsiteX8" fmla="*/ 127584 w 6581775"/>
              <a:gd name="connsiteY8" fmla="*/ 153582 h 2543175"/>
              <a:gd name="connsiteX9" fmla="*/ 142963 w 6581775"/>
              <a:gd name="connsiteY9" fmla="*/ 136613 h 2543175"/>
              <a:gd name="connsiteX10" fmla="*/ 159932 w 6581775"/>
              <a:gd name="connsiteY10" fmla="*/ 121234 h 2543175"/>
              <a:gd name="connsiteX11" fmla="*/ 178326 w 6581775"/>
              <a:gd name="connsiteY11" fmla="*/ 107591 h 2543175"/>
              <a:gd name="connsiteX12" fmla="*/ 197969 w 6581775"/>
              <a:gd name="connsiteY12" fmla="*/ 95818 h 2543175"/>
              <a:gd name="connsiteX13" fmla="*/ 218671 w 6581775"/>
              <a:gd name="connsiteY13" fmla="*/ 86026 h 2543175"/>
              <a:gd name="connsiteX14" fmla="*/ 240234 w 6581775"/>
              <a:gd name="connsiteY14" fmla="*/ 78311 h 2543175"/>
              <a:gd name="connsiteX15" fmla="*/ 262449 w 6581775"/>
              <a:gd name="connsiteY15" fmla="*/ 72747 h 2543175"/>
              <a:gd name="connsiteX16" fmla="*/ 285102 w 6581775"/>
              <a:gd name="connsiteY16" fmla="*/ 69386 h 2543175"/>
              <a:gd name="connsiteX17" fmla="*/ 307975 w 6581775"/>
              <a:gd name="connsiteY17" fmla="*/ 68263 h 2543175"/>
              <a:gd name="connsiteX18" fmla="*/ 6356351 w 6581775"/>
              <a:gd name="connsiteY18" fmla="*/ 68263 h 2543175"/>
              <a:gd name="connsiteX19" fmla="*/ 6379225 w 6581775"/>
              <a:gd name="connsiteY19" fmla="*/ 69386 h 2543175"/>
              <a:gd name="connsiteX20" fmla="*/ 6401878 w 6581775"/>
              <a:gd name="connsiteY20" fmla="*/ 72747 h 2543175"/>
              <a:gd name="connsiteX21" fmla="*/ 6424093 w 6581775"/>
              <a:gd name="connsiteY21" fmla="*/ 78311 h 2543175"/>
              <a:gd name="connsiteX22" fmla="*/ 6445655 w 6581775"/>
              <a:gd name="connsiteY22" fmla="*/ 86026 h 2543175"/>
              <a:gd name="connsiteX23" fmla="*/ 6466358 w 6581775"/>
              <a:gd name="connsiteY23" fmla="*/ 95818 h 2543175"/>
              <a:gd name="connsiteX24" fmla="*/ 6486001 w 6581775"/>
              <a:gd name="connsiteY24" fmla="*/ 107591 h 2543175"/>
              <a:gd name="connsiteX25" fmla="*/ 6504395 w 6581775"/>
              <a:gd name="connsiteY25" fmla="*/ 121234 h 2543175"/>
              <a:gd name="connsiteX26" fmla="*/ 6521363 w 6581775"/>
              <a:gd name="connsiteY26" fmla="*/ 136613 h 2543175"/>
              <a:gd name="connsiteX27" fmla="*/ 6536743 w 6581775"/>
              <a:gd name="connsiteY27" fmla="*/ 153582 h 2543175"/>
              <a:gd name="connsiteX28" fmla="*/ 6550385 w 6581775"/>
              <a:gd name="connsiteY28" fmla="*/ 171976 h 2543175"/>
              <a:gd name="connsiteX29" fmla="*/ 6562159 w 6581775"/>
              <a:gd name="connsiteY29" fmla="*/ 191619 h 2543175"/>
              <a:gd name="connsiteX30" fmla="*/ 6571950 w 6581775"/>
              <a:gd name="connsiteY30" fmla="*/ 212321 h 2543175"/>
              <a:gd name="connsiteX31" fmla="*/ 6579665 w 6581775"/>
              <a:gd name="connsiteY31" fmla="*/ 233884 h 2543175"/>
              <a:gd name="connsiteX32" fmla="*/ 6585229 w 6581775"/>
              <a:gd name="connsiteY32" fmla="*/ 256098 h 2543175"/>
              <a:gd name="connsiteX33" fmla="*/ 6588590 w 6581775"/>
              <a:gd name="connsiteY33" fmla="*/ 278751 h 2543175"/>
              <a:gd name="connsiteX34" fmla="*/ 6589714 w 6581775"/>
              <a:gd name="connsiteY34" fmla="*/ 301625 h 2543175"/>
              <a:gd name="connsiteX35" fmla="*/ 6589714 w 6581775"/>
              <a:gd name="connsiteY35" fmla="*/ 2320925 h 2543175"/>
              <a:gd name="connsiteX36" fmla="*/ 6588590 w 6581775"/>
              <a:gd name="connsiteY36" fmla="*/ 2343799 h 2543175"/>
              <a:gd name="connsiteX37" fmla="*/ 6585229 w 6581775"/>
              <a:gd name="connsiteY37" fmla="*/ 2366452 h 2543175"/>
              <a:gd name="connsiteX38" fmla="*/ 6579665 w 6581775"/>
              <a:gd name="connsiteY38" fmla="*/ 2388667 h 2543175"/>
              <a:gd name="connsiteX39" fmla="*/ 6571950 w 6581775"/>
              <a:gd name="connsiteY39" fmla="*/ 2410229 h 2543175"/>
              <a:gd name="connsiteX40" fmla="*/ 6562159 w 6581775"/>
              <a:gd name="connsiteY40" fmla="*/ 2430932 h 2543175"/>
              <a:gd name="connsiteX41" fmla="*/ 6550385 w 6581775"/>
              <a:gd name="connsiteY41" fmla="*/ 2450575 h 2543175"/>
              <a:gd name="connsiteX42" fmla="*/ 6536743 w 6581775"/>
              <a:gd name="connsiteY42" fmla="*/ 2468969 h 2543175"/>
              <a:gd name="connsiteX43" fmla="*/ 6521363 w 6581775"/>
              <a:gd name="connsiteY43" fmla="*/ 2485938 h 2543175"/>
              <a:gd name="connsiteX44" fmla="*/ 6504395 w 6581775"/>
              <a:gd name="connsiteY44" fmla="*/ 2501317 h 2543175"/>
              <a:gd name="connsiteX45" fmla="*/ 6486001 w 6581775"/>
              <a:gd name="connsiteY45" fmla="*/ 2514959 h 2543175"/>
              <a:gd name="connsiteX46" fmla="*/ 6466358 w 6581775"/>
              <a:gd name="connsiteY46" fmla="*/ 2526733 h 2543175"/>
              <a:gd name="connsiteX47" fmla="*/ 6445655 w 6581775"/>
              <a:gd name="connsiteY47" fmla="*/ 2536524 h 2543175"/>
              <a:gd name="connsiteX48" fmla="*/ 6424093 w 6581775"/>
              <a:gd name="connsiteY48" fmla="*/ 2544240 h 2543175"/>
              <a:gd name="connsiteX49" fmla="*/ 6401878 w 6581775"/>
              <a:gd name="connsiteY49" fmla="*/ 2549804 h 2543175"/>
              <a:gd name="connsiteX50" fmla="*/ 6379225 w 6581775"/>
              <a:gd name="connsiteY50" fmla="*/ 2553165 h 2543175"/>
              <a:gd name="connsiteX51" fmla="*/ 6356351 w 6581775"/>
              <a:gd name="connsiteY51" fmla="*/ 2554288 h 2543175"/>
              <a:gd name="connsiteX52" fmla="*/ 307975 w 6581775"/>
              <a:gd name="connsiteY52" fmla="*/ 2554288 h 2543175"/>
              <a:gd name="connsiteX53" fmla="*/ 285102 w 6581775"/>
              <a:gd name="connsiteY53" fmla="*/ 2553165 h 2543175"/>
              <a:gd name="connsiteX54" fmla="*/ 262449 w 6581775"/>
              <a:gd name="connsiteY54" fmla="*/ 2549804 h 2543175"/>
              <a:gd name="connsiteX55" fmla="*/ 240234 w 6581775"/>
              <a:gd name="connsiteY55" fmla="*/ 2544240 h 2543175"/>
              <a:gd name="connsiteX56" fmla="*/ 218671 w 6581775"/>
              <a:gd name="connsiteY56" fmla="*/ 2536524 h 2543175"/>
              <a:gd name="connsiteX57" fmla="*/ 197969 w 6581775"/>
              <a:gd name="connsiteY57" fmla="*/ 2526733 h 2543175"/>
              <a:gd name="connsiteX58" fmla="*/ 178326 w 6581775"/>
              <a:gd name="connsiteY58" fmla="*/ 2514959 h 2543175"/>
              <a:gd name="connsiteX59" fmla="*/ 159932 w 6581775"/>
              <a:gd name="connsiteY59" fmla="*/ 2501317 h 2543175"/>
              <a:gd name="connsiteX60" fmla="*/ 142963 w 6581775"/>
              <a:gd name="connsiteY60" fmla="*/ 2485938 h 2543175"/>
              <a:gd name="connsiteX61" fmla="*/ 127584 w 6581775"/>
              <a:gd name="connsiteY61" fmla="*/ 2468969 h 2543175"/>
              <a:gd name="connsiteX62" fmla="*/ 113941 w 6581775"/>
              <a:gd name="connsiteY62" fmla="*/ 2450575 h 2543175"/>
              <a:gd name="connsiteX63" fmla="*/ 102168 w 6581775"/>
              <a:gd name="connsiteY63" fmla="*/ 2430932 h 2543175"/>
              <a:gd name="connsiteX64" fmla="*/ 92376 w 6581775"/>
              <a:gd name="connsiteY64" fmla="*/ 2410229 h 2543175"/>
              <a:gd name="connsiteX65" fmla="*/ 84661 w 6581775"/>
              <a:gd name="connsiteY65" fmla="*/ 2388667 h 2543175"/>
              <a:gd name="connsiteX66" fmla="*/ 79097 w 6581775"/>
              <a:gd name="connsiteY66" fmla="*/ 2366452 h 2543175"/>
              <a:gd name="connsiteX67" fmla="*/ 75736 w 6581775"/>
              <a:gd name="connsiteY67" fmla="*/ 2343799 h 2543175"/>
              <a:gd name="connsiteX68" fmla="*/ 74613 w 6581775"/>
              <a:gd name="connsiteY68" fmla="*/ 2320925 h 2543175"/>
              <a:gd name="connsiteX69" fmla="*/ 74613 w 6581775"/>
              <a:gd name="connsiteY69" fmla="*/ 2320925 h 254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581775" h="2543175">
                <a:moveTo>
                  <a:pt x="74613" y="2320925"/>
                </a:moveTo>
                <a:lnTo>
                  <a:pt x="74613" y="301625"/>
                </a:lnTo>
                <a:cubicBezTo>
                  <a:pt x="74613" y="293982"/>
                  <a:pt x="74987" y="286358"/>
                  <a:pt x="75736" y="278751"/>
                </a:cubicBezTo>
                <a:cubicBezTo>
                  <a:pt x="76486" y="271146"/>
                  <a:pt x="77606" y="263595"/>
                  <a:pt x="79097" y="256098"/>
                </a:cubicBezTo>
                <a:cubicBezTo>
                  <a:pt x="80588" y="248602"/>
                  <a:pt x="82443" y="241198"/>
                  <a:pt x="84661" y="233884"/>
                </a:cubicBezTo>
                <a:cubicBezTo>
                  <a:pt x="86880" y="226570"/>
                  <a:pt x="89451" y="219382"/>
                  <a:pt x="92376" y="212321"/>
                </a:cubicBezTo>
                <a:cubicBezTo>
                  <a:pt x="95301" y="205260"/>
                  <a:pt x="98565" y="198359"/>
                  <a:pt x="102168" y="191619"/>
                </a:cubicBezTo>
                <a:cubicBezTo>
                  <a:pt x="105771" y="184879"/>
                  <a:pt x="109695" y="178331"/>
                  <a:pt x="113941" y="171976"/>
                </a:cubicBezTo>
                <a:cubicBezTo>
                  <a:pt x="118188" y="165621"/>
                  <a:pt x="122735" y="159490"/>
                  <a:pt x="127584" y="153582"/>
                </a:cubicBezTo>
                <a:cubicBezTo>
                  <a:pt x="132432" y="147673"/>
                  <a:pt x="137559" y="142017"/>
                  <a:pt x="142963" y="136613"/>
                </a:cubicBezTo>
                <a:cubicBezTo>
                  <a:pt x="148367" y="131209"/>
                  <a:pt x="154023" y="126082"/>
                  <a:pt x="159932" y="121234"/>
                </a:cubicBezTo>
                <a:cubicBezTo>
                  <a:pt x="165840" y="116385"/>
                  <a:pt x="171971" y="111838"/>
                  <a:pt x="178326" y="107591"/>
                </a:cubicBezTo>
                <a:cubicBezTo>
                  <a:pt x="184681" y="103345"/>
                  <a:pt x="191229" y="99421"/>
                  <a:pt x="197969" y="95818"/>
                </a:cubicBezTo>
                <a:cubicBezTo>
                  <a:pt x="204709" y="92215"/>
                  <a:pt x="211610" y="88951"/>
                  <a:pt x="218671" y="86026"/>
                </a:cubicBezTo>
                <a:cubicBezTo>
                  <a:pt x="225732" y="83101"/>
                  <a:pt x="232920" y="80530"/>
                  <a:pt x="240234" y="78311"/>
                </a:cubicBezTo>
                <a:cubicBezTo>
                  <a:pt x="247548" y="76093"/>
                  <a:pt x="254953" y="74238"/>
                  <a:pt x="262449" y="72747"/>
                </a:cubicBezTo>
                <a:cubicBezTo>
                  <a:pt x="269945" y="71256"/>
                  <a:pt x="277496" y="70136"/>
                  <a:pt x="285102" y="69386"/>
                </a:cubicBezTo>
                <a:cubicBezTo>
                  <a:pt x="292708" y="68637"/>
                  <a:pt x="300332" y="68263"/>
                  <a:pt x="307975" y="68263"/>
                </a:cubicBezTo>
                <a:lnTo>
                  <a:pt x="6356351" y="68263"/>
                </a:lnTo>
                <a:cubicBezTo>
                  <a:pt x="6363994" y="68263"/>
                  <a:pt x="6371619" y="68637"/>
                  <a:pt x="6379225" y="69386"/>
                </a:cubicBezTo>
                <a:cubicBezTo>
                  <a:pt x="6386831" y="70136"/>
                  <a:pt x="6394382" y="71256"/>
                  <a:pt x="6401878" y="72747"/>
                </a:cubicBezTo>
                <a:cubicBezTo>
                  <a:pt x="6409374" y="74238"/>
                  <a:pt x="6416779" y="76093"/>
                  <a:pt x="6424093" y="78311"/>
                </a:cubicBezTo>
                <a:cubicBezTo>
                  <a:pt x="6431406" y="80530"/>
                  <a:pt x="6438594" y="83101"/>
                  <a:pt x="6445655" y="86026"/>
                </a:cubicBezTo>
                <a:cubicBezTo>
                  <a:pt x="6452716" y="88951"/>
                  <a:pt x="6459617" y="92215"/>
                  <a:pt x="6466358" y="95818"/>
                </a:cubicBezTo>
                <a:cubicBezTo>
                  <a:pt x="6473098" y="99421"/>
                  <a:pt x="6479645" y="103345"/>
                  <a:pt x="6486001" y="107591"/>
                </a:cubicBezTo>
                <a:cubicBezTo>
                  <a:pt x="6492356" y="111838"/>
                  <a:pt x="6498487" y="116385"/>
                  <a:pt x="6504395" y="121234"/>
                </a:cubicBezTo>
                <a:cubicBezTo>
                  <a:pt x="6510304" y="126082"/>
                  <a:pt x="6515959" y="131209"/>
                  <a:pt x="6521363" y="136613"/>
                </a:cubicBezTo>
                <a:cubicBezTo>
                  <a:pt x="6526768" y="142017"/>
                  <a:pt x="6531894" y="147673"/>
                  <a:pt x="6536743" y="153582"/>
                </a:cubicBezTo>
                <a:cubicBezTo>
                  <a:pt x="6541592" y="159490"/>
                  <a:pt x="6546139" y="165621"/>
                  <a:pt x="6550385" y="171976"/>
                </a:cubicBezTo>
                <a:cubicBezTo>
                  <a:pt x="6554630" y="178331"/>
                  <a:pt x="6558555" y="184879"/>
                  <a:pt x="6562159" y="191619"/>
                </a:cubicBezTo>
                <a:cubicBezTo>
                  <a:pt x="6565761" y="198359"/>
                  <a:pt x="6569025" y="205260"/>
                  <a:pt x="6571950" y="212321"/>
                </a:cubicBezTo>
                <a:cubicBezTo>
                  <a:pt x="6574874" y="219382"/>
                  <a:pt x="6577446" y="226570"/>
                  <a:pt x="6579665" y="233884"/>
                </a:cubicBezTo>
                <a:cubicBezTo>
                  <a:pt x="6581884" y="241198"/>
                  <a:pt x="6583739" y="248602"/>
                  <a:pt x="6585229" y="256098"/>
                </a:cubicBezTo>
                <a:cubicBezTo>
                  <a:pt x="6586721" y="263595"/>
                  <a:pt x="6587841" y="271146"/>
                  <a:pt x="6588590" y="278751"/>
                </a:cubicBezTo>
                <a:cubicBezTo>
                  <a:pt x="6589339" y="286358"/>
                  <a:pt x="6589714" y="293982"/>
                  <a:pt x="6589714" y="301625"/>
                </a:cubicBezTo>
                <a:lnTo>
                  <a:pt x="6589714" y="2320925"/>
                </a:lnTo>
                <a:cubicBezTo>
                  <a:pt x="6589714" y="2328568"/>
                  <a:pt x="6589339" y="2336193"/>
                  <a:pt x="6588590" y="2343799"/>
                </a:cubicBezTo>
                <a:cubicBezTo>
                  <a:pt x="6587841" y="2351405"/>
                  <a:pt x="6586721" y="2358956"/>
                  <a:pt x="6585229" y="2366452"/>
                </a:cubicBezTo>
                <a:cubicBezTo>
                  <a:pt x="6583739" y="2373948"/>
                  <a:pt x="6581884" y="2381353"/>
                  <a:pt x="6579665" y="2388667"/>
                </a:cubicBezTo>
                <a:cubicBezTo>
                  <a:pt x="6577446" y="2395980"/>
                  <a:pt x="6574874" y="2403168"/>
                  <a:pt x="6571950" y="2410229"/>
                </a:cubicBezTo>
                <a:cubicBezTo>
                  <a:pt x="6569025" y="2417290"/>
                  <a:pt x="6565761" y="2424191"/>
                  <a:pt x="6562159" y="2430932"/>
                </a:cubicBezTo>
                <a:cubicBezTo>
                  <a:pt x="6558555" y="2437672"/>
                  <a:pt x="6554630" y="2444219"/>
                  <a:pt x="6550385" y="2450575"/>
                </a:cubicBezTo>
                <a:cubicBezTo>
                  <a:pt x="6546139" y="2456929"/>
                  <a:pt x="6541592" y="2463061"/>
                  <a:pt x="6536743" y="2468969"/>
                </a:cubicBezTo>
                <a:cubicBezTo>
                  <a:pt x="6531894" y="2474877"/>
                  <a:pt x="6526768" y="2480533"/>
                  <a:pt x="6521363" y="2485938"/>
                </a:cubicBezTo>
                <a:cubicBezTo>
                  <a:pt x="6515959" y="2491342"/>
                  <a:pt x="6510304" y="2496468"/>
                  <a:pt x="6504395" y="2501317"/>
                </a:cubicBezTo>
                <a:cubicBezTo>
                  <a:pt x="6498487" y="2506166"/>
                  <a:pt x="6492356" y="2510713"/>
                  <a:pt x="6486001" y="2514959"/>
                </a:cubicBezTo>
                <a:cubicBezTo>
                  <a:pt x="6479645" y="2519205"/>
                  <a:pt x="6473098" y="2523130"/>
                  <a:pt x="6466358" y="2526733"/>
                </a:cubicBezTo>
                <a:cubicBezTo>
                  <a:pt x="6459617" y="2530336"/>
                  <a:pt x="6452716" y="2533599"/>
                  <a:pt x="6445655" y="2536524"/>
                </a:cubicBezTo>
                <a:cubicBezTo>
                  <a:pt x="6438594" y="2539449"/>
                  <a:pt x="6431406" y="2542020"/>
                  <a:pt x="6424093" y="2544240"/>
                </a:cubicBezTo>
                <a:cubicBezTo>
                  <a:pt x="6416779" y="2546458"/>
                  <a:pt x="6409374" y="2548313"/>
                  <a:pt x="6401878" y="2549804"/>
                </a:cubicBezTo>
                <a:cubicBezTo>
                  <a:pt x="6394382" y="2551295"/>
                  <a:pt x="6386831" y="2552416"/>
                  <a:pt x="6379225" y="2553165"/>
                </a:cubicBezTo>
                <a:cubicBezTo>
                  <a:pt x="6371619" y="2553913"/>
                  <a:pt x="6363994" y="2554288"/>
                  <a:pt x="6356351" y="2554288"/>
                </a:cubicBezTo>
                <a:lnTo>
                  <a:pt x="307975" y="2554288"/>
                </a:lnTo>
                <a:cubicBezTo>
                  <a:pt x="300332" y="2554288"/>
                  <a:pt x="292708" y="2553913"/>
                  <a:pt x="285102" y="2553165"/>
                </a:cubicBezTo>
                <a:cubicBezTo>
                  <a:pt x="277496" y="2552416"/>
                  <a:pt x="269945" y="2551295"/>
                  <a:pt x="262449" y="2549804"/>
                </a:cubicBezTo>
                <a:cubicBezTo>
                  <a:pt x="254953" y="2548313"/>
                  <a:pt x="247548" y="2546458"/>
                  <a:pt x="240234" y="2544240"/>
                </a:cubicBezTo>
                <a:cubicBezTo>
                  <a:pt x="232920" y="2542020"/>
                  <a:pt x="225732" y="2539449"/>
                  <a:pt x="218671" y="2536524"/>
                </a:cubicBezTo>
                <a:cubicBezTo>
                  <a:pt x="211610" y="2533599"/>
                  <a:pt x="204709" y="2530336"/>
                  <a:pt x="197969" y="2526733"/>
                </a:cubicBezTo>
                <a:cubicBezTo>
                  <a:pt x="191229" y="2523130"/>
                  <a:pt x="184681" y="2519205"/>
                  <a:pt x="178326" y="2514959"/>
                </a:cubicBezTo>
                <a:cubicBezTo>
                  <a:pt x="171971" y="2510713"/>
                  <a:pt x="165840" y="2506166"/>
                  <a:pt x="159932" y="2501317"/>
                </a:cubicBezTo>
                <a:cubicBezTo>
                  <a:pt x="154023" y="2496468"/>
                  <a:pt x="148367" y="2491342"/>
                  <a:pt x="142963" y="2485938"/>
                </a:cubicBezTo>
                <a:cubicBezTo>
                  <a:pt x="137559" y="2480533"/>
                  <a:pt x="132432" y="2474877"/>
                  <a:pt x="127584" y="2468969"/>
                </a:cubicBezTo>
                <a:cubicBezTo>
                  <a:pt x="122735" y="2463061"/>
                  <a:pt x="118188" y="2456929"/>
                  <a:pt x="113941" y="2450575"/>
                </a:cubicBezTo>
                <a:cubicBezTo>
                  <a:pt x="109695" y="2444219"/>
                  <a:pt x="105771" y="2437672"/>
                  <a:pt x="102168" y="2430932"/>
                </a:cubicBezTo>
                <a:cubicBezTo>
                  <a:pt x="98565" y="2424191"/>
                  <a:pt x="95301" y="2417290"/>
                  <a:pt x="92376" y="2410229"/>
                </a:cubicBezTo>
                <a:cubicBezTo>
                  <a:pt x="89451" y="2403168"/>
                  <a:pt x="86880" y="2395980"/>
                  <a:pt x="84661" y="2388667"/>
                </a:cubicBezTo>
                <a:cubicBezTo>
                  <a:pt x="82443" y="2381353"/>
                  <a:pt x="80588" y="2373948"/>
                  <a:pt x="79097" y="2366452"/>
                </a:cubicBezTo>
                <a:cubicBezTo>
                  <a:pt x="77606" y="2358956"/>
                  <a:pt x="76486" y="2351405"/>
                  <a:pt x="75736" y="2343799"/>
                </a:cubicBezTo>
                <a:cubicBezTo>
                  <a:pt x="74987" y="2336193"/>
                  <a:pt x="74613" y="2328568"/>
                  <a:pt x="74613" y="2320925"/>
                </a:cubicBezTo>
                <a:lnTo>
                  <a:pt x="74613" y="2320925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95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7"/>
          <p:cNvSpPr txBox="1"/>
          <p:nvPr/>
        </p:nvSpPr>
        <p:spPr>
          <a:xfrm>
            <a:off x="609600" y="434217"/>
            <a:ext cx="4113111" cy="609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000" spc="-10" dirty="0">
                <a:solidFill>
                  <a:srgbClr val="242322"/>
                </a:solidFill>
                <a:latin typeface="Cambria"/>
                <a:ea typeface="Cambria"/>
              </a:rPr>
              <a:t>Brand</a:t>
            </a:r>
            <a:r>
              <a:rPr lang="en-US" altLang="zh-CN" sz="4000" spc="1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4000" spc="-10" dirty="0">
                <a:solidFill>
                  <a:srgbClr val="242322"/>
                </a:solidFill>
                <a:latin typeface="Cambria"/>
                <a:ea typeface="Cambria"/>
              </a:rPr>
              <a:t>penetration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5934075" y="1284601"/>
            <a:ext cx="4275309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2857500" algn="l"/>
              </a:tabLst>
            </a:pPr>
            <a:r>
              <a:rPr lang="en-US" altLang="zh-CN" sz="1600" dirty="0">
                <a:solidFill>
                  <a:srgbClr val="242322"/>
                </a:solidFill>
                <a:latin typeface="Calibri"/>
                <a:ea typeface="Calibri"/>
              </a:rPr>
              <a:t>Brand</a:t>
            </a:r>
            <a:r>
              <a:rPr lang="en-US" altLang="zh-CN" sz="16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242322"/>
                </a:solidFill>
                <a:latin typeface="Calibri"/>
                <a:ea typeface="Calibri"/>
              </a:rPr>
              <a:t>percep</a:t>
            </a:r>
            <a:r>
              <a:rPr lang="en-US" altLang="zh-CN" sz="1600" spc="50" dirty="0">
                <a:solidFill>
                  <a:srgbClr val="242322"/>
                </a:solidFill>
                <a:latin typeface="Calibri"/>
                <a:cs typeface="Calibri"/>
              </a:rPr>
              <a:t>  </a:t>
            </a:r>
            <a:r>
              <a:rPr lang="en-US" altLang="zh-CN" sz="1600" dirty="0">
                <a:solidFill>
                  <a:srgbClr val="242322"/>
                </a:solidFill>
                <a:latin typeface="Calibri"/>
                <a:ea typeface="Calibri"/>
              </a:rPr>
              <a:t>on	</a:t>
            </a:r>
            <a:r>
              <a:rPr lang="en-US" altLang="zh-CN" sz="1500" spc="-10" dirty="0">
                <a:solidFill>
                  <a:srgbClr val="242322"/>
                </a:solidFill>
                <a:latin typeface="Calibri"/>
                <a:ea typeface="Calibri"/>
              </a:rPr>
              <a:t>Taste</a:t>
            </a:r>
            <a:r>
              <a:rPr lang="en-US" altLang="zh-CN" sz="1500" spc="-1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1500" spc="-15" dirty="0">
                <a:solidFill>
                  <a:srgbClr val="242322"/>
                </a:solidFill>
                <a:latin typeface="Calibri"/>
                <a:ea typeface="Calibri"/>
              </a:rPr>
              <a:t>experience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619720" y="1528441"/>
            <a:ext cx="10331653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439370" algn="l"/>
                <a:tab pos="6028432" algn="l"/>
                <a:tab pos="6628210" algn="l"/>
                <a:tab pos="9895416" algn="l"/>
              </a:tabLst>
            </a:pP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our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brand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has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neural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ra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ng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in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any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criteria.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In	</a:t>
            </a:r>
            <a:r>
              <a:rPr lang="en-US" altLang="zh-CN" sz="1000" spc="-5" dirty="0">
                <a:solidFill>
                  <a:srgbClr val="5f5c5b"/>
                </a:solidFill>
                <a:latin typeface="Segoe UI Symbol"/>
                <a:ea typeface="Segoe UI Symbol"/>
              </a:rPr>
              <a:t>Neutral	</a:t>
            </a:r>
            <a:r>
              <a:rPr lang="en-US" altLang="zh-CN" sz="1000" spc="-5" dirty="0">
                <a:solidFill>
                  <a:srgbClr val="5f5c5b"/>
                </a:solidFill>
                <a:latin typeface="Segoe UI Symbol"/>
                <a:ea typeface="Segoe UI Symbol"/>
              </a:rPr>
              <a:t>Positive	</a:t>
            </a:r>
            <a:r>
              <a:rPr lang="en-US" altLang="zh-CN" sz="1000" spc="-5" dirty="0">
                <a:solidFill>
                  <a:srgbClr val="5f5c5b"/>
                </a:solidFill>
                <a:latin typeface="Segoe UI Symbol"/>
                <a:ea typeface="Segoe UI Symbol"/>
              </a:rPr>
              <a:t>Negative	</a:t>
            </a:r>
            <a:r>
              <a:rPr lang="en-US" altLang="zh-CN" sz="1000" spc="-15" dirty="0">
                <a:solidFill>
                  <a:srgbClr val="5f5c5b"/>
                </a:solidFill>
                <a:latin typeface="Segoe UI Symbol"/>
                <a:ea typeface="Segoe UI Symbol"/>
              </a:rPr>
              <a:t>100%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504825" y="1851041"/>
            <a:ext cx="4903469" cy="876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95416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Taste</a:t>
            </a:r>
            <a:r>
              <a:rPr lang="en-US" altLang="zh-CN" sz="2000" spc="-6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experience</a:t>
            </a:r>
            <a:r>
              <a:rPr lang="en-US" altLang="zh-CN" sz="2000" spc="-6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most</a:t>
            </a:r>
            <a:r>
              <a:rPr lang="en-US" altLang="zh-CN" sz="2000" spc="-6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of</a:t>
            </a:r>
            <a:r>
              <a:rPr lang="en-US" altLang="zh-CN" sz="2000" spc="-6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customer</a:t>
            </a:r>
            <a:r>
              <a:rPr lang="en-US" altLang="zh-CN" sz="2000" spc="-6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given</a:t>
            </a:r>
            <a:r>
              <a:rPr lang="en-US" altLang="zh-CN" sz="2000" spc="-6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3</a:t>
            </a:r>
            <a:r>
              <a:rPr lang="en-US" altLang="zh-CN" sz="2000" spc="-6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star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and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in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Brand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percep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on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users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given</a:t>
            </a:r>
            <a:r>
              <a:rPr lang="en-US" altLang="zh-CN" sz="2000" spc="34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neural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br/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reac</a:t>
            </a:r>
            <a:r>
              <a:rPr lang="en-US" altLang="zh-CN" sz="2000" spc="85" dirty="0">
                <a:solidFill>
                  <a:srgbClr val="242322"/>
                </a:solidFill>
                <a:latin typeface="Calibri"/>
                <a:cs typeface="Calibri"/>
              </a:rPr>
              <a:t> 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on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6948328" y="2428309"/>
            <a:ext cx="229454" cy="1514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</a:pPr>
            <a:r>
              <a:rPr lang="en-US" altLang="zh-CN" sz="900" spc="-5" dirty="0">
                <a:solidFill>
                  <a:srgbClr val="fefefe"/>
                </a:solidFill>
                <a:latin typeface="Segoe UI Symbol"/>
                <a:ea typeface="Segoe UI Symbol"/>
              </a:rPr>
              <a:t>18%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8791575" y="1975470"/>
            <a:ext cx="115932" cy="829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181250"/>
              </a:lnSpc>
            </a:pPr>
            <a:r>
              <a:rPr lang="en-US" altLang="zh-CN" sz="1000" spc="-55" dirty="0">
                <a:solidFill>
                  <a:srgbClr val="000000"/>
                </a:solidFill>
                <a:latin typeface="Segoe UI Symbol"/>
                <a:ea typeface="Segoe UI Symbol"/>
              </a:rPr>
              <a:t>3</a:t>
            </a:r>
            <a:r>
              <a:rPr lang="en-US" altLang="zh-CN" sz="10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000" spc="-55" dirty="0">
                <a:solidFill>
                  <a:srgbClr val="000000"/>
                </a:solidFill>
                <a:latin typeface="Segoe UI Symbol"/>
                <a:ea typeface="Segoe UI Symbol"/>
              </a:rPr>
              <a:t>4</a:t>
            </a:r>
            <a:r>
              <a:rPr lang="en-US" altLang="zh-CN" sz="10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000" spc="-45" dirty="0">
                <a:solidFill>
                  <a:srgbClr val="000000"/>
                </a:solidFill>
                <a:latin typeface="Segoe UI Symbol"/>
                <a:ea typeface="Segoe UI Symbol"/>
              </a:rPr>
              <a:t>5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10566193" y="1986801"/>
            <a:ext cx="252820" cy="818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178750"/>
              </a:lnSpc>
            </a:pPr>
            <a:r>
              <a:rPr lang="en-US" altLang="zh-CN" sz="1000" spc="-20" dirty="0">
                <a:solidFill>
                  <a:srgbClr val="fefefe"/>
                </a:solidFill>
                <a:latin typeface="Segoe UI Symbol"/>
                <a:ea typeface="Segoe UI Symbol"/>
              </a:rPr>
              <a:t>286</a:t>
            </a:r>
            <a:r>
              <a:rPr lang="en-US" altLang="zh-CN" sz="1000" dirty="0">
                <a:solidFill>
                  <a:srgbClr val="fefef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000" spc="-20" dirty="0">
                <a:solidFill>
                  <a:srgbClr val="fefefe"/>
                </a:solidFill>
                <a:latin typeface="Segoe UI Symbol"/>
                <a:ea typeface="Segoe UI Symbol"/>
              </a:rPr>
              <a:t>248</a:t>
            </a:r>
            <a:r>
              <a:rPr lang="en-US" altLang="zh-CN" sz="1000" dirty="0">
                <a:solidFill>
                  <a:srgbClr val="fefef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000" spc="-15" dirty="0">
                <a:solidFill>
                  <a:srgbClr val="fefefe"/>
                </a:solidFill>
                <a:latin typeface="Segoe UI Symbol"/>
                <a:ea typeface="Segoe UI Symbol"/>
              </a:rPr>
              <a:t>191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6792102" y="2805357"/>
            <a:ext cx="4106422" cy="228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50000"/>
              </a:lnSpc>
              <a:tabLst>
                <a:tab pos="669207" algn="l"/>
                <a:tab pos="1999473" algn="l"/>
                <a:tab pos="3774091" algn="l"/>
              </a:tabLst>
            </a:pPr>
            <a:r>
              <a:rPr lang="en-US" altLang="zh-CN" sz="900" spc="-5" dirty="0">
                <a:solidFill>
                  <a:srgbClr val="fefefe"/>
                </a:solidFill>
                <a:latin typeface="Segoe UI Symbol"/>
                <a:ea typeface="Segoe UI Symbol"/>
              </a:rPr>
              <a:t>22%	</a:t>
            </a:r>
            <a:r>
              <a:rPr lang="en-US" altLang="zh-CN" sz="900" spc="-5" dirty="0">
                <a:solidFill>
                  <a:srgbClr val="fefefe"/>
                </a:solidFill>
                <a:latin typeface="Segoe UI Symbol"/>
                <a:ea typeface="Segoe UI Symbol"/>
              </a:rPr>
              <a:t>60%	</a:t>
            </a:r>
            <a:r>
              <a:rPr lang="en-US" altLang="zh-CN" sz="1000" spc="-5" dirty="0">
                <a:solidFill>
                  <a:srgbClr val="000000"/>
                </a:solidFill>
                <a:latin typeface="Segoe UI Symbol"/>
                <a:ea typeface="Segoe UI Symbol"/>
              </a:rPr>
              <a:t>2	</a:t>
            </a:r>
            <a:r>
              <a:rPr lang="en-US" altLang="zh-CN" sz="1000" spc="-15" dirty="0">
                <a:solidFill>
                  <a:srgbClr val="fefefe"/>
                </a:solidFill>
                <a:latin typeface="Segoe UI Symbol"/>
                <a:ea typeface="Segoe UI Symbol"/>
              </a:rPr>
              <a:t>148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504825" y="3082941"/>
            <a:ext cx="4583817" cy="584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95416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CodeX</a:t>
            </a:r>
            <a:r>
              <a:rPr lang="en-US" altLang="zh-CN" sz="2000" spc="-34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brand</a:t>
            </a:r>
            <a:r>
              <a:rPr lang="en-US" altLang="zh-CN" sz="2000" spc="-34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didn't</a:t>
            </a:r>
            <a:r>
              <a:rPr lang="en-US" altLang="zh-CN" sz="2000" spc="-34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leave</a:t>
            </a:r>
            <a:r>
              <a:rPr lang="en-US" altLang="zh-CN" sz="2000" spc="-34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any</a:t>
            </a:r>
            <a:r>
              <a:rPr lang="en-US" altLang="zh-CN" sz="2000" spc="-4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impression</a:t>
            </a:r>
            <a:r>
              <a:rPr lang="en-US" altLang="zh-CN" sz="2000" spc="-4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on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spc="-10" dirty="0">
                <a:solidFill>
                  <a:srgbClr val="242322"/>
                </a:solidFill>
                <a:latin typeface="Calibri"/>
                <a:ea typeface="Calibri"/>
              </a:rPr>
              <a:t>cus</a:t>
            </a:r>
            <a:r>
              <a:rPr lang="en-US" altLang="zh-CN" sz="2000" spc="-5" dirty="0">
                <a:solidFill>
                  <a:srgbClr val="242322"/>
                </a:solidFill>
                <a:latin typeface="Calibri"/>
                <a:ea typeface="Calibri"/>
              </a:rPr>
              <a:t>tomer</a:t>
            </a:r>
          </a:p>
        </p:txBody>
      </p:sp>
      <p:sp>
        <p:nvSpPr>
          <p:cNvPr id="166" name="TextBox 166"/>
          <p:cNvSpPr txBox="1"/>
          <p:nvPr/>
        </p:nvSpPr>
        <p:spPr>
          <a:xfrm>
            <a:off x="8791575" y="3147289"/>
            <a:ext cx="81143" cy="168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</a:pPr>
            <a:r>
              <a:rPr lang="en-US" altLang="zh-CN" sz="1000" spc="-15" dirty="0">
                <a:solidFill>
                  <a:srgbClr val="000000"/>
                </a:solidFill>
                <a:latin typeface="Segoe UI Symbol"/>
                <a:ea typeface="Segoe UI Symbol"/>
              </a:rPr>
              <a:t>1</a:t>
            </a:r>
          </a:p>
        </p:txBody>
      </p:sp>
      <p:sp>
        <p:nvSpPr>
          <p:cNvPr id="167" name="TextBox 167"/>
          <p:cNvSpPr txBox="1"/>
          <p:nvPr/>
        </p:nvSpPr>
        <p:spPr>
          <a:xfrm>
            <a:off x="10501296" y="3158620"/>
            <a:ext cx="349463" cy="584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64897">
              <a:lnSpc>
                <a:spcPct val="110416"/>
              </a:lnSpc>
            </a:pPr>
            <a:r>
              <a:rPr lang="en-US" altLang="zh-CN" sz="1000" spc="-5" dirty="0">
                <a:solidFill>
                  <a:srgbClr val="fefefe"/>
                </a:solidFill>
                <a:latin typeface="Segoe UI Symbol"/>
                <a:ea typeface="Segoe UI Symbol"/>
              </a:rPr>
              <a:t>107</a:t>
            </a:r>
          </a:p>
          <a:p>
            <a:pPr>
              <a:lnSpc>
                <a:spcPts val="1954"/>
              </a:lnSpc>
            </a:pPr>
            <a:endParaRPr lang="en-US" dirty="0" smtClean="0"/>
          </a:p>
          <a:p>
            <a:pPr marL="0">
              <a:lnSpc>
                <a:spcPct val="110416"/>
              </a:lnSpc>
            </a:pPr>
            <a:r>
              <a:rPr lang="en-US" altLang="zh-CN" sz="1000" spc="-5" dirty="0">
                <a:solidFill>
                  <a:srgbClr val="5f5c5b"/>
                </a:solidFill>
                <a:latin typeface="Segoe UI Symbol"/>
                <a:ea typeface="Segoe UI Symbol"/>
              </a:rPr>
              <a:t>37.</a:t>
            </a:r>
            <a:r>
              <a:rPr lang="en-US" altLang="zh-CN" sz="1000" dirty="0">
                <a:solidFill>
                  <a:srgbClr val="5f5c5b"/>
                </a:solidFill>
                <a:latin typeface="Segoe UI Symbol"/>
                <a:ea typeface="Segoe UI Symbol"/>
              </a:rPr>
              <a:t>4%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466725" y="4378830"/>
            <a:ext cx="860537" cy="25653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500" spc="-20" dirty="0">
                <a:solidFill>
                  <a:srgbClr val="242322"/>
                </a:solidFill>
                <a:latin typeface="Cambria"/>
                <a:ea typeface="Cambria"/>
              </a:rPr>
              <a:t>Top</a:t>
            </a:r>
            <a:r>
              <a:rPr lang="en-US" altLang="zh-CN" sz="15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1500" spc="-20" dirty="0">
                <a:solidFill>
                  <a:srgbClr val="242322"/>
                </a:solidFill>
                <a:latin typeface="Cambria"/>
                <a:ea typeface="Cambria"/>
              </a:rPr>
              <a:t>City</a:t>
            </a:r>
          </a:p>
          <a:p>
            <a:pPr>
              <a:lnSpc>
                <a:spcPts val="1530"/>
              </a:lnSpc>
            </a:pPr>
            <a:endParaRPr lang="en-US" dirty="0" smtClean="0"/>
          </a:p>
          <a:p>
            <a:pPr marL="0" indent="143172">
              <a:lnSpc>
                <a:spcPct val="110416"/>
              </a:lnSpc>
            </a:pPr>
            <a:r>
              <a:rPr lang="en-US" altLang="zh-CN" sz="1100" spc="40" dirty="0">
                <a:solidFill>
                  <a:srgbClr val="000000"/>
                </a:solidFill>
                <a:latin typeface="Segoe UI Symbol"/>
                <a:ea typeface="Segoe UI Symbol"/>
              </a:rPr>
              <a:t>Bangalo</a:t>
            </a:r>
            <a:r>
              <a:rPr lang="en-US" altLang="zh-CN" sz="1100" spc="34" dirty="0">
                <a:solidFill>
                  <a:srgbClr val="000000"/>
                </a:solidFill>
                <a:latin typeface="Segoe UI Symbol"/>
                <a:ea typeface="Segoe UI Symbol"/>
              </a:rPr>
              <a:t>re</a:t>
            </a:r>
          </a:p>
          <a:p>
            <a:pPr hangingPunct="0" marL="263425" indent="-174128">
              <a:lnSpc>
                <a:spcPct val="129583"/>
              </a:lnSpc>
              <a:spcBef>
                <a:spcPts val="250"/>
              </a:spcBef>
            </a:pPr>
            <a:r>
              <a:rPr lang="en-US" altLang="zh-CN" sz="1100" spc="35" dirty="0">
                <a:solidFill>
                  <a:srgbClr val="000000"/>
                </a:solidFill>
                <a:latin typeface="Segoe UI Symbol"/>
                <a:ea typeface="Segoe UI Symbol"/>
              </a:rPr>
              <a:t>Hyde</a:t>
            </a:r>
            <a:r>
              <a:rPr lang="en-US" altLang="zh-CN" sz="1100" spc="30" dirty="0">
                <a:solidFill>
                  <a:srgbClr val="000000"/>
                </a:solidFill>
                <a:latin typeface="Segoe UI Symbol"/>
                <a:ea typeface="Segoe UI Symbol"/>
              </a:rPr>
              <a:t>rabad</a:t>
            </a:r>
            <a:r>
              <a:rPr lang="en-US" altLang="zh-CN" sz="11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100" spc="40" dirty="0">
                <a:solidFill>
                  <a:srgbClr val="000000"/>
                </a:solidFill>
                <a:latin typeface="Segoe UI Symbol"/>
                <a:ea typeface="Segoe UI Symbol"/>
              </a:rPr>
              <a:t>Mu</a:t>
            </a:r>
            <a:r>
              <a:rPr lang="en-US" altLang="zh-CN" sz="1100" spc="34" dirty="0">
                <a:solidFill>
                  <a:srgbClr val="000000"/>
                </a:solidFill>
                <a:latin typeface="Segoe UI Symbol"/>
                <a:ea typeface="Segoe UI Symbol"/>
              </a:rPr>
              <a:t>mbai</a:t>
            </a:r>
            <a:r>
              <a:rPr lang="en-US" altLang="zh-CN" sz="11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100" spc="35" dirty="0">
                <a:solidFill>
                  <a:srgbClr val="000000"/>
                </a:solidFill>
                <a:latin typeface="Segoe UI Symbol"/>
                <a:ea typeface="Segoe UI Symbol"/>
              </a:rPr>
              <a:t>Ch</a:t>
            </a:r>
            <a:r>
              <a:rPr lang="en-US" altLang="zh-CN" sz="1100" spc="30" dirty="0">
                <a:solidFill>
                  <a:srgbClr val="000000"/>
                </a:solidFill>
                <a:latin typeface="Segoe UI Symbol"/>
                <a:ea typeface="Segoe UI Symbol"/>
              </a:rPr>
              <a:t>ennai</a:t>
            </a:r>
          </a:p>
          <a:p>
            <a:pPr marL="0" indent="479226">
              <a:lnSpc>
                <a:spcPct val="110416"/>
              </a:lnSpc>
            </a:pPr>
            <a:r>
              <a:rPr lang="en-US" altLang="zh-CN" sz="1100" spc="44" dirty="0">
                <a:solidFill>
                  <a:srgbClr val="000000"/>
                </a:solidFill>
                <a:latin typeface="Segoe UI Symbol"/>
                <a:ea typeface="Segoe UI Symbol"/>
              </a:rPr>
              <a:t>Pu</a:t>
            </a:r>
            <a:r>
              <a:rPr lang="en-US" altLang="zh-CN" sz="1100" spc="34" dirty="0">
                <a:solidFill>
                  <a:srgbClr val="000000"/>
                </a:solidFill>
                <a:latin typeface="Segoe UI Symbol"/>
                <a:ea typeface="Segoe UI Symbol"/>
              </a:rPr>
              <a:t>ne</a:t>
            </a:r>
          </a:p>
          <a:p>
            <a:pPr marL="0" indent="312539">
              <a:lnSpc>
                <a:spcPct val="110416"/>
              </a:lnSpc>
              <a:spcBef>
                <a:spcPts val="250"/>
              </a:spcBef>
            </a:pPr>
            <a:r>
              <a:rPr lang="en-US" altLang="zh-CN" sz="1100" spc="50" dirty="0">
                <a:solidFill>
                  <a:srgbClr val="000000"/>
                </a:solidFill>
                <a:latin typeface="Segoe UI Symbol"/>
                <a:ea typeface="Segoe UI Symbol"/>
              </a:rPr>
              <a:t>K</a:t>
            </a:r>
            <a:r>
              <a:rPr lang="en-US" altLang="zh-CN" sz="1100" spc="44" dirty="0">
                <a:solidFill>
                  <a:srgbClr val="000000"/>
                </a:solidFill>
                <a:latin typeface="Segoe UI Symbol"/>
                <a:ea typeface="Segoe UI Symbol"/>
              </a:rPr>
              <a:t>olkata</a:t>
            </a:r>
          </a:p>
          <a:p>
            <a:pPr marL="0" indent="15478">
              <a:lnSpc>
                <a:spcPct val="110416"/>
              </a:lnSpc>
              <a:spcBef>
                <a:spcPts val="250"/>
              </a:spcBef>
            </a:pPr>
            <a:r>
              <a:rPr lang="en-US" altLang="zh-CN" sz="1100" spc="40" dirty="0">
                <a:solidFill>
                  <a:srgbClr val="000000"/>
                </a:solidFill>
                <a:latin typeface="Segoe UI Symbol"/>
                <a:ea typeface="Segoe UI Symbol"/>
              </a:rPr>
              <a:t>Ahm</a:t>
            </a:r>
            <a:r>
              <a:rPr lang="en-US" altLang="zh-CN" sz="1100" spc="34" dirty="0">
                <a:solidFill>
                  <a:srgbClr val="000000"/>
                </a:solidFill>
                <a:latin typeface="Segoe UI Symbol"/>
                <a:ea typeface="Segoe UI Symbol"/>
              </a:rPr>
              <a:t>edabad</a:t>
            </a:r>
          </a:p>
          <a:p>
            <a:pPr marL="0" indent="467618">
              <a:lnSpc>
                <a:spcPct val="110416"/>
              </a:lnSpc>
              <a:spcBef>
                <a:spcPts val="250"/>
              </a:spcBef>
            </a:pPr>
            <a:r>
              <a:rPr lang="en-US" altLang="zh-CN" sz="1100" spc="40" dirty="0">
                <a:solidFill>
                  <a:srgbClr val="000000"/>
                </a:solidFill>
                <a:latin typeface="Segoe UI Symbol"/>
                <a:ea typeface="Segoe UI Symbol"/>
              </a:rPr>
              <a:t>De</a:t>
            </a:r>
            <a:r>
              <a:rPr lang="en-US" altLang="zh-CN" sz="1100" spc="34" dirty="0">
                <a:solidFill>
                  <a:srgbClr val="000000"/>
                </a:solidFill>
                <a:latin typeface="Segoe UI Symbol"/>
                <a:ea typeface="Segoe UI Symbol"/>
              </a:rPr>
              <a:t>lhi</a:t>
            </a:r>
          </a:p>
          <a:p>
            <a:pPr marL="0" indent="407342">
              <a:lnSpc>
                <a:spcPct val="110416"/>
              </a:lnSpc>
              <a:spcBef>
                <a:spcPts val="250"/>
              </a:spcBef>
            </a:pPr>
            <a:r>
              <a:rPr lang="en-US" altLang="zh-CN" sz="1100" spc="50" dirty="0">
                <a:solidFill>
                  <a:srgbClr val="000000"/>
                </a:solidFill>
                <a:latin typeface="Segoe UI Symbol"/>
                <a:ea typeface="Segoe UI Symbol"/>
              </a:rPr>
              <a:t>Jaip</a:t>
            </a:r>
            <a:r>
              <a:rPr lang="en-US" altLang="zh-CN" sz="1100" spc="44" dirty="0">
                <a:solidFill>
                  <a:srgbClr val="000000"/>
                </a:solidFill>
                <a:latin typeface="Segoe UI Symbol"/>
                <a:ea typeface="Segoe UI Symbol"/>
              </a:rPr>
              <a:t>ur</a:t>
            </a:r>
          </a:p>
          <a:p>
            <a:pPr marL="0" indent="227409">
              <a:lnSpc>
                <a:spcPct val="110416"/>
              </a:lnSpc>
              <a:spcBef>
                <a:spcPts val="250"/>
              </a:spcBef>
            </a:pPr>
            <a:r>
              <a:rPr lang="en-US" altLang="zh-CN" sz="1100" spc="50" dirty="0">
                <a:solidFill>
                  <a:srgbClr val="000000"/>
                </a:solidFill>
                <a:latin typeface="Segoe UI Symbol"/>
                <a:ea typeface="Segoe UI Symbol"/>
              </a:rPr>
              <a:t>L</a:t>
            </a:r>
            <a:r>
              <a:rPr lang="en-US" altLang="zh-CN" sz="1100" spc="44" dirty="0">
                <a:solidFill>
                  <a:srgbClr val="000000"/>
                </a:solidFill>
                <a:latin typeface="Segoe UI Symbol"/>
                <a:ea typeface="Segoe UI Symbol"/>
              </a:rPr>
              <a:t>ucknow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6029325" y="4565666"/>
            <a:ext cx="6205388" cy="2114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95416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codeX</a:t>
            </a:r>
            <a:r>
              <a:rPr lang="en-US" altLang="zh-CN" sz="2000" spc="-3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brand</a:t>
            </a:r>
            <a:r>
              <a:rPr lang="en-US" altLang="zh-CN" sz="2000" spc="-3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doing</a:t>
            </a:r>
            <a:r>
              <a:rPr lang="en-US" altLang="zh-CN" sz="2000" spc="-3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very</a:t>
            </a:r>
            <a:r>
              <a:rPr lang="en-US" altLang="zh-CN" sz="2000" spc="-34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good</a:t>
            </a:r>
            <a:r>
              <a:rPr lang="en-US" altLang="zh-CN" sz="2000" spc="-3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at</a:t>
            </a:r>
            <a:r>
              <a:rPr lang="en-US" altLang="zh-CN" sz="2000" spc="-3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some</a:t>
            </a:r>
            <a:r>
              <a:rPr lang="en-US" altLang="zh-CN" sz="2000" spc="-3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major</a:t>
            </a:r>
            <a:r>
              <a:rPr lang="en-US" altLang="zh-CN" sz="2000" spc="-34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state</a:t>
            </a:r>
            <a:r>
              <a:rPr lang="en-US" altLang="zh-CN" sz="2000" spc="-3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like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Banglore</a:t>
            </a:r>
            <a:r>
              <a:rPr lang="en-US" altLang="zh-CN" sz="2000" spc="-3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Hyderabad</a:t>
            </a:r>
            <a:r>
              <a:rPr lang="en-US" altLang="zh-CN" sz="2000" spc="-3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and</a:t>
            </a:r>
            <a:r>
              <a:rPr lang="en-US" altLang="zh-CN" sz="2000" spc="-3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Mumbai</a:t>
            </a:r>
            <a:r>
              <a:rPr lang="en-US" altLang="zh-CN" sz="2000" spc="-3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we</a:t>
            </a:r>
            <a:r>
              <a:rPr lang="en-US" altLang="zh-CN" sz="2000" spc="-3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can</a:t>
            </a:r>
            <a:r>
              <a:rPr lang="en-US" altLang="zh-CN" sz="2000" spc="-3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develop</a:t>
            </a:r>
            <a:r>
              <a:rPr lang="en-US" altLang="zh-CN" sz="2000" spc="-4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our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product</a:t>
            </a:r>
            <a:r>
              <a:rPr lang="en-US" altLang="zh-CN" sz="2000" spc="-5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in</a:t>
            </a:r>
            <a:r>
              <a:rPr lang="en-US" altLang="zh-CN" sz="2000" spc="-5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that</a:t>
            </a:r>
            <a:r>
              <a:rPr lang="en-US" altLang="zh-CN" sz="2000" spc="-5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states.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79"/>
              </a:lnSpc>
            </a:pPr>
            <a:endParaRPr lang="en-US" dirty="0" smtClean="0"/>
          </a:p>
          <a:p>
            <a:pPr hangingPunct="0" marL="0">
              <a:lnSpc>
                <a:spcPct val="95416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States</a:t>
            </a:r>
            <a:r>
              <a:rPr lang="en-US" altLang="zh-CN" sz="2000" spc="-2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like</a:t>
            </a:r>
            <a:r>
              <a:rPr lang="en-US" altLang="zh-CN" sz="2000" spc="-2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Delhi</a:t>
            </a:r>
            <a:r>
              <a:rPr lang="en-US" altLang="zh-CN" sz="2000" spc="-3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Jaipur</a:t>
            </a:r>
            <a:r>
              <a:rPr lang="en-US" altLang="zh-CN" sz="2000" spc="-2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and</a:t>
            </a:r>
            <a:r>
              <a:rPr lang="en-US" altLang="zh-CN" sz="2000" spc="-2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Lucknow</a:t>
            </a:r>
            <a:r>
              <a:rPr lang="en-US" altLang="zh-CN" sz="2000" spc="-3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doing</a:t>
            </a:r>
            <a:r>
              <a:rPr lang="en-US" altLang="zh-CN" sz="2000" spc="-2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very</a:t>
            </a:r>
            <a:r>
              <a:rPr lang="en-US" altLang="zh-CN" sz="2000" spc="-2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bad</a:t>
            </a:r>
            <a:r>
              <a:rPr lang="en-US" altLang="zh-CN" sz="2000" spc="-3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process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we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need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to</a:t>
            </a:r>
            <a:r>
              <a:rPr lang="en-US" altLang="zh-CN" sz="2000" spc="-2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focus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in</a:t>
            </a:r>
            <a:r>
              <a:rPr lang="en-US" altLang="zh-CN" sz="2000" spc="-2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these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states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and</a:t>
            </a:r>
            <a:r>
              <a:rPr lang="en-US" altLang="zh-CN" sz="2000" spc="-2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maybe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be</a:t>
            </a:r>
            <a:r>
              <a:rPr lang="en-US" altLang="zh-CN" sz="2000" spc="-3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can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introduce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some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offers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and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adver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se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in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these</a:t>
            </a:r>
            <a:r>
              <a:rPr lang="en-US" altLang="zh-CN" sz="2000" spc="-5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areas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reeform 170"> 
				</p:cNvPr>
          <p:cNvSpPr/>
          <p:nvPr/>
        </p:nvSpPr>
        <p:spPr>
          <a:xfrm>
            <a:off x="222250" y="222250"/>
            <a:ext cx="12198350" cy="323850"/>
          </a:xfrm>
          <a:custGeom>
            <a:avLst/>
            <a:gdLst>
              <a:gd name="connsiteX0" fmla="*/ 6350 w 12198350"/>
              <a:gd name="connsiteY0" fmla="*/ 6350 h 323850"/>
              <a:gd name="connsiteX1" fmla="*/ 12198351 w 12198350"/>
              <a:gd name="connsiteY1" fmla="*/ 6350 h 323850"/>
              <a:gd name="connsiteX2" fmla="*/ 12198351 w 12198350"/>
              <a:gd name="connsiteY2" fmla="*/ 330200 h 323850"/>
              <a:gd name="connsiteX3" fmla="*/ 6350 w 12198350"/>
              <a:gd name="connsiteY3" fmla="*/ 330200 h 323850"/>
              <a:gd name="connsiteX4" fmla="*/ 6350 w 12198350"/>
              <a:gd name="connsiteY4" fmla="*/ 63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350" h="323850">
                <a:moveTo>
                  <a:pt x="6350" y="6350"/>
                </a:moveTo>
                <a:lnTo>
                  <a:pt x="12198351" y="6350"/>
                </a:lnTo>
                <a:lnTo>
                  <a:pt x="12198351" y="330200"/>
                </a:lnTo>
                <a:lnTo>
                  <a:pt x="6350" y="330200"/>
                </a:lnTo>
                <a:lnTo>
                  <a:pt x="6350" y="6350"/>
                </a:lnTo>
                <a:close/>
              </a:path>
            </a:pathLst>
          </a:custGeom>
          <a:solidFill>
            <a:srgbClr val="3a393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 171"> 
				</p:cNvPr>
          <p:cNvSpPr/>
          <p:nvPr/>
        </p:nvSpPr>
        <p:spPr>
          <a:xfrm>
            <a:off x="184150" y="539750"/>
            <a:ext cx="12261850" cy="1276350"/>
          </a:xfrm>
          <a:custGeom>
            <a:avLst/>
            <a:gdLst>
              <a:gd name="connsiteX0" fmla="*/ 13969 w 12261850"/>
              <a:gd name="connsiteY0" fmla="*/ 18033 h 1276350"/>
              <a:gd name="connsiteX1" fmla="*/ 12266929 w 12261850"/>
              <a:gd name="connsiteY1" fmla="*/ 18033 h 1276350"/>
              <a:gd name="connsiteX2" fmla="*/ 12266929 w 12261850"/>
              <a:gd name="connsiteY2" fmla="*/ 1286001 h 1276350"/>
              <a:gd name="connsiteX3" fmla="*/ 13969 w 12261850"/>
              <a:gd name="connsiteY3" fmla="*/ 1286001 h 1276350"/>
              <a:gd name="connsiteX4" fmla="*/ 13969 w 12261850"/>
              <a:gd name="connsiteY4" fmla="*/ 18033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1850" h="1276350">
                <a:moveTo>
                  <a:pt x="13969" y="18033"/>
                </a:moveTo>
                <a:lnTo>
                  <a:pt x="12266929" y="18033"/>
                </a:lnTo>
                <a:lnTo>
                  <a:pt x="12266929" y="1286001"/>
                </a:lnTo>
                <a:lnTo>
                  <a:pt x="13969" y="1286001"/>
                </a:lnTo>
                <a:lnTo>
                  <a:pt x="13969" y="18033"/>
                </a:lnTo>
                <a:close/>
              </a:path>
            </a:pathLst>
          </a:custGeom>
          <a:solidFill>
            <a:srgbClr val="dfdf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 172"> 
				</p:cNvPr>
          <p:cNvSpPr/>
          <p:nvPr/>
        </p:nvSpPr>
        <p:spPr>
          <a:xfrm>
            <a:off x="222250" y="222250"/>
            <a:ext cx="12198350" cy="6864350"/>
          </a:xfrm>
          <a:custGeom>
            <a:avLst/>
            <a:gdLst>
              <a:gd name="connsiteX0" fmla="*/ 6350 w 12198350"/>
              <a:gd name="connsiteY0" fmla="*/ 6350 h 6864350"/>
              <a:gd name="connsiteX1" fmla="*/ 12198351 w 12198350"/>
              <a:gd name="connsiteY1" fmla="*/ 6350 h 6864350"/>
              <a:gd name="connsiteX2" fmla="*/ 12198351 w 12198350"/>
              <a:gd name="connsiteY2" fmla="*/ 6864350 h 6864350"/>
              <a:gd name="connsiteX3" fmla="*/ 6350 w 12198350"/>
              <a:gd name="connsiteY3" fmla="*/ 6864350 h 6864350"/>
              <a:gd name="connsiteX4" fmla="*/ 6350 w 12198350"/>
              <a:gd name="connsiteY4" fmla="*/ 6350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350" h="6864350">
                <a:moveTo>
                  <a:pt x="6350" y="6350"/>
                </a:moveTo>
                <a:lnTo>
                  <a:pt x="12198351" y="6350"/>
                </a:lnTo>
                <a:lnTo>
                  <a:pt x="12198351" y="6864350"/>
                </a:lnTo>
                <a:lnTo>
                  <a:pt x="6350" y="6864350"/>
                </a:lnTo>
                <a:lnTo>
                  <a:pt x="6350" y="63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 173"> 
				</p:cNvPr>
          <p:cNvSpPr/>
          <p:nvPr/>
        </p:nvSpPr>
        <p:spPr>
          <a:xfrm>
            <a:off x="222250" y="222250"/>
            <a:ext cx="12198350" cy="6864350"/>
          </a:xfrm>
          <a:custGeom>
            <a:avLst/>
            <a:gdLst>
              <a:gd name="connsiteX0" fmla="*/ 6350 w 12198350"/>
              <a:gd name="connsiteY0" fmla="*/ 6350 h 6864350"/>
              <a:gd name="connsiteX1" fmla="*/ 12198351 w 12198350"/>
              <a:gd name="connsiteY1" fmla="*/ 6350 h 6864350"/>
              <a:gd name="connsiteX2" fmla="*/ 12198351 w 12198350"/>
              <a:gd name="connsiteY2" fmla="*/ 6864350 h 6864350"/>
              <a:gd name="connsiteX3" fmla="*/ 6350 w 12198350"/>
              <a:gd name="connsiteY3" fmla="*/ 6864350 h 6864350"/>
              <a:gd name="connsiteX4" fmla="*/ 6350 w 12198350"/>
              <a:gd name="connsiteY4" fmla="*/ 6350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350" h="6864350">
                <a:moveTo>
                  <a:pt x="6350" y="6350"/>
                </a:moveTo>
                <a:lnTo>
                  <a:pt x="12198351" y="6350"/>
                </a:lnTo>
                <a:lnTo>
                  <a:pt x="12198351" y="6864350"/>
                </a:lnTo>
                <a:lnTo>
                  <a:pt x="6350" y="6864350"/>
                </a:lnTo>
                <a:lnTo>
                  <a:pt x="6350" y="6350"/>
                </a:lnTo>
                <a:close/>
              </a:path>
            </a:pathLst>
          </a:custGeom>
          <a:solidFill>
            <a:srgbClr val="6eb9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 174"> 
				</p:cNvPr>
          <p:cNvSpPr/>
          <p:nvPr/>
        </p:nvSpPr>
        <p:spPr>
          <a:xfrm>
            <a:off x="222250" y="222250"/>
            <a:ext cx="12198350" cy="1123950"/>
          </a:xfrm>
          <a:custGeom>
            <a:avLst/>
            <a:gdLst>
              <a:gd name="connsiteX0" fmla="*/ 6350 w 12198350"/>
              <a:gd name="connsiteY0" fmla="*/ 6350 h 1123950"/>
              <a:gd name="connsiteX1" fmla="*/ 12207876 w 12198350"/>
              <a:gd name="connsiteY1" fmla="*/ 6350 h 1123950"/>
              <a:gd name="connsiteX2" fmla="*/ 12207876 w 12198350"/>
              <a:gd name="connsiteY2" fmla="*/ 1130300 h 1123950"/>
              <a:gd name="connsiteX3" fmla="*/ 6350 w 12198350"/>
              <a:gd name="connsiteY3" fmla="*/ 1130300 h 1123950"/>
              <a:gd name="connsiteX4" fmla="*/ 6350 w 12198350"/>
              <a:gd name="connsiteY4" fmla="*/ 635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350" h="1123950">
                <a:moveTo>
                  <a:pt x="6350" y="6350"/>
                </a:moveTo>
                <a:lnTo>
                  <a:pt x="12207876" y="6350"/>
                </a:lnTo>
                <a:lnTo>
                  <a:pt x="12207876" y="1130300"/>
                </a:lnTo>
                <a:lnTo>
                  <a:pt x="6350" y="1130300"/>
                </a:lnTo>
                <a:lnTo>
                  <a:pt x="6350" y="6350"/>
                </a:lnTo>
                <a:close/>
              </a:path>
            </a:pathLst>
          </a:custGeom>
          <a:solidFill>
            <a:srgbClr val="eb8e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6" name="Picture 17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533400"/>
            <a:ext cx="12230100" cy="1310640"/>
          </a:xfrm>
          <a:prstGeom prst="rect">
            <a:avLst/>
          </a:prstGeom>
        </p:spPr>
      </p:pic>
      <p:sp>
        <p:nvSpPr>
          <p:cNvPr id="176" name="Freeform 176"> 
				</p:cNvPr>
          <p:cNvSpPr/>
          <p:nvPr/>
        </p:nvSpPr>
        <p:spPr>
          <a:xfrm>
            <a:off x="2317750" y="2266950"/>
            <a:ext cx="4070350" cy="311150"/>
          </a:xfrm>
          <a:custGeom>
            <a:avLst/>
            <a:gdLst>
              <a:gd name="connsiteX0" fmla="*/ 6350 w 4070350"/>
              <a:gd name="connsiteY0" fmla="*/ 14968 h 311150"/>
              <a:gd name="connsiteX1" fmla="*/ 4076193 w 4070350"/>
              <a:gd name="connsiteY1" fmla="*/ 14968 h 311150"/>
              <a:gd name="connsiteX2" fmla="*/ 4076193 w 4070350"/>
              <a:gd name="connsiteY2" fmla="*/ 319768 h 311150"/>
              <a:gd name="connsiteX3" fmla="*/ 6350 w 4070350"/>
              <a:gd name="connsiteY3" fmla="*/ 319768 h 311150"/>
              <a:gd name="connsiteX4" fmla="*/ 6350 w 4070350"/>
              <a:gd name="connsiteY4" fmla="*/ 14968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350" h="311150">
                <a:moveTo>
                  <a:pt x="6350" y="14968"/>
                </a:moveTo>
                <a:lnTo>
                  <a:pt x="4076193" y="14968"/>
                </a:lnTo>
                <a:lnTo>
                  <a:pt x="4076193" y="319768"/>
                </a:lnTo>
                <a:lnTo>
                  <a:pt x="6350" y="319768"/>
                </a:lnTo>
                <a:lnTo>
                  <a:pt x="6350" y="14968"/>
                </a:lnTo>
                <a:close/>
              </a:path>
            </a:pathLst>
          </a:custGeom>
          <a:solidFill>
            <a:srgbClr val="f902f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 177"> 
				</p:cNvPr>
          <p:cNvSpPr/>
          <p:nvPr/>
        </p:nvSpPr>
        <p:spPr>
          <a:xfrm>
            <a:off x="2317750" y="2660650"/>
            <a:ext cx="2317750" cy="311150"/>
          </a:xfrm>
          <a:custGeom>
            <a:avLst/>
            <a:gdLst>
              <a:gd name="connsiteX0" fmla="*/ 6350 w 2317750"/>
              <a:gd name="connsiteY0" fmla="*/ 15875 h 311150"/>
              <a:gd name="connsiteX1" fmla="*/ 2321306 w 2317750"/>
              <a:gd name="connsiteY1" fmla="*/ 15875 h 311150"/>
              <a:gd name="connsiteX2" fmla="*/ 2321306 w 2317750"/>
              <a:gd name="connsiteY2" fmla="*/ 320675 h 311150"/>
              <a:gd name="connsiteX3" fmla="*/ 6350 w 2317750"/>
              <a:gd name="connsiteY3" fmla="*/ 320675 h 311150"/>
              <a:gd name="connsiteX4" fmla="*/ 6350 w 2317750"/>
              <a:gd name="connsiteY4" fmla="*/ 15875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7750" h="311150">
                <a:moveTo>
                  <a:pt x="6350" y="15875"/>
                </a:moveTo>
                <a:lnTo>
                  <a:pt x="2321306" y="15875"/>
                </a:lnTo>
                <a:lnTo>
                  <a:pt x="2321306" y="320675"/>
                </a:lnTo>
                <a:lnTo>
                  <a:pt x="6350" y="320675"/>
                </a:lnTo>
                <a:lnTo>
                  <a:pt x="6350" y="15875"/>
                </a:lnTo>
                <a:close/>
              </a:path>
            </a:pathLst>
          </a:custGeom>
          <a:solidFill>
            <a:srgbClr val="f44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 178"> 
				</p:cNvPr>
          <p:cNvSpPr/>
          <p:nvPr/>
        </p:nvSpPr>
        <p:spPr>
          <a:xfrm>
            <a:off x="2317750" y="3054350"/>
            <a:ext cx="1339850" cy="311150"/>
          </a:xfrm>
          <a:custGeom>
            <a:avLst/>
            <a:gdLst>
              <a:gd name="connsiteX0" fmla="*/ 6350 w 1339850"/>
              <a:gd name="connsiteY0" fmla="*/ 16782 h 311150"/>
              <a:gd name="connsiteX1" fmla="*/ 1341184 w 1339850"/>
              <a:gd name="connsiteY1" fmla="*/ 16782 h 311150"/>
              <a:gd name="connsiteX2" fmla="*/ 1341184 w 1339850"/>
              <a:gd name="connsiteY2" fmla="*/ 321582 h 311150"/>
              <a:gd name="connsiteX3" fmla="*/ 6350 w 1339850"/>
              <a:gd name="connsiteY3" fmla="*/ 321582 h 311150"/>
              <a:gd name="connsiteX4" fmla="*/ 6350 w 1339850"/>
              <a:gd name="connsiteY4" fmla="*/ 1678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850" h="311150">
                <a:moveTo>
                  <a:pt x="6350" y="16782"/>
                </a:moveTo>
                <a:lnTo>
                  <a:pt x="1341184" y="16782"/>
                </a:lnTo>
                <a:lnTo>
                  <a:pt x="1341184" y="321582"/>
                </a:lnTo>
                <a:lnTo>
                  <a:pt x="6350" y="321582"/>
                </a:lnTo>
                <a:lnTo>
                  <a:pt x="6350" y="16782"/>
                </a:lnTo>
                <a:close/>
              </a:path>
            </a:pathLst>
          </a:custGeom>
          <a:solidFill>
            <a:srgbClr val="f078f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9"> 
				</p:cNvPr>
          <p:cNvSpPr/>
          <p:nvPr/>
        </p:nvSpPr>
        <p:spPr>
          <a:xfrm>
            <a:off x="2317750" y="3448050"/>
            <a:ext cx="806450" cy="311150"/>
          </a:xfrm>
          <a:custGeom>
            <a:avLst/>
            <a:gdLst>
              <a:gd name="connsiteX0" fmla="*/ 6350 w 806450"/>
              <a:gd name="connsiteY0" fmla="*/ 17690 h 311150"/>
              <a:gd name="connsiteX1" fmla="*/ 818451 w 806450"/>
              <a:gd name="connsiteY1" fmla="*/ 17690 h 311150"/>
              <a:gd name="connsiteX2" fmla="*/ 818451 w 806450"/>
              <a:gd name="connsiteY2" fmla="*/ 322490 h 311150"/>
              <a:gd name="connsiteX3" fmla="*/ 6350 w 806450"/>
              <a:gd name="connsiteY3" fmla="*/ 322490 h 311150"/>
              <a:gd name="connsiteX4" fmla="*/ 6350 w 806450"/>
              <a:gd name="connsiteY4" fmla="*/ 1769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450" h="311150">
                <a:moveTo>
                  <a:pt x="6350" y="17690"/>
                </a:moveTo>
                <a:lnTo>
                  <a:pt x="818451" y="17690"/>
                </a:lnTo>
                <a:lnTo>
                  <a:pt x="818451" y="322490"/>
                </a:lnTo>
                <a:lnTo>
                  <a:pt x="6350" y="322490"/>
                </a:lnTo>
                <a:lnTo>
                  <a:pt x="6350" y="17690"/>
                </a:lnTo>
                <a:close/>
              </a:path>
            </a:pathLst>
          </a:custGeom>
          <a:solidFill>
            <a:srgbClr val="f08e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80"> 
				</p:cNvPr>
          <p:cNvSpPr/>
          <p:nvPr/>
        </p:nvSpPr>
        <p:spPr>
          <a:xfrm>
            <a:off x="2317750" y="3841750"/>
            <a:ext cx="615950" cy="311150"/>
          </a:xfrm>
          <a:custGeom>
            <a:avLst/>
            <a:gdLst>
              <a:gd name="connsiteX0" fmla="*/ 6350 w 615950"/>
              <a:gd name="connsiteY0" fmla="*/ 18596 h 311150"/>
              <a:gd name="connsiteX1" fmla="*/ 622427 w 615950"/>
              <a:gd name="connsiteY1" fmla="*/ 18596 h 311150"/>
              <a:gd name="connsiteX2" fmla="*/ 622427 w 615950"/>
              <a:gd name="connsiteY2" fmla="*/ 323396 h 311150"/>
              <a:gd name="connsiteX3" fmla="*/ 6350 w 615950"/>
              <a:gd name="connsiteY3" fmla="*/ 323396 h 311150"/>
              <a:gd name="connsiteX4" fmla="*/ 6350 w 615950"/>
              <a:gd name="connsiteY4" fmla="*/ 18596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5950" h="311150">
                <a:moveTo>
                  <a:pt x="6350" y="18596"/>
                </a:moveTo>
                <a:lnTo>
                  <a:pt x="622427" y="18596"/>
                </a:lnTo>
                <a:lnTo>
                  <a:pt x="622427" y="323396"/>
                </a:lnTo>
                <a:lnTo>
                  <a:pt x="6350" y="323396"/>
                </a:lnTo>
                <a:lnTo>
                  <a:pt x="6350" y="18596"/>
                </a:lnTo>
                <a:close/>
              </a:path>
            </a:pathLst>
          </a:custGeom>
          <a:solidFill>
            <a:srgbClr val="ef98e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181"> 
				</p:cNvPr>
          <p:cNvSpPr/>
          <p:nvPr/>
        </p:nvSpPr>
        <p:spPr>
          <a:xfrm>
            <a:off x="336550" y="1695450"/>
            <a:ext cx="6597650" cy="2673350"/>
          </a:xfrm>
          <a:custGeom>
            <a:avLst/>
            <a:gdLst>
              <a:gd name="connsiteX0" fmla="*/ 11112 w 6597650"/>
              <a:gd name="connsiteY0" fmla="*/ 2486025 h 2673350"/>
              <a:gd name="connsiteX1" fmla="*/ 11112 w 6597650"/>
              <a:gd name="connsiteY1" fmla="*/ 209550 h 2673350"/>
              <a:gd name="connsiteX2" fmla="*/ 14864 w 6597650"/>
              <a:gd name="connsiteY2" fmla="*/ 171456 h 2673350"/>
              <a:gd name="connsiteX3" fmla="*/ 25976 w 6597650"/>
              <a:gd name="connsiteY3" fmla="*/ 134826 h 2673350"/>
              <a:gd name="connsiteX4" fmla="*/ 44020 w 6597650"/>
              <a:gd name="connsiteY4" fmla="*/ 101068 h 2673350"/>
              <a:gd name="connsiteX5" fmla="*/ 68303 w 6597650"/>
              <a:gd name="connsiteY5" fmla="*/ 71478 h 2673350"/>
              <a:gd name="connsiteX6" fmla="*/ 97893 w 6597650"/>
              <a:gd name="connsiteY6" fmla="*/ 47195 h 2673350"/>
              <a:gd name="connsiteX7" fmla="*/ 131651 w 6597650"/>
              <a:gd name="connsiteY7" fmla="*/ 29151 h 2673350"/>
              <a:gd name="connsiteX8" fmla="*/ 168281 w 6597650"/>
              <a:gd name="connsiteY8" fmla="*/ 18039 h 2673350"/>
              <a:gd name="connsiteX9" fmla="*/ 206375 w 6597650"/>
              <a:gd name="connsiteY9" fmla="*/ 14287 h 2673350"/>
              <a:gd name="connsiteX10" fmla="*/ 6407150 w 6597650"/>
              <a:gd name="connsiteY10" fmla="*/ 14287 h 2673350"/>
              <a:gd name="connsiteX11" fmla="*/ 6445243 w 6597650"/>
              <a:gd name="connsiteY11" fmla="*/ 18039 h 2673350"/>
              <a:gd name="connsiteX12" fmla="*/ 6481873 w 6597650"/>
              <a:gd name="connsiteY12" fmla="*/ 29151 h 2673350"/>
              <a:gd name="connsiteX13" fmla="*/ 6515631 w 6597650"/>
              <a:gd name="connsiteY13" fmla="*/ 47195 h 2673350"/>
              <a:gd name="connsiteX14" fmla="*/ 6545221 w 6597650"/>
              <a:gd name="connsiteY14" fmla="*/ 71478 h 2673350"/>
              <a:gd name="connsiteX15" fmla="*/ 6569505 w 6597650"/>
              <a:gd name="connsiteY15" fmla="*/ 101068 h 2673350"/>
              <a:gd name="connsiteX16" fmla="*/ 6587549 w 6597650"/>
              <a:gd name="connsiteY16" fmla="*/ 134826 h 2673350"/>
              <a:gd name="connsiteX17" fmla="*/ 6598661 w 6597650"/>
              <a:gd name="connsiteY17" fmla="*/ 171456 h 2673350"/>
              <a:gd name="connsiteX18" fmla="*/ 6602413 w 6597650"/>
              <a:gd name="connsiteY18" fmla="*/ 209550 h 2673350"/>
              <a:gd name="connsiteX19" fmla="*/ 6602413 w 6597650"/>
              <a:gd name="connsiteY19" fmla="*/ 2486025 h 2673350"/>
              <a:gd name="connsiteX20" fmla="*/ 6598661 w 6597650"/>
              <a:gd name="connsiteY20" fmla="*/ 2524119 h 2673350"/>
              <a:gd name="connsiteX21" fmla="*/ 6587549 w 6597650"/>
              <a:gd name="connsiteY21" fmla="*/ 2560748 h 2673350"/>
              <a:gd name="connsiteX22" fmla="*/ 6569505 w 6597650"/>
              <a:gd name="connsiteY22" fmla="*/ 2594507 h 2673350"/>
              <a:gd name="connsiteX23" fmla="*/ 6545221 w 6597650"/>
              <a:gd name="connsiteY23" fmla="*/ 2624096 h 2673350"/>
              <a:gd name="connsiteX24" fmla="*/ 6515631 w 6597650"/>
              <a:gd name="connsiteY24" fmla="*/ 2648379 h 2673350"/>
              <a:gd name="connsiteX25" fmla="*/ 6481873 w 6597650"/>
              <a:gd name="connsiteY25" fmla="*/ 2666424 h 2673350"/>
              <a:gd name="connsiteX26" fmla="*/ 6445243 w 6597650"/>
              <a:gd name="connsiteY26" fmla="*/ 2677535 h 2673350"/>
              <a:gd name="connsiteX27" fmla="*/ 6407150 w 6597650"/>
              <a:gd name="connsiteY27" fmla="*/ 2681287 h 2673350"/>
              <a:gd name="connsiteX28" fmla="*/ 206375 w 6597650"/>
              <a:gd name="connsiteY28" fmla="*/ 2681287 h 2673350"/>
              <a:gd name="connsiteX29" fmla="*/ 168281 w 6597650"/>
              <a:gd name="connsiteY29" fmla="*/ 2677535 h 2673350"/>
              <a:gd name="connsiteX30" fmla="*/ 131651 w 6597650"/>
              <a:gd name="connsiteY30" fmla="*/ 2666424 h 2673350"/>
              <a:gd name="connsiteX31" fmla="*/ 97893 w 6597650"/>
              <a:gd name="connsiteY31" fmla="*/ 2648379 h 2673350"/>
              <a:gd name="connsiteX32" fmla="*/ 68303 w 6597650"/>
              <a:gd name="connsiteY32" fmla="*/ 2624096 h 2673350"/>
              <a:gd name="connsiteX33" fmla="*/ 44020 w 6597650"/>
              <a:gd name="connsiteY33" fmla="*/ 2594507 h 2673350"/>
              <a:gd name="connsiteX34" fmla="*/ 25976 w 6597650"/>
              <a:gd name="connsiteY34" fmla="*/ 2560748 h 2673350"/>
              <a:gd name="connsiteX35" fmla="*/ 14864 w 6597650"/>
              <a:gd name="connsiteY35" fmla="*/ 2524119 h 2673350"/>
              <a:gd name="connsiteX36" fmla="*/ 11112 w 6597650"/>
              <a:gd name="connsiteY36" fmla="*/ 2486025 h 2673350"/>
              <a:gd name="connsiteX37" fmla="*/ 11112 w 6597650"/>
              <a:gd name="connsiteY37" fmla="*/ 2486025 h 267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597650" h="2673350">
                <a:moveTo>
                  <a:pt x="11112" y="2486025"/>
                </a:moveTo>
                <a:lnTo>
                  <a:pt x="11112" y="209550"/>
                </a:lnTo>
                <a:cubicBezTo>
                  <a:pt x="11112" y="196729"/>
                  <a:pt x="12363" y="184031"/>
                  <a:pt x="14864" y="171456"/>
                </a:cubicBezTo>
                <a:cubicBezTo>
                  <a:pt x="17365" y="158881"/>
                  <a:pt x="21069" y="146671"/>
                  <a:pt x="25976" y="134826"/>
                </a:cubicBezTo>
                <a:cubicBezTo>
                  <a:pt x="30882" y="122981"/>
                  <a:pt x="36897" y="111728"/>
                  <a:pt x="44020" y="101068"/>
                </a:cubicBezTo>
                <a:cubicBezTo>
                  <a:pt x="51143" y="90407"/>
                  <a:pt x="59237" y="80544"/>
                  <a:pt x="68303" y="71478"/>
                </a:cubicBezTo>
                <a:cubicBezTo>
                  <a:pt x="77369" y="62412"/>
                  <a:pt x="87232" y="54318"/>
                  <a:pt x="97893" y="47195"/>
                </a:cubicBezTo>
                <a:cubicBezTo>
                  <a:pt x="108553" y="40072"/>
                  <a:pt x="119806" y="34057"/>
                  <a:pt x="131651" y="29151"/>
                </a:cubicBezTo>
                <a:cubicBezTo>
                  <a:pt x="143496" y="24244"/>
                  <a:pt x="155706" y="20540"/>
                  <a:pt x="168281" y="18039"/>
                </a:cubicBezTo>
                <a:cubicBezTo>
                  <a:pt x="180855" y="15538"/>
                  <a:pt x="193553" y="14287"/>
                  <a:pt x="206375" y="14287"/>
                </a:cubicBezTo>
                <a:lnTo>
                  <a:pt x="6407150" y="14287"/>
                </a:lnTo>
                <a:cubicBezTo>
                  <a:pt x="6419971" y="14287"/>
                  <a:pt x="6432669" y="15538"/>
                  <a:pt x="6445243" y="18039"/>
                </a:cubicBezTo>
                <a:cubicBezTo>
                  <a:pt x="6457818" y="20540"/>
                  <a:pt x="6470027" y="24244"/>
                  <a:pt x="6481873" y="29151"/>
                </a:cubicBezTo>
                <a:cubicBezTo>
                  <a:pt x="6493718" y="34057"/>
                  <a:pt x="6504971" y="40072"/>
                  <a:pt x="6515631" y="47195"/>
                </a:cubicBezTo>
                <a:cubicBezTo>
                  <a:pt x="6526291" y="54318"/>
                  <a:pt x="6536155" y="62412"/>
                  <a:pt x="6545221" y="71478"/>
                </a:cubicBezTo>
                <a:cubicBezTo>
                  <a:pt x="6554287" y="80544"/>
                  <a:pt x="6562382" y="90407"/>
                  <a:pt x="6569505" y="101068"/>
                </a:cubicBezTo>
                <a:cubicBezTo>
                  <a:pt x="6576628" y="111728"/>
                  <a:pt x="6582643" y="122981"/>
                  <a:pt x="6587549" y="134826"/>
                </a:cubicBezTo>
                <a:cubicBezTo>
                  <a:pt x="6592455" y="146671"/>
                  <a:pt x="6596159" y="158881"/>
                  <a:pt x="6598661" y="171456"/>
                </a:cubicBezTo>
                <a:cubicBezTo>
                  <a:pt x="6601162" y="184031"/>
                  <a:pt x="6602413" y="196729"/>
                  <a:pt x="6602413" y="209550"/>
                </a:cubicBezTo>
                <a:lnTo>
                  <a:pt x="6602413" y="2486025"/>
                </a:lnTo>
                <a:cubicBezTo>
                  <a:pt x="6602413" y="2498846"/>
                  <a:pt x="6601162" y="2511544"/>
                  <a:pt x="6598661" y="2524119"/>
                </a:cubicBezTo>
                <a:cubicBezTo>
                  <a:pt x="6596159" y="2536694"/>
                  <a:pt x="6592455" y="2548904"/>
                  <a:pt x="6587549" y="2560748"/>
                </a:cubicBezTo>
                <a:cubicBezTo>
                  <a:pt x="6582643" y="2572593"/>
                  <a:pt x="6576628" y="2583846"/>
                  <a:pt x="6569505" y="2594507"/>
                </a:cubicBezTo>
                <a:cubicBezTo>
                  <a:pt x="6562382" y="2605167"/>
                  <a:pt x="6554287" y="2615030"/>
                  <a:pt x="6545221" y="2624096"/>
                </a:cubicBezTo>
                <a:cubicBezTo>
                  <a:pt x="6536155" y="2633162"/>
                  <a:pt x="6526291" y="2641256"/>
                  <a:pt x="6515631" y="2648379"/>
                </a:cubicBezTo>
                <a:cubicBezTo>
                  <a:pt x="6504971" y="2655503"/>
                  <a:pt x="6493718" y="2661517"/>
                  <a:pt x="6481873" y="2666424"/>
                </a:cubicBezTo>
                <a:cubicBezTo>
                  <a:pt x="6470027" y="2671330"/>
                  <a:pt x="6457818" y="2675034"/>
                  <a:pt x="6445243" y="2677535"/>
                </a:cubicBezTo>
                <a:cubicBezTo>
                  <a:pt x="6432669" y="2680037"/>
                  <a:pt x="6419971" y="2681287"/>
                  <a:pt x="6407150" y="2681287"/>
                </a:cubicBezTo>
                <a:lnTo>
                  <a:pt x="206375" y="2681287"/>
                </a:lnTo>
                <a:cubicBezTo>
                  <a:pt x="193553" y="2681287"/>
                  <a:pt x="180855" y="2680037"/>
                  <a:pt x="168281" y="2677535"/>
                </a:cubicBezTo>
                <a:cubicBezTo>
                  <a:pt x="155706" y="2675034"/>
                  <a:pt x="143496" y="2671330"/>
                  <a:pt x="131651" y="2666424"/>
                </a:cubicBezTo>
                <a:cubicBezTo>
                  <a:pt x="119806" y="2661517"/>
                  <a:pt x="108553" y="2655503"/>
                  <a:pt x="97893" y="2648379"/>
                </a:cubicBezTo>
                <a:cubicBezTo>
                  <a:pt x="87232" y="2641256"/>
                  <a:pt x="77369" y="2633162"/>
                  <a:pt x="68303" y="2624096"/>
                </a:cubicBezTo>
                <a:cubicBezTo>
                  <a:pt x="59237" y="2615030"/>
                  <a:pt x="51143" y="2605167"/>
                  <a:pt x="44020" y="2594507"/>
                </a:cubicBezTo>
                <a:cubicBezTo>
                  <a:pt x="36897" y="2583846"/>
                  <a:pt x="30882" y="2572593"/>
                  <a:pt x="25976" y="2560748"/>
                </a:cubicBezTo>
                <a:cubicBezTo>
                  <a:pt x="21069" y="2548904"/>
                  <a:pt x="17365" y="2536694"/>
                  <a:pt x="14864" y="2524119"/>
                </a:cubicBezTo>
                <a:cubicBezTo>
                  <a:pt x="12363" y="2511544"/>
                  <a:pt x="11112" y="2498846"/>
                  <a:pt x="11112" y="2486025"/>
                </a:cubicBezTo>
                <a:lnTo>
                  <a:pt x="11112" y="2486025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95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 182"> 
				</p:cNvPr>
          <p:cNvSpPr/>
          <p:nvPr/>
        </p:nvSpPr>
        <p:spPr>
          <a:xfrm>
            <a:off x="7029450" y="1695450"/>
            <a:ext cx="5238750" cy="2673350"/>
          </a:xfrm>
          <a:custGeom>
            <a:avLst/>
            <a:gdLst>
              <a:gd name="connsiteX0" fmla="*/ 14288 w 5238750"/>
              <a:gd name="connsiteY0" fmla="*/ 2486025 h 2673350"/>
              <a:gd name="connsiteX1" fmla="*/ 14288 w 5238750"/>
              <a:gd name="connsiteY1" fmla="*/ 209550 h 2673350"/>
              <a:gd name="connsiteX2" fmla="*/ 18039 w 5238750"/>
              <a:gd name="connsiteY2" fmla="*/ 171456 h 2673350"/>
              <a:gd name="connsiteX3" fmla="*/ 29151 w 5238750"/>
              <a:gd name="connsiteY3" fmla="*/ 134826 h 2673350"/>
              <a:gd name="connsiteX4" fmla="*/ 47195 w 5238750"/>
              <a:gd name="connsiteY4" fmla="*/ 101068 h 2673350"/>
              <a:gd name="connsiteX5" fmla="*/ 71479 w 5238750"/>
              <a:gd name="connsiteY5" fmla="*/ 71478 h 2673350"/>
              <a:gd name="connsiteX6" fmla="*/ 101069 w 5238750"/>
              <a:gd name="connsiteY6" fmla="*/ 47195 h 2673350"/>
              <a:gd name="connsiteX7" fmla="*/ 134826 w 5238750"/>
              <a:gd name="connsiteY7" fmla="*/ 29151 h 2673350"/>
              <a:gd name="connsiteX8" fmla="*/ 171456 w 5238750"/>
              <a:gd name="connsiteY8" fmla="*/ 18039 h 2673350"/>
              <a:gd name="connsiteX9" fmla="*/ 209550 w 5238750"/>
              <a:gd name="connsiteY9" fmla="*/ 14287 h 2673350"/>
              <a:gd name="connsiteX10" fmla="*/ 5048251 w 5238750"/>
              <a:gd name="connsiteY10" fmla="*/ 14287 h 2673350"/>
              <a:gd name="connsiteX11" fmla="*/ 5086345 w 5238750"/>
              <a:gd name="connsiteY11" fmla="*/ 18039 h 2673350"/>
              <a:gd name="connsiteX12" fmla="*/ 5122974 w 5238750"/>
              <a:gd name="connsiteY12" fmla="*/ 29151 h 2673350"/>
              <a:gd name="connsiteX13" fmla="*/ 5156733 w 5238750"/>
              <a:gd name="connsiteY13" fmla="*/ 47195 h 2673350"/>
              <a:gd name="connsiteX14" fmla="*/ 5186322 w 5238750"/>
              <a:gd name="connsiteY14" fmla="*/ 71478 h 2673350"/>
              <a:gd name="connsiteX15" fmla="*/ 5210605 w 5238750"/>
              <a:gd name="connsiteY15" fmla="*/ 101068 h 2673350"/>
              <a:gd name="connsiteX16" fmla="*/ 5228649 w 5238750"/>
              <a:gd name="connsiteY16" fmla="*/ 134826 h 2673350"/>
              <a:gd name="connsiteX17" fmla="*/ 5239761 w 5238750"/>
              <a:gd name="connsiteY17" fmla="*/ 171456 h 2673350"/>
              <a:gd name="connsiteX18" fmla="*/ 5243514 w 5238750"/>
              <a:gd name="connsiteY18" fmla="*/ 209550 h 2673350"/>
              <a:gd name="connsiteX19" fmla="*/ 5243514 w 5238750"/>
              <a:gd name="connsiteY19" fmla="*/ 2486025 h 2673350"/>
              <a:gd name="connsiteX20" fmla="*/ 5239761 w 5238750"/>
              <a:gd name="connsiteY20" fmla="*/ 2524119 h 2673350"/>
              <a:gd name="connsiteX21" fmla="*/ 5228649 w 5238750"/>
              <a:gd name="connsiteY21" fmla="*/ 2560748 h 2673350"/>
              <a:gd name="connsiteX22" fmla="*/ 5210605 w 5238750"/>
              <a:gd name="connsiteY22" fmla="*/ 2594507 h 2673350"/>
              <a:gd name="connsiteX23" fmla="*/ 5186322 w 5238750"/>
              <a:gd name="connsiteY23" fmla="*/ 2624096 h 2673350"/>
              <a:gd name="connsiteX24" fmla="*/ 5156733 w 5238750"/>
              <a:gd name="connsiteY24" fmla="*/ 2648379 h 2673350"/>
              <a:gd name="connsiteX25" fmla="*/ 5122974 w 5238750"/>
              <a:gd name="connsiteY25" fmla="*/ 2666424 h 2673350"/>
              <a:gd name="connsiteX26" fmla="*/ 5086345 w 5238750"/>
              <a:gd name="connsiteY26" fmla="*/ 2677535 h 2673350"/>
              <a:gd name="connsiteX27" fmla="*/ 5048251 w 5238750"/>
              <a:gd name="connsiteY27" fmla="*/ 2681287 h 2673350"/>
              <a:gd name="connsiteX28" fmla="*/ 209550 w 5238750"/>
              <a:gd name="connsiteY28" fmla="*/ 2681287 h 2673350"/>
              <a:gd name="connsiteX29" fmla="*/ 171456 w 5238750"/>
              <a:gd name="connsiteY29" fmla="*/ 2677535 h 2673350"/>
              <a:gd name="connsiteX30" fmla="*/ 134826 w 5238750"/>
              <a:gd name="connsiteY30" fmla="*/ 2666424 h 2673350"/>
              <a:gd name="connsiteX31" fmla="*/ 101069 w 5238750"/>
              <a:gd name="connsiteY31" fmla="*/ 2648379 h 2673350"/>
              <a:gd name="connsiteX32" fmla="*/ 71479 w 5238750"/>
              <a:gd name="connsiteY32" fmla="*/ 2624096 h 2673350"/>
              <a:gd name="connsiteX33" fmla="*/ 47195 w 5238750"/>
              <a:gd name="connsiteY33" fmla="*/ 2594507 h 2673350"/>
              <a:gd name="connsiteX34" fmla="*/ 29151 w 5238750"/>
              <a:gd name="connsiteY34" fmla="*/ 2560748 h 2673350"/>
              <a:gd name="connsiteX35" fmla="*/ 18039 w 5238750"/>
              <a:gd name="connsiteY35" fmla="*/ 2524119 h 2673350"/>
              <a:gd name="connsiteX36" fmla="*/ 14288 w 5238750"/>
              <a:gd name="connsiteY36" fmla="*/ 2486025 h 2673350"/>
              <a:gd name="connsiteX37" fmla="*/ 14288 w 5238750"/>
              <a:gd name="connsiteY37" fmla="*/ 2486025 h 267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238750" h="2673350">
                <a:moveTo>
                  <a:pt x="14288" y="2486025"/>
                </a:moveTo>
                <a:lnTo>
                  <a:pt x="14288" y="209550"/>
                </a:lnTo>
                <a:cubicBezTo>
                  <a:pt x="14288" y="196729"/>
                  <a:pt x="15538" y="184031"/>
                  <a:pt x="18039" y="171456"/>
                </a:cubicBezTo>
                <a:cubicBezTo>
                  <a:pt x="20541" y="158881"/>
                  <a:pt x="24245" y="146671"/>
                  <a:pt x="29151" y="134826"/>
                </a:cubicBezTo>
                <a:cubicBezTo>
                  <a:pt x="34058" y="122981"/>
                  <a:pt x="40072" y="111728"/>
                  <a:pt x="47195" y="101068"/>
                </a:cubicBezTo>
                <a:cubicBezTo>
                  <a:pt x="54319" y="90407"/>
                  <a:pt x="62413" y="80544"/>
                  <a:pt x="71479" y="71478"/>
                </a:cubicBezTo>
                <a:cubicBezTo>
                  <a:pt x="80545" y="62412"/>
                  <a:pt x="90408" y="54318"/>
                  <a:pt x="101069" y="47195"/>
                </a:cubicBezTo>
                <a:cubicBezTo>
                  <a:pt x="111728" y="40072"/>
                  <a:pt x="122981" y="34057"/>
                  <a:pt x="134826" y="29151"/>
                </a:cubicBezTo>
                <a:cubicBezTo>
                  <a:pt x="146672" y="24244"/>
                  <a:pt x="158881" y="20540"/>
                  <a:pt x="171456" y="18039"/>
                </a:cubicBezTo>
                <a:cubicBezTo>
                  <a:pt x="184031" y="15538"/>
                  <a:pt x="196729" y="14287"/>
                  <a:pt x="209550" y="14287"/>
                </a:cubicBezTo>
                <a:lnTo>
                  <a:pt x="5048251" y="14287"/>
                </a:lnTo>
                <a:cubicBezTo>
                  <a:pt x="5061072" y="14287"/>
                  <a:pt x="5073770" y="15538"/>
                  <a:pt x="5086345" y="18039"/>
                </a:cubicBezTo>
                <a:cubicBezTo>
                  <a:pt x="5098919" y="20540"/>
                  <a:pt x="5111129" y="24244"/>
                  <a:pt x="5122974" y="29151"/>
                </a:cubicBezTo>
                <a:cubicBezTo>
                  <a:pt x="5134819" y="34057"/>
                  <a:pt x="5146072" y="40072"/>
                  <a:pt x="5156733" y="47195"/>
                </a:cubicBezTo>
                <a:cubicBezTo>
                  <a:pt x="5167393" y="54318"/>
                  <a:pt x="5177256" y="62412"/>
                  <a:pt x="5186322" y="71478"/>
                </a:cubicBezTo>
                <a:cubicBezTo>
                  <a:pt x="5195389" y="80544"/>
                  <a:pt x="5203483" y="90407"/>
                  <a:pt x="5210605" y="101068"/>
                </a:cubicBezTo>
                <a:cubicBezTo>
                  <a:pt x="5217729" y="111728"/>
                  <a:pt x="5223743" y="122981"/>
                  <a:pt x="5228649" y="134826"/>
                </a:cubicBezTo>
                <a:cubicBezTo>
                  <a:pt x="5233555" y="146671"/>
                  <a:pt x="5237259" y="158881"/>
                  <a:pt x="5239761" y="171456"/>
                </a:cubicBezTo>
                <a:cubicBezTo>
                  <a:pt x="5242262" y="184031"/>
                  <a:pt x="5243513" y="196729"/>
                  <a:pt x="5243514" y="209550"/>
                </a:cubicBezTo>
                <a:lnTo>
                  <a:pt x="5243514" y="2486025"/>
                </a:lnTo>
                <a:cubicBezTo>
                  <a:pt x="5243513" y="2498846"/>
                  <a:pt x="5242262" y="2511544"/>
                  <a:pt x="5239761" y="2524119"/>
                </a:cubicBezTo>
                <a:cubicBezTo>
                  <a:pt x="5237259" y="2536694"/>
                  <a:pt x="5233555" y="2548904"/>
                  <a:pt x="5228649" y="2560748"/>
                </a:cubicBezTo>
                <a:cubicBezTo>
                  <a:pt x="5223743" y="2572593"/>
                  <a:pt x="5217729" y="2583846"/>
                  <a:pt x="5210605" y="2594507"/>
                </a:cubicBezTo>
                <a:cubicBezTo>
                  <a:pt x="5203483" y="2605167"/>
                  <a:pt x="5195389" y="2615030"/>
                  <a:pt x="5186322" y="2624096"/>
                </a:cubicBezTo>
                <a:cubicBezTo>
                  <a:pt x="5177256" y="2633162"/>
                  <a:pt x="5167393" y="2641256"/>
                  <a:pt x="5156733" y="2648379"/>
                </a:cubicBezTo>
                <a:cubicBezTo>
                  <a:pt x="5146072" y="2655503"/>
                  <a:pt x="5134819" y="2661517"/>
                  <a:pt x="5122974" y="2666424"/>
                </a:cubicBezTo>
                <a:cubicBezTo>
                  <a:pt x="5111129" y="2671330"/>
                  <a:pt x="5098919" y="2675034"/>
                  <a:pt x="5086345" y="2677535"/>
                </a:cubicBezTo>
                <a:cubicBezTo>
                  <a:pt x="5073770" y="2680037"/>
                  <a:pt x="5061072" y="2681287"/>
                  <a:pt x="5048251" y="2681287"/>
                </a:cubicBezTo>
                <a:lnTo>
                  <a:pt x="209550" y="2681287"/>
                </a:lnTo>
                <a:cubicBezTo>
                  <a:pt x="196729" y="2681287"/>
                  <a:pt x="184031" y="2680037"/>
                  <a:pt x="171456" y="2677535"/>
                </a:cubicBezTo>
                <a:cubicBezTo>
                  <a:pt x="158881" y="2675034"/>
                  <a:pt x="146672" y="2671330"/>
                  <a:pt x="134826" y="2666424"/>
                </a:cubicBezTo>
                <a:cubicBezTo>
                  <a:pt x="122981" y="2661517"/>
                  <a:pt x="111728" y="2655503"/>
                  <a:pt x="101069" y="2648379"/>
                </a:cubicBezTo>
                <a:cubicBezTo>
                  <a:pt x="90408" y="2641256"/>
                  <a:pt x="80545" y="2633162"/>
                  <a:pt x="71479" y="2624096"/>
                </a:cubicBezTo>
                <a:cubicBezTo>
                  <a:pt x="62413" y="2615030"/>
                  <a:pt x="54319" y="2605167"/>
                  <a:pt x="47195" y="2594507"/>
                </a:cubicBezTo>
                <a:cubicBezTo>
                  <a:pt x="40072" y="2583846"/>
                  <a:pt x="34058" y="2572593"/>
                  <a:pt x="29151" y="2560748"/>
                </a:cubicBezTo>
                <a:cubicBezTo>
                  <a:pt x="24245" y="2548904"/>
                  <a:pt x="20541" y="2536694"/>
                  <a:pt x="18039" y="2524119"/>
                </a:cubicBezTo>
                <a:cubicBezTo>
                  <a:pt x="15538" y="2511544"/>
                  <a:pt x="14288" y="2498846"/>
                  <a:pt x="14288" y="2486025"/>
                </a:cubicBezTo>
                <a:lnTo>
                  <a:pt x="14288" y="2486025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95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 183"> 
				</p:cNvPr>
          <p:cNvSpPr/>
          <p:nvPr/>
        </p:nvSpPr>
        <p:spPr>
          <a:xfrm>
            <a:off x="6775450" y="4921250"/>
            <a:ext cx="5238750" cy="349250"/>
          </a:xfrm>
          <a:custGeom>
            <a:avLst/>
            <a:gdLst>
              <a:gd name="connsiteX0" fmla="*/ 7342 w 5238750"/>
              <a:gd name="connsiteY0" fmla="*/ 13262 h 349250"/>
              <a:gd name="connsiteX1" fmla="*/ 5245100 w 5238750"/>
              <a:gd name="connsiteY1" fmla="*/ 13262 h 349250"/>
              <a:gd name="connsiteX2" fmla="*/ 5245100 w 5238750"/>
              <a:gd name="connsiteY2" fmla="*/ 361220 h 349250"/>
              <a:gd name="connsiteX3" fmla="*/ 7342 w 5238750"/>
              <a:gd name="connsiteY3" fmla="*/ 361220 h 349250"/>
              <a:gd name="connsiteX4" fmla="*/ 7342 w 5238750"/>
              <a:gd name="connsiteY4" fmla="*/ 13262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750" h="349250">
                <a:moveTo>
                  <a:pt x="7342" y="13262"/>
                </a:moveTo>
                <a:lnTo>
                  <a:pt x="5245100" y="13262"/>
                </a:lnTo>
                <a:lnTo>
                  <a:pt x="5245100" y="361220"/>
                </a:lnTo>
                <a:lnTo>
                  <a:pt x="7342" y="361220"/>
                </a:lnTo>
                <a:lnTo>
                  <a:pt x="7342" y="13262"/>
                </a:lnTo>
                <a:close/>
              </a:path>
            </a:pathLst>
          </a:custGeom>
          <a:solidFill>
            <a:srgbClr val="dafc0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reeform 184"> 
				</p:cNvPr>
          <p:cNvSpPr/>
          <p:nvPr/>
        </p:nvSpPr>
        <p:spPr>
          <a:xfrm>
            <a:off x="7524750" y="5302250"/>
            <a:ext cx="3727450" cy="361950"/>
          </a:xfrm>
          <a:custGeom>
            <a:avLst/>
            <a:gdLst>
              <a:gd name="connsiteX0" fmla="*/ 14608 w 3727450"/>
              <a:gd name="connsiteY0" fmla="*/ 18882 h 361950"/>
              <a:gd name="connsiteX1" fmla="*/ 3739236 w 3727450"/>
              <a:gd name="connsiteY1" fmla="*/ 18882 h 361950"/>
              <a:gd name="connsiteX2" fmla="*/ 3739236 w 3727450"/>
              <a:gd name="connsiteY2" fmla="*/ 366841 h 361950"/>
              <a:gd name="connsiteX3" fmla="*/ 14608 w 3727450"/>
              <a:gd name="connsiteY3" fmla="*/ 366841 h 361950"/>
              <a:gd name="connsiteX4" fmla="*/ 14608 w 3727450"/>
              <a:gd name="connsiteY4" fmla="*/ 18882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7450" h="361950">
                <a:moveTo>
                  <a:pt x="14608" y="18882"/>
                </a:moveTo>
                <a:lnTo>
                  <a:pt x="3739236" y="18882"/>
                </a:lnTo>
                <a:lnTo>
                  <a:pt x="3739236" y="366841"/>
                </a:lnTo>
                <a:lnTo>
                  <a:pt x="14608" y="366841"/>
                </a:lnTo>
                <a:lnTo>
                  <a:pt x="14608" y="18882"/>
                </a:lnTo>
                <a:close/>
              </a:path>
            </a:pathLst>
          </a:custGeom>
          <a:solidFill>
            <a:srgbClr val="e1f9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 185"> 
				</p:cNvPr>
          <p:cNvSpPr/>
          <p:nvPr/>
        </p:nvSpPr>
        <p:spPr>
          <a:xfrm>
            <a:off x="8642350" y="5695950"/>
            <a:ext cx="1492250" cy="349250"/>
          </a:xfrm>
          <a:custGeom>
            <a:avLst/>
            <a:gdLst>
              <a:gd name="connsiteX0" fmla="*/ 14396 w 1492250"/>
              <a:gd name="connsiteY0" fmla="*/ 11803 h 349250"/>
              <a:gd name="connsiteX1" fmla="*/ 1504247 w 1492250"/>
              <a:gd name="connsiteY1" fmla="*/ 11803 h 349250"/>
              <a:gd name="connsiteX2" fmla="*/ 1504247 w 1492250"/>
              <a:gd name="connsiteY2" fmla="*/ 359762 h 349250"/>
              <a:gd name="connsiteX3" fmla="*/ 14396 w 1492250"/>
              <a:gd name="connsiteY3" fmla="*/ 359762 h 349250"/>
              <a:gd name="connsiteX4" fmla="*/ 14396 w 1492250"/>
              <a:gd name="connsiteY4" fmla="*/ 11803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250" h="349250">
                <a:moveTo>
                  <a:pt x="14396" y="11803"/>
                </a:moveTo>
                <a:lnTo>
                  <a:pt x="1504247" y="11803"/>
                </a:lnTo>
                <a:lnTo>
                  <a:pt x="1504247" y="359762"/>
                </a:lnTo>
                <a:lnTo>
                  <a:pt x="14396" y="359762"/>
                </a:lnTo>
                <a:lnTo>
                  <a:pt x="14396" y="11803"/>
                </a:lnTo>
                <a:close/>
              </a:path>
            </a:pathLst>
          </a:custGeom>
          <a:solidFill>
            <a:srgbClr val="e8f67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 186"> 
				</p:cNvPr>
          <p:cNvSpPr/>
          <p:nvPr/>
        </p:nvSpPr>
        <p:spPr>
          <a:xfrm>
            <a:off x="9036050" y="6076950"/>
            <a:ext cx="704850" cy="361950"/>
          </a:xfrm>
          <a:custGeom>
            <a:avLst/>
            <a:gdLst>
              <a:gd name="connsiteX0" fmla="*/ 16438 w 704850"/>
              <a:gd name="connsiteY0" fmla="*/ 17424 h 361950"/>
              <a:gd name="connsiteX1" fmla="*/ 714805 w 704850"/>
              <a:gd name="connsiteY1" fmla="*/ 17424 h 361950"/>
              <a:gd name="connsiteX2" fmla="*/ 714805 w 704850"/>
              <a:gd name="connsiteY2" fmla="*/ 365382 h 361950"/>
              <a:gd name="connsiteX3" fmla="*/ 16438 w 704850"/>
              <a:gd name="connsiteY3" fmla="*/ 365382 h 361950"/>
              <a:gd name="connsiteX4" fmla="*/ 16438 w 704850"/>
              <a:gd name="connsiteY4" fmla="*/ 17424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850" h="361950">
                <a:moveTo>
                  <a:pt x="16438" y="17424"/>
                </a:moveTo>
                <a:lnTo>
                  <a:pt x="714805" y="17424"/>
                </a:lnTo>
                <a:lnTo>
                  <a:pt x="714805" y="365382"/>
                </a:lnTo>
                <a:lnTo>
                  <a:pt x="16438" y="365382"/>
                </a:lnTo>
                <a:lnTo>
                  <a:pt x="16438" y="17424"/>
                </a:lnTo>
                <a:close/>
              </a:path>
            </a:pathLst>
          </a:custGeom>
          <a:solidFill>
            <a:srgbClr val="ebf68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 187"> 
				</p:cNvPr>
          <p:cNvSpPr/>
          <p:nvPr/>
        </p:nvSpPr>
        <p:spPr>
          <a:xfrm>
            <a:off x="9264650" y="6470650"/>
            <a:ext cx="260350" cy="349250"/>
          </a:xfrm>
          <a:custGeom>
            <a:avLst/>
            <a:gdLst>
              <a:gd name="connsiteX0" fmla="*/ 8987 w 260350"/>
              <a:gd name="connsiteY0" fmla="*/ 10344 h 349250"/>
              <a:gd name="connsiteX1" fmla="*/ 265055 w 260350"/>
              <a:gd name="connsiteY1" fmla="*/ 10344 h 349250"/>
              <a:gd name="connsiteX2" fmla="*/ 265055 w 260350"/>
              <a:gd name="connsiteY2" fmla="*/ 358302 h 349250"/>
              <a:gd name="connsiteX3" fmla="*/ 8987 w 260350"/>
              <a:gd name="connsiteY3" fmla="*/ 358302 h 349250"/>
              <a:gd name="connsiteX4" fmla="*/ 8987 w 260350"/>
              <a:gd name="connsiteY4" fmla="*/ 10344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350" h="349250">
                <a:moveTo>
                  <a:pt x="8987" y="10344"/>
                </a:moveTo>
                <a:lnTo>
                  <a:pt x="265055" y="10344"/>
                </a:lnTo>
                <a:lnTo>
                  <a:pt x="265055" y="358302"/>
                </a:lnTo>
                <a:lnTo>
                  <a:pt x="8987" y="358302"/>
                </a:lnTo>
                <a:lnTo>
                  <a:pt x="8987" y="10344"/>
                </a:lnTo>
                <a:close/>
              </a:path>
            </a:pathLst>
          </a:custGeom>
          <a:solidFill>
            <a:srgbClr val="eef5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8"> 
				</p:cNvPr>
          <p:cNvSpPr/>
          <p:nvPr/>
        </p:nvSpPr>
        <p:spPr>
          <a:xfrm>
            <a:off x="4870450" y="4540250"/>
            <a:ext cx="7397750" cy="2444750"/>
          </a:xfrm>
          <a:custGeom>
            <a:avLst/>
            <a:gdLst>
              <a:gd name="connsiteX0" fmla="*/ 11113 w 7397750"/>
              <a:gd name="connsiteY0" fmla="*/ 2251075 h 2444750"/>
              <a:gd name="connsiteX1" fmla="*/ 11113 w 7397750"/>
              <a:gd name="connsiteY1" fmla="*/ 203200 h 2444750"/>
              <a:gd name="connsiteX2" fmla="*/ 14864 w 7397750"/>
              <a:gd name="connsiteY2" fmla="*/ 165106 h 2444750"/>
              <a:gd name="connsiteX3" fmla="*/ 25976 w 7397750"/>
              <a:gd name="connsiteY3" fmla="*/ 128477 h 2444750"/>
              <a:gd name="connsiteX4" fmla="*/ 44020 w 7397750"/>
              <a:gd name="connsiteY4" fmla="*/ 94718 h 2444750"/>
              <a:gd name="connsiteX5" fmla="*/ 68304 w 7397750"/>
              <a:gd name="connsiteY5" fmla="*/ 65129 h 2444750"/>
              <a:gd name="connsiteX6" fmla="*/ 97893 w 7397750"/>
              <a:gd name="connsiteY6" fmla="*/ 40845 h 2444750"/>
              <a:gd name="connsiteX7" fmla="*/ 131652 w 7397750"/>
              <a:gd name="connsiteY7" fmla="*/ 22801 h 2444750"/>
              <a:gd name="connsiteX8" fmla="*/ 168281 w 7397750"/>
              <a:gd name="connsiteY8" fmla="*/ 11689 h 2444750"/>
              <a:gd name="connsiteX9" fmla="*/ 206375 w 7397750"/>
              <a:gd name="connsiteY9" fmla="*/ 7938 h 2444750"/>
              <a:gd name="connsiteX10" fmla="*/ 7207251 w 7397750"/>
              <a:gd name="connsiteY10" fmla="*/ 7938 h 2444750"/>
              <a:gd name="connsiteX11" fmla="*/ 7245343 w 7397750"/>
              <a:gd name="connsiteY11" fmla="*/ 11689 h 2444750"/>
              <a:gd name="connsiteX12" fmla="*/ 7281974 w 7397750"/>
              <a:gd name="connsiteY12" fmla="*/ 22801 h 2444750"/>
              <a:gd name="connsiteX13" fmla="*/ 7315732 w 7397750"/>
              <a:gd name="connsiteY13" fmla="*/ 40845 h 2444750"/>
              <a:gd name="connsiteX14" fmla="*/ 7345322 w 7397750"/>
              <a:gd name="connsiteY14" fmla="*/ 65129 h 2444750"/>
              <a:gd name="connsiteX15" fmla="*/ 7369605 w 7397750"/>
              <a:gd name="connsiteY15" fmla="*/ 94718 h 2444750"/>
              <a:gd name="connsiteX16" fmla="*/ 7387649 w 7397750"/>
              <a:gd name="connsiteY16" fmla="*/ 128477 h 2444750"/>
              <a:gd name="connsiteX17" fmla="*/ 7398760 w 7397750"/>
              <a:gd name="connsiteY17" fmla="*/ 165106 h 2444750"/>
              <a:gd name="connsiteX18" fmla="*/ 7402514 w 7397750"/>
              <a:gd name="connsiteY18" fmla="*/ 203200 h 2444750"/>
              <a:gd name="connsiteX19" fmla="*/ 7402514 w 7397750"/>
              <a:gd name="connsiteY19" fmla="*/ 2251075 h 2444750"/>
              <a:gd name="connsiteX20" fmla="*/ 7398760 w 7397750"/>
              <a:gd name="connsiteY20" fmla="*/ 2289169 h 2444750"/>
              <a:gd name="connsiteX21" fmla="*/ 7387649 w 7397750"/>
              <a:gd name="connsiteY21" fmla="*/ 2325799 h 2444750"/>
              <a:gd name="connsiteX22" fmla="*/ 7369605 w 7397750"/>
              <a:gd name="connsiteY22" fmla="*/ 2359557 h 2444750"/>
              <a:gd name="connsiteX23" fmla="*/ 7345322 w 7397750"/>
              <a:gd name="connsiteY23" fmla="*/ 2389147 h 2444750"/>
              <a:gd name="connsiteX24" fmla="*/ 7315732 w 7397750"/>
              <a:gd name="connsiteY24" fmla="*/ 2413430 h 2444750"/>
              <a:gd name="connsiteX25" fmla="*/ 7281974 w 7397750"/>
              <a:gd name="connsiteY25" fmla="*/ 2431474 h 2444750"/>
              <a:gd name="connsiteX26" fmla="*/ 7245343 w 7397750"/>
              <a:gd name="connsiteY26" fmla="*/ 2442586 h 2444750"/>
              <a:gd name="connsiteX27" fmla="*/ 7207251 w 7397750"/>
              <a:gd name="connsiteY27" fmla="*/ 2446338 h 2444750"/>
              <a:gd name="connsiteX28" fmla="*/ 206375 w 7397750"/>
              <a:gd name="connsiteY28" fmla="*/ 2446338 h 2444750"/>
              <a:gd name="connsiteX29" fmla="*/ 168281 w 7397750"/>
              <a:gd name="connsiteY29" fmla="*/ 2442586 h 2444750"/>
              <a:gd name="connsiteX30" fmla="*/ 131652 w 7397750"/>
              <a:gd name="connsiteY30" fmla="*/ 2431474 h 2444750"/>
              <a:gd name="connsiteX31" fmla="*/ 97893 w 7397750"/>
              <a:gd name="connsiteY31" fmla="*/ 2413430 h 2444750"/>
              <a:gd name="connsiteX32" fmla="*/ 68304 w 7397750"/>
              <a:gd name="connsiteY32" fmla="*/ 2389147 h 2444750"/>
              <a:gd name="connsiteX33" fmla="*/ 44020 w 7397750"/>
              <a:gd name="connsiteY33" fmla="*/ 2359557 h 2444750"/>
              <a:gd name="connsiteX34" fmla="*/ 25976 w 7397750"/>
              <a:gd name="connsiteY34" fmla="*/ 2325799 h 2444750"/>
              <a:gd name="connsiteX35" fmla="*/ 14864 w 7397750"/>
              <a:gd name="connsiteY35" fmla="*/ 2289169 h 2444750"/>
              <a:gd name="connsiteX36" fmla="*/ 11113 w 7397750"/>
              <a:gd name="connsiteY36" fmla="*/ 2251075 h 2444750"/>
              <a:gd name="connsiteX37" fmla="*/ 11113 w 7397750"/>
              <a:gd name="connsiteY37" fmla="*/ 2251075 h 244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397750" h="2444750">
                <a:moveTo>
                  <a:pt x="11113" y="2251075"/>
                </a:moveTo>
                <a:lnTo>
                  <a:pt x="11113" y="203200"/>
                </a:lnTo>
                <a:cubicBezTo>
                  <a:pt x="11113" y="190379"/>
                  <a:pt x="12363" y="177681"/>
                  <a:pt x="14864" y="165106"/>
                </a:cubicBezTo>
                <a:cubicBezTo>
                  <a:pt x="17366" y="152532"/>
                  <a:pt x="21070" y="140322"/>
                  <a:pt x="25976" y="128477"/>
                </a:cubicBezTo>
                <a:cubicBezTo>
                  <a:pt x="30882" y="116631"/>
                  <a:pt x="36897" y="105378"/>
                  <a:pt x="44020" y="94718"/>
                </a:cubicBezTo>
                <a:cubicBezTo>
                  <a:pt x="51143" y="84058"/>
                  <a:pt x="59238" y="74195"/>
                  <a:pt x="68304" y="65129"/>
                </a:cubicBezTo>
                <a:cubicBezTo>
                  <a:pt x="77370" y="56063"/>
                  <a:pt x="87233" y="47968"/>
                  <a:pt x="97893" y="40845"/>
                </a:cubicBezTo>
                <a:cubicBezTo>
                  <a:pt x="108553" y="33722"/>
                  <a:pt x="119806" y="27707"/>
                  <a:pt x="131652" y="22801"/>
                </a:cubicBezTo>
                <a:cubicBezTo>
                  <a:pt x="143497" y="17895"/>
                  <a:pt x="155707" y="14191"/>
                  <a:pt x="168281" y="11689"/>
                </a:cubicBezTo>
                <a:cubicBezTo>
                  <a:pt x="180856" y="9188"/>
                  <a:pt x="193554" y="7938"/>
                  <a:pt x="206375" y="7938"/>
                </a:cubicBezTo>
                <a:lnTo>
                  <a:pt x="7207251" y="7938"/>
                </a:lnTo>
                <a:cubicBezTo>
                  <a:pt x="7220072" y="7938"/>
                  <a:pt x="7232770" y="9188"/>
                  <a:pt x="7245343" y="11689"/>
                </a:cubicBezTo>
                <a:cubicBezTo>
                  <a:pt x="7257919" y="14191"/>
                  <a:pt x="7270128" y="17895"/>
                  <a:pt x="7281974" y="22801"/>
                </a:cubicBezTo>
                <a:cubicBezTo>
                  <a:pt x="7293819" y="27707"/>
                  <a:pt x="7305071" y="33722"/>
                  <a:pt x="7315732" y="40845"/>
                </a:cubicBezTo>
                <a:cubicBezTo>
                  <a:pt x="7326392" y="47968"/>
                  <a:pt x="7336256" y="56063"/>
                  <a:pt x="7345322" y="65129"/>
                </a:cubicBezTo>
                <a:cubicBezTo>
                  <a:pt x="7354388" y="74195"/>
                  <a:pt x="7362482" y="84058"/>
                  <a:pt x="7369605" y="94718"/>
                </a:cubicBezTo>
                <a:cubicBezTo>
                  <a:pt x="7376728" y="105378"/>
                  <a:pt x="7382742" y="116631"/>
                  <a:pt x="7387649" y="128477"/>
                </a:cubicBezTo>
                <a:cubicBezTo>
                  <a:pt x="7392555" y="140322"/>
                  <a:pt x="7396259" y="152532"/>
                  <a:pt x="7398760" y="165106"/>
                </a:cubicBezTo>
                <a:cubicBezTo>
                  <a:pt x="7401262" y="177681"/>
                  <a:pt x="7402513" y="190379"/>
                  <a:pt x="7402514" y="203200"/>
                </a:cubicBezTo>
                <a:lnTo>
                  <a:pt x="7402514" y="2251075"/>
                </a:lnTo>
                <a:cubicBezTo>
                  <a:pt x="7402513" y="2263896"/>
                  <a:pt x="7401262" y="2276595"/>
                  <a:pt x="7398760" y="2289169"/>
                </a:cubicBezTo>
                <a:cubicBezTo>
                  <a:pt x="7396259" y="2301744"/>
                  <a:pt x="7392555" y="2313954"/>
                  <a:pt x="7387649" y="2325799"/>
                </a:cubicBezTo>
                <a:cubicBezTo>
                  <a:pt x="7382742" y="2337644"/>
                  <a:pt x="7376728" y="2348896"/>
                  <a:pt x="7369605" y="2359557"/>
                </a:cubicBezTo>
                <a:cubicBezTo>
                  <a:pt x="7362482" y="2370218"/>
                  <a:pt x="7354388" y="2380081"/>
                  <a:pt x="7345322" y="2389147"/>
                </a:cubicBezTo>
                <a:cubicBezTo>
                  <a:pt x="7336256" y="2398213"/>
                  <a:pt x="7326392" y="2406307"/>
                  <a:pt x="7315732" y="2413430"/>
                </a:cubicBezTo>
                <a:cubicBezTo>
                  <a:pt x="7305071" y="2420553"/>
                  <a:pt x="7293819" y="2426568"/>
                  <a:pt x="7281974" y="2431474"/>
                </a:cubicBezTo>
                <a:cubicBezTo>
                  <a:pt x="7270128" y="2436380"/>
                  <a:pt x="7257919" y="2440085"/>
                  <a:pt x="7245343" y="2442586"/>
                </a:cubicBezTo>
                <a:cubicBezTo>
                  <a:pt x="7232770" y="2445087"/>
                  <a:pt x="7220072" y="2446338"/>
                  <a:pt x="7207251" y="2446338"/>
                </a:cubicBezTo>
                <a:lnTo>
                  <a:pt x="206375" y="2446338"/>
                </a:lnTo>
                <a:cubicBezTo>
                  <a:pt x="193554" y="2446338"/>
                  <a:pt x="180856" y="2445087"/>
                  <a:pt x="168281" y="2442586"/>
                </a:cubicBezTo>
                <a:cubicBezTo>
                  <a:pt x="155707" y="2440085"/>
                  <a:pt x="143497" y="2436380"/>
                  <a:pt x="131652" y="2431474"/>
                </a:cubicBezTo>
                <a:cubicBezTo>
                  <a:pt x="119806" y="2426568"/>
                  <a:pt x="108553" y="2420553"/>
                  <a:pt x="97893" y="2413430"/>
                </a:cubicBezTo>
                <a:cubicBezTo>
                  <a:pt x="87233" y="2406307"/>
                  <a:pt x="77370" y="2398213"/>
                  <a:pt x="68304" y="2389147"/>
                </a:cubicBezTo>
                <a:cubicBezTo>
                  <a:pt x="59238" y="2380081"/>
                  <a:pt x="51143" y="2370218"/>
                  <a:pt x="44020" y="2359557"/>
                </a:cubicBezTo>
                <a:cubicBezTo>
                  <a:pt x="36897" y="2348896"/>
                  <a:pt x="30882" y="2337644"/>
                  <a:pt x="25976" y="2325799"/>
                </a:cubicBezTo>
                <a:cubicBezTo>
                  <a:pt x="21070" y="2313954"/>
                  <a:pt x="17366" y="2301744"/>
                  <a:pt x="14864" y="2289169"/>
                </a:cubicBezTo>
                <a:cubicBezTo>
                  <a:pt x="12363" y="2276595"/>
                  <a:pt x="11113" y="2263896"/>
                  <a:pt x="11113" y="2251075"/>
                </a:cubicBezTo>
                <a:lnTo>
                  <a:pt x="11113" y="2251075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95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9"> 
				</p:cNvPr>
          <p:cNvSpPr/>
          <p:nvPr/>
        </p:nvSpPr>
        <p:spPr>
          <a:xfrm>
            <a:off x="273050" y="4629150"/>
            <a:ext cx="4425950" cy="2165350"/>
          </a:xfrm>
          <a:custGeom>
            <a:avLst/>
            <a:gdLst>
              <a:gd name="connsiteX0" fmla="*/ 17462 w 4425950"/>
              <a:gd name="connsiteY0" fmla="*/ 1971675 h 2165350"/>
              <a:gd name="connsiteX1" fmla="*/ 17462 w 4425950"/>
              <a:gd name="connsiteY1" fmla="*/ 209550 h 2165350"/>
              <a:gd name="connsiteX2" fmla="*/ 21214 w 4425950"/>
              <a:gd name="connsiteY2" fmla="*/ 171456 h 2165350"/>
              <a:gd name="connsiteX3" fmla="*/ 32326 w 4425950"/>
              <a:gd name="connsiteY3" fmla="*/ 134827 h 2165350"/>
              <a:gd name="connsiteX4" fmla="*/ 50370 w 4425950"/>
              <a:gd name="connsiteY4" fmla="*/ 101068 h 2165350"/>
              <a:gd name="connsiteX5" fmla="*/ 74653 w 4425950"/>
              <a:gd name="connsiteY5" fmla="*/ 71479 h 2165350"/>
              <a:gd name="connsiteX6" fmla="*/ 104243 w 4425950"/>
              <a:gd name="connsiteY6" fmla="*/ 47195 h 2165350"/>
              <a:gd name="connsiteX7" fmla="*/ 138001 w 4425950"/>
              <a:gd name="connsiteY7" fmla="*/ 29151 h 2165350"/>
              <a:gd name="connsiteX8" fmla="*/ 174631 w 4425950"/>
              <a:gd name="connsiteY8" fmla="*/ 18039 h 2165350"/>
              <a:gd name="connsiteX9" fmla="*/ 212725 w 4425950"/>
              <a:gd name="connsiteY9" fmla="*/ 14288 h 2165350"/>
              <a:gd name="connsiteX10" fmla="*/ 4241800 w 4425950"/>
              <a:gd name="connsiteY10" fmla="*/ 14288 h 2165350"/>
              <a:gd name="connsiteX11" fmla="*/ 4279893 w 4425950"/>
              <a:gd name="connsiteY11" fmla="*/ 18039 h 2165350"/>
              <a:gd name="connsiteX12" fmla="*/ 4316523 w 4425950"/>
              <a:gd name="connsiteY12" fmla="*/ 29151 h 2165350"/>
              <a:gd name="connsiteX13" fmla="*/ 4350281 w 4425950"/>
              <a:gd name="connsiteY13" fmla="*/ 47195 h 2165350"/>
              <a:gd name="connsiteX14" fmla="*/ 4379871 w 4425950"/>
              <a:gd name="connsiteY14" fmla="*/ 71479 h 2165350"/>
              <a:gd name="connsiteX15" fmla="*/ 4404154 w 4425950"/>
              <a:gd name="connsiteY15" fmla="*/ 101068 h 2165350"/>
              <a:gd name="connsiteX16" fmla="*/ 4422199 w 4425950"/>
              <a:gd name="connsiteY16" fmla="*/ 134827 h 2165350"/>
              <a:gd name="connsiteX17" fmla="*/ 4433310 w 4425950"/>
              <a:gd name="connsiteY17" fmla="*/ 171456 h 2165350"/>
              <a:gd name="connsiteX18" fmla="*/ 4437063 w 4425950"/>
              <a:gd name="connsiteY18" fmla="*/ 209550 h 2165350"/>
              <a:gd name="connsiteX19" fmla="*/ 4437063 w 4425950"/>
              <a:gd name="connsiteY19" fmla="*/ 1971675 h 2165350"/>
              <a:gd name="connsiteX20" fmla="*/ 4433310 w 4425950"/>
              <a:gd name="connsiteY20" fmla="*/ 2009769 h 2165350"/>
              <a:gd name="connsiteX21" fmla="*/ 4422198 w 4425950"/>
              <a:gd name="connsiteY21" fmla="*/ 2046399 h 2165350"/>
              <a:gd name="connsiteX22" fmla="*/ 4404154 w 4425950"/>
              <a:gd name="connsiteY22" fmla="*/ 2080157 h 2165350"/>
              <a:gd name="connsiteX23" fmla="*/ 4379871 w 4425950"/>
              <a:gd name="connsiteY23" fmla="*/ 2109747 h 2165350"/>
              <a:gd name="connsiteX24" fmla="*/ 4350282 w 4425950"/>
              <a:gd name="connsiteY24" fmla="*/ 2134030 h 2165350"/>
              <a:gd name="connsiteX25" fmla="*/ 4316523 w 4425950"/>
              <a:gd name="connsiteY25" fmla="*/ 2152074 h 2165350"/>
              <a:gd name="connsiteX26" fmla="*/ 4279893 w 4425950"/>
              <a:gd name="connsiteY26" fmla="*/ 2163186 h 2165350"/>
              <a:gd name="connsiteX27" fmla="*/ 4241800 w 4425950"/>
              <a:gd name="connsiteY27" fmla="*/ 2166938 h 2165350"/>
              <a:gd name="connsiteX28" fmla="*/ 212725 w 4425950"/>
              <a:gd name="connsiteY28" fmla="*/ 2166938 h 2165350"/>
              <a:gd name="connsiteX29" fmla="*/ 174631 w 4425950"/>
              <a:gd name="connsiteY29" fmla="*/ 2163186 h 2165350"/>
              <a:gd name="connsiteX30" fmla="*/ 138001 w 4425950"/>
              <a:gd name="connsiteY30" fmla="*/ 2152074 h 2165350"/>
              <a:gd name="connsiteX31" fmla="*/ 104243 w 4425950"/>
              <a:gd name="connsiteY31" fmla="*/ 2134030 h 2165350"/>
              <a:gd name="connsiteX32" fmla="*/ 74653 w 4425950"/>
              <a:gd name="connsiteY32" fmla="*/ 2109747 h 2165350"/>
              <a:gd name="connsiteX33" fmla="*/ 50370 w 4425950"/>
              <a:gd name="connsiteY33" fmla="*/ 2080157 h 2165350"/>
              <a:gd name="connsiteX34" fmla="*/ 32326 w 4425950"/>
              <a:gd name="connsiteY34" fmla="*/ 2046399 h 2165350"/>
              <a:gd name="connsiteX35" fmla="*/ 21214 w 4425950"/>
              <a:gd name="connsiteY35" fmla="*/ 2009769 h 2165350"/>
              <a:gd name="connsiteX36" fmla="*/ 17462 w 4425950"/>
              <a:gd name="connsiteY36" fmla="*/ 1971675 h 2165350"/>
              <a:gd name="connsiteX37" fmla="*/ 17462 w 4425950"/>
              <a:gd name="connsiteY37" fmla="*/ 1971675 h 216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425950" h="2165350">
                <a:moveTo>
                  <a:pt x="17462" y="1971675"/>
                </a:moveTo>
                <a:lnTo>
                  <a:pt x="17462" y="209550"/>
                </a:lnTo>
                <a:cubicBezTo>
                  <a:pt x="17462" y="196729"/>
                  <a:pt x="18713" y="184031"/>
                  <a:pt x="21214" y="171456"/>
                </a:cubicBezTo>
                <a:cubicBezTo>
                  <a:pt x="23715" y="158882"/>
                  <a:pt x="27419" y="146672"/>
                  <a:pt x="32326" y="134827"/>
                </a:cubicBezTo>
                <a:cubicBezTo>
                  <a:pt x="37232" y="122981"/>
                  <a:pt x="43247" y="111728"/>
                  <a:pt x="50370" y="101068"/>
                </a:cubicBezTo>
                <a:cubicBezTo>
                  <a:pt x="57493" y="90408"/>
                  <a:pt x="65587" y="80545"/>
                  <a:pt x="74653" y="71479"/>
                </a:cubicBezTo>
                <a:cubicBezTo>
                  <a:pt x="83719" y="62413"/>
                  <a:pt x="93582" y="54318"/>
                  <a:pt x="104243" y="47195"/>
                </a:cubicBezTo>
                <a:cubicBezTo>
                  <a:pt x="114903" y="40072"/>
                  <a:pt x="126156" y="34057"/>
                  <a:pt x="138001" y="29151"/>
                </a:cubicBezTo>
                <a:cubicBezTo>
                  <a:pt x="149846" y="24245"/>
                  <a:pt x="162056" y="20541"/>
                  <a:pt x="174631" y="18039"/>
                </a:cubicBezTo>
                <a:cubicBezTo>
                  <a:pt x="187205" y="15538"/>
                  <a:pt x="199903" y="14288"/>
                  <a:pt x="212725" y="14288"/>
                </a:cubicBezTo>
                <a:lnTo>
                  <a:pt x="4241800" y="14288"/>
                </a:lnTo>
                <a:cubicBezTo>
                  <a:pt x="4254621" y="14288"/>
                  <a:pt x="4267319" y="15538"/>
                  <a:pt x="4279893" y="18039"/>
                </a:cubicBezTo>
                <a:cubicBezTo>
                  <a:pt x="4292468" y="20541"/>
                  <a:pt x="4304678" y="24245"/>
                  <a:pt x="4316523" y="29151"/>
                </a:cubicBezTo>
                <a:cubicBezTo>
                  <a:pt x="4328368" y="34057"/>
                  <a:pt x="4339621" y="40072"/>
                  <a:pt x="4350281" y="47195"/>
                </a:cubicBezTo>
                <a:cubicBezTo>
                  <a:pt x="4360942" y="54318"/>
                  <a:pt x="4370805" y="62413"/>
                  <a:pt x="4379871" y="71479"/>
                </a:cubicBezTo>
                <a:cubicBezTo>
                  <a:pt x="4388937" y="80545"/>
                  <a:pt x="4397031" y="90408"/>
                  <a:pt x="4404154" y="101068"/>
                </a:cubicBezTo>
                <a:cubicBezTo>
                  <a:pt x="4411277" y="111728"/>
                  <a:pt x="4417292" y="122981"/>
                  <a:pt x="4422199" y="134827"/>
                </a:cubicBezTo>
                <a:cubicBezTo>
                  <a:pt x="4427105" y="146672"/>
                  <a:pt x="4430809" y="158882"/>
                  <a:pt x="4433310" y="171456"/>
                </a:cubicBezTo>
                <a:cubicBezTo>
                  <a:pt x="4435812" y="184031"/>
                  <a:pt x="4437062" y="196729"/>
                  <a:pt x="4437063" y="209550"/>
                </a:cubicBezTo>
                <a:lnTo>
                  <a:pt x="4437063" y="1971675"/>
                </a:lnTo>
                <a:cubicBezTo>
                  <a:pt x="4437062" y="1984496"/>
                  <a:pt x="4435812" y="1997195"/>
                  <a:pt x="4433310" y="2009769"/>
                </a:cubicBezTo>
                <a:cubicBezTo>
                  <a:pt x="4430809" y="2022344"/>
                  <a:pt x="4427104" y="2034554"/>
                  <a:pt x="4422198" y="2046399"/>
                </a:cubicBezTo>
                <a:cubicBezTo>
                  <a:pt x="4417292" y="2058244"/>
                  <a:pt x="4411277" y="2069496"/>
                  <a:pt x="4404154" y="2080157"/>
                </a:cubicBezTo>
                <a:cubicBezTo>
                  <a:pt x="4397031" y="2090818"/>
                  <a:pt x="4388937" y="2100681"/>
                  <a:pt x="4379871" y="2109747"/>
                </a:cubicBezTo>
                <a:cubicBezTo>
                  <a:pt x="4370805" y="2118813"/>
                  <a:pt x="4360942" y="2126907"/>
                  <a:pt x="4350282" y="2134030"/>
                </a:cubicBezTo>
                <a:cubicBezTo>
                  <a:pt x="4339621" y="2141153"/>
                  <a:pt x="4328368" y="2147168"/>
                  <a:pt x="4316523" y="2152074"/>
                </a:cubicBezTo>
                <a:cubicBezTo>
                  <a:pt x="4304678" y="2156980"/>
                  <a:pt x="4292468" y="2160685"/>
                  <a:pt x="4279893" y="2163186"/>
                </a:cubicBezTo>
                <a:cubicBezTo>
                  <a:pt x="4267319" y="2165687"/>
                  <a:pt x="4254621" y="2166938"/>
                  <a:pt x="4241800" y="2166938"/>
                </a:cubicBezTo>
                <a:lnTo>
                  <a:pt x="212725" y="2166938"/>
                </a:lnTo>
                <a:cubicBezTo>
                  <a:pt x="199903" y="2166938"/>
                  <a:pt x="187205" y="2165687"/>
                  <a:pt x="174631" y="2163186"/>
                </a:cubicBezTo>
                <a:cubicBezTo>
                  <a:pt x="162056" y="2160685"/>
                  <a:pt x="149846" y="2156980"/>
                  <a:pt x="138001" y="2152074"/>
                </a:cubicBezTo>
                <a:cubicBezTo>
                  <a:pt x="126156" y="2147168"/>
                  <a:pt x="114903" y="2141153"/>
                  <a:pt x="104243" y="2134030"/>
                </a:cubicBezTo>
                <a:cubicBezTo>
                  <a:pt x="93582" y="2126907"/>
                  <a:pt x="83719" y="2118813"/>
                  <a:pt x="74653" y="2109747"/>
                </a:cubicBezTo>
                <a:cubicBezTo>
                  <a:pt x="65587" y="2100681"/>
                  <a:pt x="57493" y="2090818"/>
                  <a:pt x="50370" y="2080157"/>
                </a:cubicBezTo>
                <a:cubicBezTo>
                  <a:pt x="43247" y="2069496"/>
                  <a:pt x="37232" y="2058244"/>
                  <a:pt x="32326" y="2046399"/>
                </a:cubicBezTo>
                <a:cubicBezTo>
                  <a:pt x="27419" y="2034554"/>
                  <a:pt x="23715" y="2022344"/>
                  <a:pt x="21214" y="2009769"/>
                </a:cubicBezTo>
                <a:cubicBezTo>
                  <a:pt x="18713" y="1997195"/>
                  <a:pt x="17462" y="1984496"/>
                  <a:pt x="17462" y="1971675"/>
                </a:cubicBezTo>
                <a:lnTo>
                  <a:pt x="17462" y="1971675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95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90"/>
          <p:cNvSpPr txBox="1"/>
          <p:nvPr/>
        </p:nvSpPr>
        <p:spPr>
          <a:xfrm>
            <a:off x="495300" y="885016"/>
            <a:ext cx="3974455" cy="32179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52425">
              <a:lnSpc>
                <a:spcPct val="117499"/>
              </a:lnSpc>
            </a:pPr>
            <a:r>
              <a:rPr lang="en-US" altLang="zh-CN" sz="2800" spc="-5" dirty="0">
                <a:solidFill>
                  <a:srgbClr val="fefefe"/>
                </a:solidFill>
                <a:latin typeface="Arial Black"/>
                <a:ea typeface="Arial Black"/>
              </a:rPr>
              <a:t>Purchase</a:t>
            </a:r>
            <a:r>
              <a:rPr lang="en-US" altLang="zh-CN" sz="2800" spc="10" dirty="0">
                <a:solidFill>
                  <a:srgbClr val="fefefe"/>
                </a:solidFill>
                <a:latin typeface="Arial Black"/>
                <a:cs typeface="Arial Black"/>
              </a:rPr>
              <a:t> </a:t>
            </a:r>
            <a:r>
              <a:rPr lang="en-US" altLang="zh-CN" sz="2800" spc="-5" dirty="0">
                <a:solidFill>
                  <a:srgbClr val="fefefe"/>
                </a:solidFill>
                <a:latin typeface="Arial Black"/>
                <a:ea typeface="Arial Black"/>
              </a:rPr>
              <a:t>behavior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3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700" b="1" dirty="0">
                <a:solidFill>
                  <a:srgbClr val="242322"/>
                </a:solidFill>
                <a:latin typeface="Calibri"/>
                <a:ea typeface="Calibri"/>
              </a:rPr>
              <a:t>Top</a:t>
            </a:r>
            <a:r>
              <a:rPr lang="en-US" altLang="zh-CN" sz="1700" b="1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1700" b="1" dirty="0">
                <a:solidFill>
                  <a:srgbClr val="242322"/>
                </a:solidFill>
                <a:latin typeface="Calibri"/>
                <a:ea typeface="Calibri"/>
              </a:rPr>
              <a:t>Purchase_loca</a:t>
            </a:r>
            <a:r>
              <a:rPr lang="en-US" altLang="zh-CN" sz="1700" spc="5" b="1" dirty="0">
                <a:solidFill>
                  <a:srgbClr val="242322"/>
                </a:solidFill>
                <a:latin typeface="Calibri"/>
                <a:cs typeface="Calibri"/>
              </a:rPr>
              <a:t>  </a:t>
            </a:r>
            <a:r>
              <a:rPr lang="en-US" altLang="zh-CN" sz="1700" b="1" dirty="0">
                <a:solidFill>
                  <a:srgbClr val="242322"/>
                </a:solidFill>
                <a:latin typeface="Calibri"/>
                <a:ea typeface="Calibri"/>
              </a:rPr>
              <a:t>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39"/>
              </a:lnSpc>
            </a:pPr>
            <a:endParaRPr lang="en-US" dirty="0" smtClean="0"/>
          </a:p>
          <a:p>
            <a:pPr marL="0" indent="765274">
              <a:lnSpc>
                <a:spcPct val="100000"/>
              </a:lnSpc>
            </a:pPr>
            <a:r>
              <a:rPr lang="en-US" altLang="zh-CN" sz="1200" spc="-15" b="1" dirty="0">
                <a:solidFill>
                  <a:srgbClr val="000000"/>
                </a:solidFill>
                <a:latin typeface="Cambria"/>
                <a:ea typeface="Cambria"/>
              </a:rPr>
              <a:t>Su</a:t>
            </a:r>
            <a:r>
              <a:rPr lang="en-US" altLang="zh-CN" sz="1200" spc="-10" b="1" dirty="0">
                <a:solidFill>
                  <a:srgbClr val="000000"/>
                </a:solidFill>
                <a:latin typeface="Cambria"/>
                <a:ea typeface="Cambria"/>
              </a:rPr>
              <a:t>permarkets</a:t>
            </a:r>
          </a:p>
          <a:p>
            <a:pPr>
              <a:lnSpc>
                <a:spcPts val="1664"/>
              </a:lnSpc>
            </a:pPr>
            <a:endParaRPr lang="en-US" dirty="0" smtClean="0"/>
          </a:p>
          <a:p>
            <a:pPr marL="0" indent="649932">
              <a:lnSpc>
                <a:spcPct val="100000"/>
              </a:lnSpc>
            </a:pPr>
            <a:r>
              <a:rPr lang="en-US" altLang="zh-CN" sz="1200" spc="-5" b="1" dirty="0">
                <a:solidFill>
                  <a:srgbClr val="000000"/>
                </a:solidFill>
                <a:latin typeface="Cambria"/>
                <a:ea typeface="Cambria"/>
              </a:rPr>
              <a:t>Online</a:t>
            </a:r>
            <a:r>
              <a:rPr lang="en-US" altLang="zh-CN" sz="1200" b="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200" spc="-5" b="1" dirty="0">
                <a:solidFill>
                  <a:srgbClr val="000000"/>
                </a:solidFill>
                <a:latin typeface="Cambria"/>
                <a:ea typeface="Cambria"/>
              </a:rPr>
              <a:t>retailers</a:t>
            </a:r>
          </a:p>
          <a:p>
            <a:pPr>
              <a:lnSpc>
                <a:spcPts val="1664"/>
              </a:lnSpc>
            </a:pPr>
            <a:endParaRPr lang="en-US" dirty="0" smtClean="0"/>
          </a:p>
          <a:p>
            <a:pPr marL="0" indent="14733">
              <a:lnSpc>
                <a:spcPct val="100000"/>
              </a:lnSpc>
            </a:pPr>
            <a:r>
              <a:rPr lang="en-US" altLang="zh-CN" sz="1200" b="1" dirty="0">
                <a:solidFill>
                  <a:srgbClr val="000000"/>
                </a:solidFill>
                <a:latin typeface="Cambria"/>
                <a:ea typeface="Cambria"/>
              </a:rPr>
              <a:t>Gyms</a:t>
            </a:r>
            <a:r>
              <a:rPr lang="en-US" altLang="zh-CN" sz="1200" b="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Cambria"/>
                <a:ea typeface="Cambria"/>
              </a:rPr>
              <a:t>and</a:t>
            </a:r>
            <a:r>
              <a:rPr lang="en-US" altLang="zh-CN" sz="1200" b="1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200" b="1" dirty="0">
                <a:solidFill>
                  <a:srgbClr val="000000"/>
                </a:solidFill>
                <a:latin typeface="Cambria"/>
                <a:ea typeface="Cambria"/>
              </a:rPr>
              <a:t>itness</a:t>
            </a:r>
            <a:r>
              <a:rPr lang="en-US" altLang="zh-CN" sz="1200" spc="69" b="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Cambria"/>
                <a:ea typeface="Cambria"/>
              </a:rPr>
              <a:t>centers</a:t>
            </a:r>
          </a:p>
          <a:p>
            <a:pPr>
              <a:lnSpc>
                <a:spcPts val="1664"/>
              </a:lnSpc>
            </a:pPr>
            <a:endParaRPr lang="en-US" dirty="0" smtClean="0"/>
          </a:p>
          <a:p>
            <a:pPr marL="0" indent="909191">
              <a:lnSpc>
                <a:spcPct val="100000"/>
              </a:lnSpc>
            </a:pPr>
            <a:r>
              <a:rPr lang="en-US" altLang="zh-CN" sz="1200" spc="-5" b="1" dirty="0">
                <a:solidFill>
                  <a:srgbClr val="000000"/>
                </a:solidFill>
                <a:latin typeface="Cambria"/>
                <a:ea typeface="Cambria"/>
              </a:rPr>
              <a:t>Local</a:t>
            </a:r>
            <a:r>
              <a:rPr lang="en-US" altLang="zh-CN" sz="1200" spc="40" b="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200" spc="-5" b="1" dirty="0">
                <a:solidFill>
                  <a:srgbClr val="000000"/>
                </a:solidFill>
                <a:latin typeface="Cambria"/>
                <a:ea typeface="Cambria"/>
              </a:rPr>
              <a:t>stores</a:t>
            </a:r>
          </a:p>
          <a:p>
            <a:pPr>
              <a:lnSpc>
                <a:spcPts val="1664"/>
              </a:lnSpc>
            </a:pPr>
            <a:endParaRPr lang="en-US" dirty="0" smtClean="0"/>
          </a:p>
          <a:p>
            <a:pPr marL="0" indent="1343025">
              <a:lnSpc>
                <a:spcPct val="100000"/>
              </a:lnSpc>
            </a:pPr>
            <a:r>
              <a:rPr lang="en-US" altLang="zh-CN" sz="1200" spc="-5" b="1" dirty="0">
                <a:solidFill>
                  <a:srgbClr val="000000"/>
                </a:solidFill>
                <a:latin typeface="Cambria"/>
                <a:ea typeface="Cambria"/>
              </a:rPr>
              <a:t>Oth</a:t>
            </a:r>
            <a:r>
              <a:rPr lang="en-US" altLang="zh-CN" sz="1200" b="1" dirty="0">
                <a:solidFill>
                  <a:srgbClr val="000000"/>
                </a:solidFill>
                <a:latin typeface="Cambria"/>
                <a:ea typeface="Cambria"/>
              </a:rPr>
              <a:t>er</a:t>
            </a:r>
          </a:p>
        </p:txBody>
      </p:sp>
      <p:sp>
        <p:nvSpPr>
          <p:cNvPr id="191" name="TextBox 191"/>
          <p:cNvSpPr txBox="1"/>
          <p:nvPr/>
        </p:nvSpPr>
        <p:spPr>
          <a:xfrm>
            <a:off x="7162800" y="1863741"/>
            <a:ext cx="4393860" cy="212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95416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most</a:t>
            </a:r>
            <a:r>
              <a:rPr lang="en-US" altLang="zh-CN" sz="2000" spc="-3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of</a:t>
            </a:r>
            <a:r>
              <a:rPr lang="en-US" altLang="zh-CN" sz="2000" spc="-34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customer</a:t>
            </a:r>
            <a:r>
              <a:rPr lang="en-US" altLang="zh-CN" sz="2000" spc="-34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buys</a:t>
            </a:r>
            <a:r>
              <a:rPr lang="en-US" altLang="zh-CN" sz="2000" spc="-3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energy</a:t>
            </a:r>
            <a:r>
              <a:rPr lang="en-US" altLang="zh-CN" sz="2000" spc="-34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drink</a:t>
            </a:r>
            <a:r>
              <a:rPr lang="en-US" altLang="zh-CN" sz="2000" spc="-4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from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spc="-10" dirty="0">
                <a:solidFill>
                  <a:srgbClr val="242322"/>
                </a:solidFill>
                <a:latin typeface="Calibri"/>
                <a:ea typeface="Calibri"/>
              </a:rPr>
              <a:t>Superma</a:t>
            </a:r>
            <a:r>
              <a:rPr lang="en-US" altLang="zh-CN" sz="2000" spc="-5" dirty="0">
                <a:solidFill>
                  <a:srgbClr val="242322"/>
                </a:solidFill>
                <a:latin typeface="Calibri"/>
                <a:ea typeface="Calibri"/>
              </a:rPr>
              <a:t>rket</a:t>
            </a:r>
          </a:p>
          <a:p>
            <a:pPr>
              <a:lnSpc>
                <a:spcPts val="1494"/>
              </a:lnSpc>
            </a:pPr>
            <a:endParaRPr lang="en-US" dirty="0" smtClean="0"/>
          </a:p>
          <a:p>
            <a:pPr hangingPunct="0" marL="0">
              <a:lnSpc>
                <a:spcPct val="95416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maybe</a:t>
            </a:r>
            <a:r>
              <a:rPr lang="en-US" altLang="zh-CN" sz="2000" spc="-34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super</a:t>
            </a:r>
            <a:r>
              <a:rPr lang="en-US" altLang="zh-CN" sz="2000" spc="-34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market</a:t>
            </a:r>
            <a:r>
              <a:rPr lang="en-US" altLang="zh-CN" sz="2000" spc="-34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is</a:t>
            </a:r>
            <a:r>
              <a:rPr lang="en-US" altLang="zh-CN" sz="2000" spc="-34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easy</a:t>
            </a:r>
            <a:r>
              <a:rPr lang="en-US" altLang="zh-CN" sz="2000" spc="-34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for</a:t>
            </a:r>
            <a:r>
              <a:rPr lang="en-US" altLang="zh-CN" sz="2000" spc="-34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access</a:t>
            </a:r>
            <a:r>
              <a:rPr lang="en-US" altLang="zh-CN" sz="2000" spc="-4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the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spc="-10" dirty="0">
                <a:solidFill>
                  <a:srgbClr val="242322"/>
                </a:solidFill>
                <a:latin typeface="Calibri"/>
                <a:ea typeface="Calibri"/>
              </a:rPr>
              <a:t>cus</a:t>
            </a:r>
            <a:r>
              <a:rPr lang="en-US" altLang="zh-CN" sz="2000" spc="-5" dirty="0">
                <a:solidFill>
                  <a:srgbClr val="242322"/>
                </a:solidFill>
                <a:latin typeface="Calibri"/>
                <a:ea typeface="Calibri"/>
              </a:rPr>
              <a:t>tomer</a:t>
            </a:r>
          </a:p>
          <a:p>
            <a:pPr>
              <a:lnSpc>
                <a:spcPts val="1494"/>
              </a:lnSpc>
            </a:pPr>
            <a:endParaRPr lang="en-US" dirty="0" smtClean="0"/>
          </a:p>
          <a:p>
            <a:pPr hangingPunct="0" marL="0">
              <a:lnSpc>
                <a:spcPct val="95416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supermarket</a:t>
            </a:r>
            <a:r>
              <a:rPr lang="en-US" altLang="zh-CN" sz="2000" spc="-44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maybe</a:t>
            </a:r>
            <a:r>
              <a:rPr lang="en-US" altLang="zh-CN" sz="2000" spc="-5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convenient</a:t>
            </a:r>
            <a:r>
              <a:rPr lang="en-US" altLang="zh-CN" sz="2000" spc="-44" dirty="0">
                <a:solidFill>
                  <a:srgbClr val="242322"/>
                </a:solidFill>
                <a:latin typeface="Calibri"/>
                <a:cs typeface="Calibri"/>
              </a:rPr>
              <a:t> 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for</a:t>
            </a:r>
            <a:r>
              <a:rPr lang="en-US" altLang="zh-CN" sz="2000" spc="-6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the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customer</a:t>
            </a:r>
            <a:r>
              <a:rPr lang="en-US" altLang="zh-CN" sz="2000" spc="-34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to</a:t>
            </a:r>
            <a:r>
              <a:rPr lang="en-US" altLang="zh-CN" sz="2000" spc="-4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shop</a:t>
            </a:r>
            <a:r>
              <a:rPr lang="en-US" altLang="zh-CN" sz="2000" spc="-4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then</a:t>
            </a:r>
            <a:r>
              <a:rPr lang="en-US" altLang="zh-CN" sz="2000" spc="-34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any</a:t>
            </a:r>
            <a:r>
              <a:rPr lang="en-US" altLang="zh-CN" sz="2000" spc="-4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other</a:t>
            </a:r>
            <a:r>
              <a:rPr lang="en-US" altLang="zh-CN" sz="2000" spc="-4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plaform</a:t>
            </a:r>
          </a:p>
        </p:txBody>
      </p:sp>
      <p:sp>
        <p:nvSpPr>
          <p:cNvPr id="192" name="TextBox 192"/>
          <p:cNvSpPr txBox="1"/>
          <p:nvPr/>
        </p:nvSpPr>
        <p:spPr>
          <a:xfrm>
            <a:off x="409575" y="4759336"/>
            <a:ext cx="4192621" cy="180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97083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most</a:t>
            </a:r>
            <a:r>
              <a:rPr lang="en-US" altLang="zh-CN" sz="2000" spc="-2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of</a:t>
            </a:r>
            <a:r>
              <a:rPr lang="en-US" altLang="zh-CN" sz="2000" spc="-2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customer</a:t>
            </a:r>
            <a:r>
              <a:rPr lang="en-US" altLang="zh-CN" sz="2000" spc="-2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drink</a:t>
            </a:r>
            <a:r>
              <a:rPr lang="en-US" altLang="zh-CN" sz="2000" spc="-2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when</a:t>
            </a:r>
            <a:r>
              <a:rPr lang="en-US" altLang="zh-CN" sz="2000" spc="-2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they</a:t>
            </a:r>
            <a:r>
              <a:rPr lang="en-US" altLang="zh-CN" sz="2000" spc="-2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are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spc="-5" dirty="0">
                <a:solidFill>
                  <a:srgbClr val="242322"/>
                </a:solidFill>
                <a:latin typeface="Cambria"/>
                <a:ea typeface="Cambria"/>
              </a:rPr>
              <a:t>doing</a:t>
            </a:r>
            <a:r>
              <a:rPr lang="en-US" altLang="zh-CN" sz="2000" spc="1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spc="-5" dirty="0">
                <a:solidFill>
                  <a:srgbClr val="242322"/>
                </a:solidFill>
                <a:latin typeface="Cambria"/>
                <a:ea typeface="Cambria"/>
              </a:rPr>
              <a:t>Sports/Exercise.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44"/>
              </a:lnSpc>
            </a:pPr>
            <a:endParaRPr lang="en-US" dirty="0" smtClean="0"/>
          </a:p>
          <a:p>
            <a:pPr hangingPunct="0" marL="0">
              <a:lnSpc>
                <a:spcPct val="96666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maybe</a:t>
            </a:r>
            <a:r>
              <a:rPr lang="en-US" altLang="zh-CN" sz="2000" spc="-5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while</a:t>
            </a:r>
            <a:r>
              <a:rPr lang="en-US" altLang="zh-CN" sz="2000" spc="-5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exercise</a:t>
            </a:r>
            <a:r>
              <a:rPr lang="en-US" altLang="zh-CN" sz="2000" spc="-5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they</a:t>
            </a:r>
            <a:r>
              <a:rPr lang="en-US" altLang="zh-CN" sz="2000" spc="-5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loses</a:t>
            </a:r>
            <a:r>
              <a:rPr lang="en-US" altLang="zh-CN" sz="2000" spc="-6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more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energy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to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do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full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ill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that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lost</a:t>
            </a:r>
            <a:r>
              <a:rPr lang="en-US" altLang="zh-CN" sz="2000" spc="12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energy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they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need</a:t>
            </a:r>
            <a:r>
              <a:rPr lang="en-US" altLang="zh-CN" sz="2000" spc="-4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suppliments</a:t>
            </a:r>
          </a:p>
        </p:txBody>
      </p:sp>
      <p:sp>
        <p:nvSpPr>
          <p:cNvPr id="193" name="TextBox 193"/>
          <p:cNvSpPr txBox="1"/>
          <p:nvPr/>
        </p:nvSpPr>
        <p:spPr>
          <a:xfrm>
            <a:off x="5029200" y="4638747"/>
            <a:ext cx="2629711" cy="22777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00" spc="-5" b="1" dirty="0">
                <a:solidFill>
                  <a:srgbClr val="242322"/>
                </a:solidFill>
                <a:latin typeface="Cambria"/>
                <a:ea typeface="Cambria"/>
              </a:rPr>
              <a:t>Typical_consu</a:t>
            </a:r>
            <a:r>
              <a:rPr lang="en-US" altLang="zh-CN" sz="1400" b="1" dirty="0">
                <a:solidFill>
                  <a:srgbClr val="242322"/>
                </a:solidFill>
                <a:latin typeface="Cambria"/>
                <a:ea typeface="Cambria"/>
              </a:rPr>
              <a:t>mption_situations</a:t>
            </a:r>
          </a:p>
          <a:p>
            <a:pPr>
              <a:lnSpc>
                <a:spcPts val="1030"/>
              </a:lnSpc>
            </a:pPr>
            <a:endParaRPr lang="en-US" dirty="0" smtClean="0"/>
          </a:p>
          <a:p>
            <a:pPr hangingPunct="0" marL="0">
              <a:lnSpc>
                <a:spcPct val="195000"/>
              </a:lnSpc>
            </a:pPr>
            <a:r>
              <a:rPr lang="en-US" altLang="zh-CN" sz="1300" spc="5" dirty="0">
                <a:solidFill>
                  <a:srgbClr val="000000"/>
                </a:solidFill>
                <a:latin typeface="Segoe UI Symbol"/>
                <a:ea typeface="Segoe UI Symbol"/>
              </a:rPr>
              <a:t>Sp</a:t>
            </a:r>
            <a:r>
              <a:rPr lang="en-US" altLang="zh-CN" sz="1300" dirty="0">
                <a:solidFill>
                  <a:srgbClr val="000000"/>
                </a:solidFill>
                <a:latin typeface="Segoe UI Symbol"/>
                <a:ea typeface="Segoe UI Symbol"/>
              </a:rPr>
              <a:t>orts/exercise</a:t>
            </a:r>
            <a:r>
              <a:rPr lang="en-US" altLang="zh-CN" sz="13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br/>
            <a:r>
              <a:rPr lang="en-US" altLang="zh-CN" sz="1300" spc="10" dirty="0">
                <a:solidFill>
                  <a:srgbClr val="000000"/>
                </a:solidFill>
                <a:latin typeface="Segoe UI Symbol"/>
                <a:ea typeface="Segoe UI Symbol"/>
              </a:rPr>
              <a:t>Studying/working</a:t>
            </a:r>
            <a:r>
              <a:rPr lang="en-US" altLang="zh-CN" sz="13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300" spc="25" dirty="0">
                <a:solidFill>
                  <a:srgbClr val="000000"/>
                </a:solidFill>
                <a:latin typeface="Segoe UI Symbol"/>
                <a:ea typeface="Segoe UI Symbol"/>
              </a:rPr>
              <a:t>late</a:t>
            </a:r>
            <a:r>
              <a:rPr lang="en-US" altLang="zh-CN" sz="13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br/>
            <a:r>
              <a:rPr lang="en-US" altLang="zh-CN" sz="1300" spc="15" dirty="0">
                <a:solidFill>
                  <a:srgbClr val="000000"/>
                </a:solidFill>
                <a:latin typeface="Segoe UI Symbol"/>
                <a:ea typeface="Segoe UI Symbol"/>
              </a:rPr>
              <a:t>Social</a:t>
            </a:r>
            <a:r>
              <a:rPr lang="en-US" altLang="zh-CN" sz="1300" spc="-15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300" spc="15" dirty="0">
                <a:solidFill>
                  <a:srgbClr val="000000"/>
                </a:solidFill>
                <a:latin typeface="Segoe UI Symbol"/>
                <a:ea typeface="Segoe UI Symbol"/>
              </a:rPr>
              <a:t>outings/parties</a:t>
            </a:r>
            <a:r>
              <a:rPr lang="en-US" altLang="zh-CN" sz="13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br/>
            <a:r>
              <a:rPr lang="en-US" altLang="zh-CN" sz="1300" spc="5" dirty="0">
                <a:solidFill>
                  <a:srgbClr val="000000"/>
                </a:solidFill>
                <a:latin typeface="Segoe UI Symbol"/>
                <a:ea typeface="Segoe UI Symbol"/>
              </a:rPr>
              <a:t>Ot</a:t>
            </a:r>
            <a:r>
              <a:rPr lang="en-US" altLang="zh-CN" sz="1300" dirty="0">
                <a:solidFill>
                  <a:srgbClr val="000000"/>
                </a:solidFill>
                <a:latin typeface="Segoe UI Symbol"/>
                <a:ea typeface="Segoe UI Symbol"/>
              </a:rPr>
              <a:t>her</a:t>
            </a:r>
            <a:r>
              <a:rPr lang="en-US" altLang="zh-CN" sz="13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br/>
            <a:r>
              <a:rPr lang="en-US" altLang="zh-CN" sz="1300" spc="-5" dirty="0">
                <a:solidFill>
                  <a:srgbClr val="000000"/>
                </a:solidFill>
                <a:latin typeface="Segoe UI Symbol"/>
                <a:ea typeface="Segoe UI Symbol"/>
              </a:rPr>
              <a:t>Dri</a:t>
            </a:r>
            <a:r>
              <a:rPr lang="en-US" altLang="zh-CN" sz="1300" dirty="0">
                <a:solidFill>
                  <a:srgbClr val="000000"/>
                </a:solidFill>
                <a:latin typeface="Segoe UI Symbol"/>
                <a:ea typeface="Segoe UI Symbol"/>
              </a:rPr>
              <a:t>ving/commuting</a:t>
            </a:r>
          </a:p>
        </p:txBody>
      </p:sp>
      <p:sp>
        <p:nvSpPr>
          <p:cNvPr id="194" name="TextBox 194"/>
          <p:cNvSpPr txBox="1"/>
          <p:nvPr/>
        </p:nvSpPr>
        <p:spPr>
          <a:xfrm>
            <a:off x="9301659" y="4913466"/>
            <a:ext cx="244320" cy="19331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253333"/>
              </a:lnSpc>
            </a:pPr>
            <a:r>
              <a:rPr lang="en-US" altLang="zh-CN" sz="1000" spc="-40" dirty="0">
                <a:solidFill>
                  <a:srgbClr val="000000"/>
                </a:solidFill>
                <a:latin typeface="Cambria"/>
                <a:ea typeface="Cambria"/>
              </a:rPr>
              <a:t>450</a:t>
            </a:r>
            <a:r>
              <a:rPr lang="en-US" altLang="zh-CN" sz="1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000" spc="-40" dirty="0">
                <a:solidFill>
                  <a:srgbClr val="000000"/>
                </a:solidFill>
                <a:latin typeface="Cambria"/>
                <a:ea typeface="Cambria"/>
              </a:rPr>
              <a:t>320</a:t>
            </a:r>
            <a:r>
              <a:rPr lang="en-US" altLang="zh-CN" sz="1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000" spc="-40" dirty="0">
                <a:solidFill>
                  <a:srgbClr val="000000"/>
                </a:solidFill>
                <a:latin typeface="Cambria"/>
                <a:ea typeface="Cambria"/>
              </a:rPr>
              <a:t>128</a:t>
            </a:r>
            <a:r>
              <a:rPr lang="en-US" altLang="zh-CN" sz="1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000" spc="-25" dirty="0">
                <a:solidFill>
                  <a:srgbClr val="000000"/>
                </a:solidFill>
                <a:latin typeface="Cambria"/>
                <a:ea typeface="Cambria"/>
              </a:rPr>
              <a:t>60</a:t>
            </a:r>
            <a:r>
              <a:rPr lang="en-US" altLang="zh-CN" sz="1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000" spc="-20" dirty="0">
                <a:solidFill>
                  <a:srgbClr val="000000"/>
                </a:solidFill>
                <a:latin typeface="Cambria"/>
                <a:ea typeface="Cambria"/>
              </a:rPr>
              <a:t>22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reeform 195"> 
				</p:cNvPr>
          <p:cNvSpPr/>
          <p:nvPr/>
        </p:nvSpPr>
        <p:spPr>
          <a:xfrm>
            <a:off x="222250" y="222250"/>
            <a:ext cx="12198350" cy="323850"/>
          </a:xfrm>
          <a:custGeom>
            <a:avLst/>
            <a:gdLst>
              <a:gd name="connsiteX0" fmla="*/ 6350 w 12198350"/>
              <a:gd name="connsiteY0" fmla="*/ 6350 h 323850"/>
              <a:gd name="connsiteX1" fmla="*/ 12198351 w 12198350"/>
              <a:gd name="connsiteY1" fmla="*/ 6350 h 323850"/>
              <a:gd name="connsiteX2" fmla="*/ 12198351 w 12198350"/>
              <a:gd name="connsiteY2" fmla="*/ 330200 h 323850"/>
              <a:gd name="connsiteX3" fmla="*/ 6350 w 12198350"/>
              <a:gd name="connsiteY3" fmla="*/ 330200 h 323850"/>
              <a:gd name="connsiteX4" fmla="*/ 6350 w 12198350"/>
              <a:gd name="connsiteY4" fmla="*/ 63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350" h="323850">
                <a:moveTo>
                  <a:pt x="6350" y="6350"/>
                </a:moveTo>
                <a:lnTo>
                  <a:pt x="12198351" y="6350"/>
                </a:lnTo>
                <a:lnTo>
                  <a:pt x="12198351" y="330200"/>
                </a:lnTo>
                <a:lnTo>
                  <a:pt x="6350" y="330200"/>
                </a:lnTo>
                <a:lnTo>
                  <a:pt x="6350" y="6350"/>
                </a:lnTo>
                <a:close/>
              </a:path>
            </a:pathLst>
          </a:custGeom>
          <a:solidFill>
            <a:srgbClr val="3a393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7" name="Picture 19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533400"/>
            <a:ext cx="12230100" cy="1310640"/>
          </a:xfrm>
          <a:prstGeom prst="rect">
            <a:avLst/>
          </a:prstGeom>
        </p:spPr>
      </p:pic>
      <p:sp>
        <p:nvSpPr>
          <p:cNvPr id="197" name="Freeform 197"> 
				</p:cNvPr>
          <p:cNvSpPr/>
          <p:nvPr/>
        </p:nvSpPr>
        <p:spPr>
          <a:xfrm>
            <a:off x="184150" y="539750"/>
            <a:ext cx="12261850" cy="1276350"/>
          </a:xfrm>
          <a:custGeom>
            <a:avLst/>
            <a:gdLst>
              <a:gd name="connsiteX0" fmla="*/ 13969 w 12261850"/>
              <a:gd name="connsiteY0" fmla="*/ 18033 h 1276350"/>
              <a:gd name="connsiteX1" fmla="*/ 12266929 w 12261850"/>
              <a:gd name="connsiteY1" fmla="*/ 18033 h 1276350"/>
              <a:gd name="connsiteX2" fmla="*/ 12266929 w 12261850"/>
              <a:gd name="connsiteY2" fmla="*/ 1286001 h 1276350"/>
              <a:gd name="connsiteX3" fmla="*/ 13969 w 12261850"/>
              <a:gd name="connsiteY3" fmla="*/ 1286001 h 1276350"/>
              <a:gd name="connsiteX4" fmla="*/ 13969 w 12261850"/>
              <a:gd name="connsiteY4" fmla="*/ 18033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1850" h="1276350">
                <a:moveTo>
                  <a:pt x="13969" y="18033"/>
                </a:moveTo>
                <a:lnTo>
                  <a:pt x="12266929" y="18033"/>
                </a:lnTo>
                <a:lnTo>
                  <a:pt x="12266929" y="1286001"/>
                </a:lnTo>
                <a:lnTo>
                  <a:pt x="13969" y="1286001"/>
                </a:lnTo>
                <a:lnTo>
                  <a:pt x="13969" y="18033"/>
                </a:lnTo>
                <a:close/>
              </a:path>
            </a:pathLst>
          </a:custGeom>
          <a:solidFill>
            <a:srgbClr val="dfdf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198"> 
				</p:cNvPr>
          <p:cNvSpPr/>
          <p:nvPr/>
        </p:nvSpPr>
        <p:spPr>
          <a:xfrm>
            <a:off x="222250" y="222250"/>
            <a:ext cx="12198350" cy="6864350"/>
          </a:xfrm>
          <a:custGeom>
            <a:avLst/>
            <a:gdLst>
              <a:gd name="connsiteX0" fmla="*/ 6350 w 12198350"/>
              <a:gd name="connsiteY0" fmla="*/ 6350 h 6864350"/>
              <a:gd name="connsiteX1" fmla="*/ 12198351 w 12198350"/>
              <a:gd name="connsiteY1" fmla="*/ 6350 h 6864350"/>
              <a:gd name="connsiteX2" fmla="*/ 12198351 w 12198350"/>
              <a:gd name="connsiteY2" fmla="*/ 6864350 h 6864350"/>
              <a:gd name="connsiteX3" fmla="*/ 6350 w 12198350"/>
              <a:gd name="connsiteY3" fmla="*/ 6864350 h 6864350"/>
              <a:gd name="connsiteX4" fmla="*/ 6350 w 12198350"/>
              <a:gd name="connsiteY4" fmla="*/ 6350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350" h="6864350">
                <a:moveTo>
                  <a:pt x="6350" y="6350"/>
                </a:moveTo>
                <a:lnTo>
                  <a:pt x="12198351" y="6350"/>
                </a:lnTo>
                <a:lnTo>
                  <a:pt x="12198351" y="6864350"/>
                </a:lnTo>
                <a:lnTo>
                  <a:pt x="6350" y="6864350"/>
                </a:lnTo>
                <a:lnTo>
                  <a:pt x="6350" y="63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 199"> 
				</p:cNvPr>
          <p:cNvSpPr/>
          <p:nvPr/>
        </p:nvSpPr>
        <p:spPr>
          <a:xfrm>
            <a:off x="222250" y="222250"/>
            <a:ext cx="12198350" cy="6864350"/>
          </a:xfrm>
          <a:custGeom>
            <a:avLst/>
            <a:gdLst>
              <a:gd name="connsiteX0" fmla="*/ 6350 w 12198350"/>
              <a:gd name="connsiteY0" fmla="*/ 6350 h 6864350"/>
              <a:gd name="connsiteX1" fmla="*/ 12198351 w 12198350"/>
              <a:gd name="connsiteY1" fmla="*/ 6350 h 6864350"/>
              <a:gd name="connsiteX2" fmla="*/ 12198351 w 12198350"/>
              <a:gd name="connsiteY2" fmla="*/ 6864350 h 6864350"/>
              <a:gd name="connsiteX3" fmla="*/ 6350 w 12198350"/>
              <a:gd name="connsiteY3" fmla="*/ 6864350 h 6864350"/>
              <a:gd name="connsiteX4" fmla="*/ 6350 w 12198350"/>
              <a:gd name="connsiteY4" fmla="*/ 6350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350" h="6864350">
                <a:moveTo>
                  <a:pt x="6350" y="6350"/>
                </a:moveTo>
                <a:lnTo>
                  <a:pt x="12198351" y="6350"/>
                </a:lnTo>
                <a:lnTo>
                  <a:pt x="12198351" y="6864350"/>
                </a:lnTo>
                <a:lnTo>
                  <a:pt x="6350" y="6864350"/>
                </a:lnTo>
                <a:lnTo>
                  <a:pt x="6350" y="6350"/>
                </a:lnTo>
                <a:close/>
              </a:path>
            </a:pathLst>
          </a:custGeom>
          <a:solidFill>
            <a:srgbClr val="6eb9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 200"> 
				</p:cNvPr>
          <p:cNvSpPr/>
          <p:nvPr/>
        </p:nvSpPr>
        <p:spPr>
          <a:xfrm>
            <a:off x="222250" y="222250"/>
            <a:ext cx="12198350" cy="857250"/>
          </a:xfrm>
          <a:custGeom>
            <a:avLst/>
            <a:gdLst>
              <a:gd name="connsiteX0" fmla="*/ 6350 w 12198350"/>
              <a:gd name="connsiteY0" fmla="*/ 6350 h 857250"/>
              <a:gd name="connsiteX1" fmla="*/ 12198351 w 12198350"/>
              <a:gd name="connsiteY1" fmla="*/ 6350 h 857250"/>
              <a:gd name="connsiteX2" fmla="*/ 12198351 w 12198350"/>
              <a:gd name="connsiteY2" fmla="*/ 863600 h 857250"/>
              <a:gd name="connsiteX3" fmla="*/ 6350 w 12198350"/>
              <a:gd name="connsiteY3" fmla="*/ 863600 h 857250"/>
              <a:gd name="connsiteX4" fmla="*/ 6350 w 12198350"/>
              <a:gd name="connsiteY4" fmla="*/ 63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350" h="857250">
                <a:moveTo>
                  <a:pt x="6350" y="6350"/>
                </a:moveTo>
                <a:lnTo>
                  <a:pt x="12198351" y="6350"/>
                </a:lnTo>
                <a:lnTo>
                  <a:pt x="12198351" y="863600"/>
                </a:lnTo>
                <a:lnTo>
                  <a:pt x="6350" y="863600"/>
                </a:lnTo>
                <a:lnTo>
                  <a:pt x="6350" y="6350"/>
                </a:lnTo>
                <a:close/>
              </a:path>
            </a:pathLst>
          </a:custGeom>
          <a:solidFill>
            <a:srgbClr val="de43a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 201"> 
				</p:cNvPr>
          <p:cNvSpPr/>
          <p:nvPr/>
        </p:nvSpPr>
        <p:spPr>
          <a:xfrm>
            <a:off x="2470150" y="374650"/>
            <a:ext cx="5734050" cy="1009650"/>
          </a:xfrm>
          <a:custGeom>
            <a:avLst/>
            <a:gdLst>
              <a:gd name="connsiteX0" fmla="*/ 304586 w 5734050"/>
              <a:gd name="connsiteY0" fmla="*/ 15875 h 1009650"/>
              <a:gd name="connsiteX1" fmla="*/ 5740400 w 5734050"/>
              <a:gd name="connsiteY1" fmla="*/ 15875 h 1009650"/>
              <a:gd name="connsiteX2" fmla="*/ 5451689 w 5734050"/>
              <a:gd name="connsiteY2" fmla="*/ 1016000 h 1009650"/>
              <a:gd name="connsiteX3" fmla="*/ 15875 w 5734050"/>
              <a:gd name="connsiteY3" fmla="*/ 1016000 h 1009650"/>
              <a:gd name="connsiteX4" fmla="*/ 304586 w 5734050"/>
              <a:gd name="connsiteY4" fmla="*/ 15875 h 1009650"/>
              <a:gd name="connsiteX5" fmla="*/ 304586 w 5734050"/>
              <a:gd name="connsiteY5" fmla="*/ 15875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4050" h="1009650">
                <a:moveTo>
                  <a:pt x="304586" y="15875"/>
                </a:moveTo>
                <a:lnTo>
                  <a:pt x="5740400" y="15875"/>
                </a:lnTo>
                <a:lnTo>
                  <a:pt x="5451689" y="1016000"/>
                </a:lnTo>
                <a:lnTo>
                  <a:pt x="15875" y="1016000"/>
                </a:lnTo>
                <a:lnTo>
                  <a:pt x="304586" y="15875"/>
                </a:lnTo>
                <a:lnTo>
                  <a:pt x="304586" y="15875"/>
                </a:lnTo>
                <a:close/>
              </a:path>
            </a:pathLst>
          </a:custGeom>
          <a:solidFill>
            <a:srgbClr val="9fcf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reeform 202"> 
				</p:cNvPr>
          <p:cNvSpPr/>
          <p:nvPr/>
        </p:nvSpPr>
        <p:spPr>
          <a:xfrm>
            <a:off x="2428875" y="333375"/>
            <a:ext cx="5775325" cy="1050925"/>
          </a:xfrm>
          <a:custGeom>
            <a:avLst/>
            <a:gdLst>
              <a:gd name="connsiteX0" fmla="*/ 345861 w 5775325"/>
              <a:gd name="connsiteY0" fmla="*/ 57150 h 1050925"/>
              <a:gd name="connsiteX1" fmla="*/ 5781675 w 5775325"/>
              <a:gd name="connsiteY1" fmla="*/ 57150 h 1050925"/>
              <a:gd name="connsiteX2" fmla="*/ 5492964 w 5775325"/>
              <a:gd name="connsiteY2" fmla="*/ 1057275 h 1050925"/>
              <a:gd name="connsiteX3" fmla="*/ 57150 w 5775325"/>
              <a:gd name="connsiteY3" fmla="*/ 1057275 h 1050925"/>
              <a:gd name="connsiteX4" fmla="*/ 345861 w 5775325"/>
              <a:gd name="connsiteY4" fmla="*/ 57150 h 1050925"/>
              <a:gd name="connsiteX5" fmla="*/ 345861 w 5775325"/>
              <a:gd name="connsiteY5" fmla="*/ 57150 h 105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5325" h="1050925">
                <a:moveTo>
                  <a:pt x="345861" y="57150"/>
                </a:moveTo>
                <a:lnTo>
                  <a:pt x="5781675" y="57150"/>
                </a:lnTo>
                <a:lnTo>
                  <a:pt x="5492964" y="1057275"/>
                </a:lnTo>
                <a:lnTo>
                  <a:pt x="57150" y="1057275"/>
                </a:lnTo>
                <a:lnTo>
                  <a:pt x="345861" y="57150"/>
                </a:lnTo>
                <a:lnTo>
                  <a:pt x="345861" y="57150"/>
                </a:lnTo>
                <a:close/>
              </a:path>
            </a:pathLst>
          </a:custGeom>
          <a:solidFill>
            <a:srgbClr val="0000d7">
              <a:alpha val="0"/>
            </a:srgbClr>
          </a:solidFill>
          <a:ln w="95250">
            <a:solidFill>
              <a:srgbClr val="22222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 203"> 
				</p:cNvPr>
          <p:cNvSpPr/>
          <p:nvPr/>
        </p:nvSpPr>
        <p:spPr>
          <a:xfrm>
            <a:off x="7623175" y="2301875"/>
            <a:ext cx="860425" cy="1660525"/>
          </a:xfrm>
          <a:custGeom>
            <a:avLst/>
            <a:gdLst>
              <a:gd name="connsiteX0" fmla="*/ 84324 w 860425"/>
              <a:gd name="connsiteY0" fmla="*/ 48050 h 1660525"/>
              <a:gd name="connsiteX1" fmla="*/ 154977 w 860425"/>
              <a:gd name="connsiteY1" fmla="*/ 55975 h 1660525"/>
              <a:gd name="connsiteX2" fmla="*/ 224713 w 860425"/>
              <a:gd name="connsiteY2" fmla="*/ 69801 h 1660525"/>
              <a:gd name="connsiteX3" fmla="*/ 293036 w 860425"/>
              <a:gd name="connsiteY3" fmla="*/ 89432 h 1660525"/>
              <a:gd name="connsiteX4" fmla="*/ 359464 w 860425"/>
              <a:gd name="connsiteY4" fmla="*/ 114728 h 1660525"/>
              <a:gd name="connsiteX5" fmla="*/ 423524 w 860425"/>
              <a:gd name="connsiteY5" fmla="*/ 145510 h 1660525"/>
              <a:gd name="connsiteX6" fmla="*/ 484764 w 860425"/>
              <a:gd name="connsiteY6" fmla="*/ 181559 h 1660525"/>
              <a:gd name="connsiteX7" fmla="*/ 542750 w 860425"/>
              <a:gd name="connsiteY7" fmla="*/ 222621 h 1660525"/>
              <a:gd name="connsiteX8" fmla="*/ 597071 w 860425"/>
              <a:gd name="connsiteY8" fmla="*/ 268405 h 1660525"/>
              <a:gd name="connsiteX9" fmla="*/ 647341 w 860425"/>
              <a:gd name="connsiteY9" fmla="*/ 318585 h 1660525"/>
              <a:gd name="connsiteX10" fmla="*/ 693206 w 860425"/>
              <a:gd name="connsiteY10" fmla="*/ 372807 h 1660525"/>
              <a:gd name="connsiteX11" fmla="*/ 734339 w 860425"/>
              <a:gd name="connsiteY11" fmla="*/ 430687 h 1660525"/>
              <a:gd name="connsiteX12" fmla="*/ 770450 w 860425"/>
              <a:gd name="connsiteY12" fmla="*/ 491813 h 1660525"/>
              <a:gd name="connsiteX13" fmla="*/ 801282 w 860425"/>
              <a:gd name="connsiteY13" fmla="*/ 555755 h 1660525"/>
              <a:gd name="connsiteX14" fmla="*/ 826618 w 860425"/>
              <a:gd name="connsiteY14" fmla="*/ 622057 h 1660525"/>
              <a:gd name="connsiteX15" fmla="*/ 846277 w 860425"/>
              <a:gd name="connsiteY15" fmla="*/ 690251 h 1660525"/>
              <a:gd name="connsiteX16" fmla="*/ 860121 w 860425"/>
              <a:gd name="connsiteY16" fmla="*/ 759854 h 1660525"/>
              <a:gd name="connsiteX17" fmla="*/ 868051 w 860425"/>
              <a:gd name="connsiteY17" fmla="*/ 830372 h 1660525"/>
              <a:gd name="connsiteX18" fmla="*/ 870012 w 860425"/>
              <a:gd name="connsiteY18" fmla="*/ 901306 h 1660525"/>
              <a:gd name="connsiteX19" fmla="*/ 865989 w 860425"/>
              <a:gd name="connsiteY19" fmla="*/ 972153 h 1660525"/>
              <a:gd name="connsiteX20" fmla="*/ 856010 w 860425"/>
              <a:gd name="connsiteY20" fmla="*/ 1042412 h 1660525"/>
              <a:gd name="connsiteX21" fmla="*/ 840147 w 860425"/>
              <a:gd name="connsiteY21" fmla="*/ 1111584 h 1660525"/>
              <a:gd name="connsiteX22" fmla="*/ 818512 w 860425"/>
              <a:gd name="connsiteY22" fmla="*/ 1179179 h 1660525"/>
              <a:gd name="connsiteX23" fmla="*/ 791258 w 860425"/>
              <a:gd name="connsiteY23" fmla="*/ 1244720 h 1660525"/>
              <a:gd name="connsiteX24" fmla="*/ 758578 w 860425"/>
              <a:gd name="connsiteY24" fmla="*/ 1307741 h 1660525"/>
              <a:gd name="connsiteX25" fmla="*/ 720704 w 860425"/>
              <a:gd name="connsiteY25" fmla="*/ 1367795 h 1660525"/>
              <a:gd name="connsiteX26" fmla="*/ 677905 w 860425"/>
              <a:gd name="connsiteY26" fmla="*/ 1424458 h 1660525"/>
              <a:gd name="connsiteX27" fmla="*/ 630482 w 860425"/>
              <a:gd name="connsiteY27" fmla="*/ 1477328 h 1660525"/>
              <a:gd name="connsiteX28" fmla="*/ 578772 w 860425"/>
              <a:gd name="connsiteY28" fmla="*/ 1526030 h 1660525"/>
              <a:gd name="connsiteX29" fmla="*/ 523143 w 860425"/>
              <a:gd name="connsiteY29" fmla="*/ 1570220 h 1660525"/>
              <a:gd name="connsiteX30" fmla="*/ 463987 w 860425"/>
              <a:gd name="connsiteY30" fmla="*/ 1609584 h 1660525"/>
              <a:gd name="connsiteX31" fmla="*/ 401723 w 860425"/>
              <a:gd name="connsiteY31" fmla="*/ 1643843 h 1660525"/>
              <a:gd name="connsiteX32" fmla="*/ 336794 w 860425"/>
              <a:gd name="connsiteY32" fmla="*/ 1672756 h 1660525"/>
              <a:gd name="connsiteX33" fmla="*/ 159300 w 860425"/>
              <a:gd name="connsiteY33" fmla="*/ 1226052 h 1660525"/>
              <a:gd name="connsiteX34" fmla="*/ 213993 w 860425"/>
              <a:gd name="connsiteY34" fmla="*/ 1198888 h 1660525"/>
              <a:gd name="connsiteX35" fmla="*/ 263350 w 860425"/>
              <a:gd name="connsiteY35" fmla="*/ 1162960 h 1660525"/>
              <a:gd name="connsiteX36" fmla="*/ 305977 w 860425"/>
              <a:gd name="connsiteY36" fmla="*/ 1119284 h 1660525"/>
              <a:gd name="connsiteX37" fmla="*/ 340667 w 860425"/>
              <a:gd name="connsiteY37" fmla="*/ 1069095 h 1660525"/>
              <a:gd name="connsiteX38" fmla="*/ 366438 w 860425"/>
              <a:gd name="connsiteY38" fmla="*/ 1013814 h 1660525"/>
              <a:gd name="connsiteX39" fmla="*/ 382562 w 860425"/>
              <a:gd name="connsiteY39" fmla="*/ 955004 h 1660525"/>
              <a:gd name="connsiteX40" fmla="*/ 388584 w 860425"/>
              <a:gd name="connsiteY40" fmla="*/ 894328 h 1660525"/>
              <a:gd name="connsiteX41" fmla="*/ 384330 w 860425"/>
              <a:gd name="connsiteY41" fmla="*/ 833504 h 1660525"/>
              <a:gd name="connsiteX42" fmla="*/ 369924 w 860425"/>
              <a:gd name="connsiteY42" fmla="*/ 774251 h 1660525"/>
              <a:gd name="connsiteX43" fmla="*/ 345771 w 860425"/>
              <a:gd name="connsiteY43" fmla="*/ 718246 h 1660525"/>
              <a:gd name="connsiteX44" fmla="*/ 312557 w 860425"/>
              <a:gd name="connsiteY44" fmla="*/ 667074 h 1660525"/>
              <a:gd name="connsiteX45" fmla="*/ 271219 w 860425"/>
              <a:gd name="connsiteY45" fmla="*/ 622181 h 1660525"/>
              <a:gd name="connsiteX46" fmla="*/ 222927 w 860425"/>
              <a:gd name="connsiteY46" fmla="*/ 584837 h 1660525"/>
              <a:gd name="connsiteX47" fmla="*/ 169047 w 860425"/>
              <a:gd name="connsiteY47" fmla="*/ 556100 h 1660525"/>
              <a:gd name="connsiteX48" fmla="*/ 111104 w 860425"/>
              <a:gd name="connsiteY48" fmla="*/ 536781 h 1660525"/>
              <a:gd name="connsiteX49" fmla="*/ 50737 w 860425"/>
              <a:gd name="connsiteY49" fmla="*/ 527428 h 1660525"/>
              <a:gd name="connsiteX50" fmla="*/ 84324 w 860425"/>
              <a:gd name="connsiteY50" fmla="*/ 48050 h 1660525"/>
              <a:gd name="connsiteX51" fmla="*/ 84324 w 860425"/>
              <a:gd name="connsiteY51" fmla="*/ 48050 h 166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60425" h="1660525">
                <a:moveTo>
                  <a:pt x="84324" y="48050"/>
                </a:moveTo>
                <a:cubicBezTo>
                  <a:pt x="107986" y="49701"/>
                  <a:pt x="131537" y="52343"/>
                  <a:pt x="154977" y="55975"/>
                </a:cubicBezTo>
                <a:cubicBezTo>
                  <a:pt x="178417" y="59606"/>
                  <a:pt x="201662" y="64215"/>
                  <a:pt x="224713" y="69801"/>
                </a:cubicBezTo>
                <a:cubicBezTo>
                  <a:pt x="247763" y="75388"/>
                  <a:pt x="270538" y="81931"/>
                  <a:pt x="293036" y="89432"/>
                </a:cubicBezTo>
                <a:cubicBezTo>
                  <a:pt x="315535" y="96933"/>
                  <a:pt x="337677" y="105365"/>
                  <a:pt x="359464" y="114728"/>
                </a:cubicBezTo>
                <a:cubicBezTo>
                  <a:pt x="381250" y="124091"/>
                  <a:pt x="402604" y="134352"/>
                  <a:pt x="423524" y="145510"/>
                </a:cubicBezTo>
                <a:cubicBezTo>
                  <a:pt x="444445" y="156668"/>
                  <a:pt x="464858" y="168685"/>
                  <a:pt x="484764" y="181559"/>
                </a:cubicBezTo>
                <a:cubicBezTo>
                  <a:pt x="504671" y="194434"/>
                  <a:pt x="523999" y="208121"/>
                  <a:pt x="542750" y="222621"/>
                </a:cubicBezTo>
                <a:cubicBezTo>
                  <a:pt x="561502" y="237121"/>
                  <a:pt x="579608" y="252382"/>
                  <a:pt x="597071" y="268405"/>
                </a:cubicBezTo>
                <a:cubicBezTo>
                  <a:pt x="614534" y="284427"/>
                  <a:pt x="631290" y="301154"/>
                  <a:pt x="647341" y="318585"/>
                </a:cubicBezTo>
                <a:cubicBezTo>
                  <a:pt x="663392" y="336016"/>
                  <a:pt x="678681" y="354090"/>
                  <a:pt x="693206" y="372807"/>
                </a:cubicBezTo>
                <a:cubicBezTo>
                  <a:pt x="707731" y="391524"/>
                  <a:pt x="721442" y="410817"/>
                  <a:pt x="734339" y="430687"/>
                </a:cubicBezTo>
                <a:cubicBezTo>
                  <a:pt x="747236" y="450556"/>
                  <a:pt x="759273" y="470932"/>
                  <a:pt x="770450" y="491813"/>
                </a:cubicBezTo>
                <a:cubicBezTo>
                  <a:pt x="781627" y="512695"/>
                  <a:pt x="791905" y="534009"/>
                  <a:pt x="801282" y="555755"/>
                </a:cubicBezTo>
                <a:cubicBezTo>
                  <a:pt x="810660" y="577500"/>
                  <a:pt x="819105" y="599601"/>
                  <a:pt x="826618" y="622057"/>
                </a:cubicBezTo>
                <a:cubicBezTo>
                  <a:pt x="834131" y="644513"/>
                  <a:pt x="840684" y="667244"/>
                  <a:pt x="846277" y="690251"/>
                </a:cubicBezTo>
                <a:cubicBezTo>
                  <a:pt x="851872" y="713258"/>
                  <a:pt x="856486" y="736459"/>
                  <a:pt x="860121" y="759854"/>
                </a:cubicBezTo>
                <a:cubicBezTo>
                  <a:pt x="863757" y="783249"/>
                  <a:pt x="866400" y="806755"/>
                  <a:pt x="868051" y="830372"/>
                </a:cubicBezTo>
                <a:cubicBezTo>
                  <a:pt x="869703" y="853989"/>
                  <a:pt x="870356" y="877634"/>
                  <a:pt x="870012" y="901306"/>
                </a:cubicBezTo>
                <a:cubicBezTo>
                  <a:pt x="869667" y="924978"/>
                  <a:pt x="868326" y="948594"/>
                  <a:pt x="865989" y="972153"/>
                </a:cubicBezTo>
                <a:cubicBezTo>
                  <a:pt x="863651" y="995713"/>
                  <a:pt x="860325" y="1019132"/>
                  <a:pt x="856010" y="1042412"/>
                </a:cubicBezTo>
                <a:cubicBezTo>
                  <a:pt x="851696" y="1065691"/>
                  <a:pt x="846408" y="1088749"/>
                  <a:pt x="840147" y="1111584"/>
                </a:cubicBezTo>
                <a:cubicBezTo>
                  <a:pt x="833887" y="1134419"/>
                  <a:pt x="826675" y="1156951"/>
                  <a:pt x="818512" y="1179179"/>
                </a:cubicBezTo>
                <a:cubicBezTo>
                  <a:pt x="810349" y="1201408"/>
                  <a:pt x="801265" y="1223255"/>
                  <a:pt x="791258" y="1244720"/>
                </a:cubicBezTo>
                <a:cubicBezTo>
                  <a:pt x="781251" y="1266185"/>
                  <a:pt x="770358" y="1287191"/>
                  <a:pt x="758578" y="1307741"/>
                </a:cubicBezTo>
                <a:cubicBezTo>
                  <a:pt x="746798" y="1328289"/>
                  <a:pt x="734173" y="1348308"/>
                  <a:pt x="720704" y="1367795"/>
                </a:cubicBezTo>
                <a:cubicBezTo>
                  <a:pt x="707235" y="1387283"/>
                  <a:pt x="692968" y="1406170"/>
                  <a:pt x="677905" y="1424458"/>
                </a:cubicBezTo>
                <a:cubicBezTo>
                  <a:pt x="662840" y="1442746"/>
                  <a:pt x="647033" y="1460369"/>
                  <a:pt x="630482" y="1477328"/>
                </a:cubicBezTo>
                <a:cubicBezTo>
                  <a:pt x="613930" y="1494287"/>
                  <a:pt x="596694" y="1510521"/>
                  <a:pt x="578772" y="1526030"/>
                </a:cubicBezTo>
                <a:cubicBezTo>
                  <a:pt x="560851" y="1541540"/>
                  <a:pt x="542307" y="1556270"/>
                  <a:pt x="523143" y="1570220"/>
                </a:cubicBezTo>
                <a:cubicBezTo>
                  <a:pt x="503977" y="1584170"/>
                  <a:pt x="484259" y="1597292"/>
                  <a:pt x="463987" y="1609584"/>
                </a:cubicBezTo>
                <a:cubicBezTo>
                  <a:pt x="443714" y="1621876"/>
                  <a:pt x="422960" y="1633296"/>
                  <a:pt x="401723" y="1643843"/>
                </a:cubicBezTo>
                <a:cubicBezTo>
                  <a:pt x="380487" y="1654391"/>
                  <a:pt x="358843" y="1664028"/>
                  <a:pt x="336794" y="1672756"/>
                </a:cubicBezTo>
                <a:lnTo>
                  <a:pt x="159300" y="1226052"/>
                </a:lnTo>
                <a:cubicBezTo>
                  <a:pt x="178296" y="1218532"/>
                  <a:pt x="196527" y="1209478"/>
                  <a:pt x="213993" y="1198888"/>
                </a:cubicBezTo>
                <a:cubicBezTo>
                  <a:pt x="231457" y="1188298"/>
                  <a:pt x="247910" y="1176321"/>
                  <a:pt x="263350" y="1162960"/>
                </a:cubicBezTo>
                <a:cubicBezTo>
                  <a:pt x="278790" y="1149598"/>
                  <a:pt x="292999" y="1135039"/>
                  <a:pt x="305977" y="1119284"/>
                </a:cubicBezTo>
                <a:cubicBezTo>
                  <a:pt x="318955" y="1103528"/>
                  <a:pt x="330518" y="1086799"/>
                  <a:pt x="340667" y="1069095"/>
                </a:cubicBezTo>
                <a:cubicBezTo>
                  <a:pt x="350815" y="1051392"/>
                  <a:pt x="359406" y="1032965"/>
                  <a:pt x="366438" y="1013814"/>
                </a:cubicBezTo>
                <a:cubicBezTo>
                  <a:pt x="373471" y="994663"/>
                  <a:pt x="378845" y="975060"/>
                  <a:pt x="382562" y="955004"/>
                </a:cubicBezTo>
                <a:cubicBezTo>
                  <a:pt x="386280" y="934948"/>
                  <a:pt x="388287" y="914723"/>
                  <a:pt x="388584" y="894328"/>
                </a:cubicBezTo>
                <a:cubicBezTo>
                  <a:pt x="388880" y="873934"/>
                  <a:pt x="387463" y="853659"/>
                  <a:pt x="384330" y="833504"/>
                </a:cubicBezTo>
                <a:cubicBezTo>
                  <a:pt x="381199" y="813348"/>
                  <a:pt x="376396" y="793598"/>
                  <a:pt x="369924" y="774251"/>
                </a:cubicBezTo>
                <a:cubicBezTo>
                  <a:pt x="363452" y="754905"/>
                  <a:pt x="355401" y="736237"/>
                  <a:pt x="345771" y="718246"/>
                </a:cubicBezTo>
                <a:cubicBezTo>
                  <a:pt x="336143" y="700256"/>
                  <a:pt x="325071" y="683199"/>
                  <a:pt x="312557" y="667074"/>
                </a:cubicBezTo>
                <a:cubicBezTo>
                  <a:pt x="300042" y="650949"/>
                  <a:pt x="286263" y="635984"/>
                  <a:pt x="271219" y="622181"/>
                </a:cubicBezTo>
                <a:cubicBezTo>
                  <a:pt x="256174" y="608377"/>
                  <a:pt x="240077" y="595929"/>
                  <a:pt x="222927" y="584837"/>
                </a:cubicBezTo>
                <a:cubicBezTo>
                  <a:pt x="205777" y="573745"/>
                  <a:pt x="187817" y="564166"/>
                  <a:pt x="169047" y="556100"/>
                </a:cubicBezTo>
                <a:cubicBezTo>
                  <a:pt x="150278" y="548033"/>
                  <a:pt x="130964" y="541594"/>
                  <a:pt x="111104" y="536781"/>
                </a:cubicBezTo>
                <a:cubicBezTo>
                  <a:pt x="91246" y="531969"/>
                  <a:pt x="71123" y="528851"/>
                  <a:pt x="50737" y="527428"/>
                </a:cubicBezTo>
                <a:lnTo>
                  <a:pt x="84324" y="48050"/>
                </a:lnTo>
                <a:lnTo>
                  <a:pt x="84324" y="48050"/>
                </a:lnTo>
                <a:close/>
              </a:path>
            </a:pathLst>
          </a:custGeom>
          <a:solidFill>
            <a:srgbClr val="1122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204"> 
				</p:cNvPr>
          <p:cNvSpPr/>
          <p:nvPr/>
        </p:nvSpPr>
        <p:spPr>
          <a:xfrm>
            <a:off x="6746875" y="3114675"/>
            <a:ext cx="1203325" cy="911225"/>
          </a:xfrm>
          <a:custGeom>
            <a:avLst/>
            <a:gdLst>
              <a:gd name="connsiteX0" fmla="*/ 1213094 w 1203325"/>
              <a:gd name="connsiteY0" fmla="*/ 859956 h 911225"/>
              <a:gd name="connsiteX1" fmla="*/ 1164090 w 1203325"/>
              <a:gd name="connsiteY1" fmla="*/ 877627 h 911225"/>
              <a:gd name="connsiteX2" fmla="*/ 1114088 w 1203325"/>
              <a:gd name="connsiteY2" fmla="*/ 892248 h 911225"/>
              <a:gd name="connsiteX3" fmla="*/ 1063278 w 1203325"/>
              <a:gd name="connsiteY3" fmla="*/ 903765 h 911225"/>
              <a:gd name="connsiteX4" fmla="*/ 1011853 w 1203325"/>
              <a:gd name="connsiteY4" fmla="*/ 912133 h 911225"/>
              <a:gd name="connsiteX5" fmla="*/ 960010 w 1203325"/>
              <a:gd name="connsiteY5" fmla="*/ 917321 h 911225"/>
              <a:gd name="connsiteX6" fmla="*/ 907944 w 1203325"/>
              <a:gd name="connsiteY6" fmla="*/ 919309 h 911225"/>
              <a:gd name="connsiteX7" fmla="*/ 855854 w 1203325"/>
              <a:gd name="connsiteY7" fmla="*/ 918090 h 911225"/>
              <a:gd name="connsiteX8" fmla="*/ 803939 w 1203325"/>
              <a:gd name="connsiteY8" fmla="*/ 913667 h 911225"/>
              <a:gd name="connsiteX9" fmla="*/ 752396 w 1203325"/>
              <a:gd name="connsiteY9" fmla="*/ 906059 h 911225"/>
              <a:gd name="connsiteX10" fmla="*/ 701421 w 1203325"/>
              <a:gd name="connsiteY10" fmla="*/ 895293 h 911225"/>
              <a:gd name="connsiteX11" fmla="*/ 651208 w 1203325"/>
              <a:gd name="connsiteY11" fmla="*/ 881410 h 911225"/>
              <a:gd name="connsiteX12" fmla="*/ 601948 w 1203325"/>
              <a:gd name="connsiteY12" fmla="*/ 864464 h 911225"/>
              <a:gd name="connsiteX13" fmla="*/ 553828 w 1203325"/>
              <a:gd name="connsiteY13" fmla="*/ 844520 h 911225"/>
              <a:gd name="connsiteX14" fmla="*/ 507032 w 1203325"/>
              <a:gd name="connsiteY14" fmla="*/ 821652 h 911225"/>
              <a:gd name="connsiteX15" fmla="*/ 461738 w 1203325"/>
              <a:gd name="connsiteY15" fmla="*/ 795948 h 911225"/>
              <a:gd name="connsiteX16" fmla="*/ 418118 w 1203325"/>
              <a:gd name="connsiteY16" fmla="*/ 767506 h 911225"/>
              <a:gd name="connsiteX17" fmla="*/ 376338 w 1203325"/>
              <a:gd name="connsiteY17" fmla="*/ 736434 h 911225"/>
              <a:gd name="connsiteX18" fmla="*/ 336556 w 1203325"/>
              <a:gd name="connsiteY18" fmla="*/ 702850 h 911225"/>
              <a:gd name="connsiteX19" fmla="*/ 298925 w 1203325"/>
              <a:gd name="connsiteY19" fmla="*/ 666882 h 911225"/>
              <a:gd name="connsiteX20" fmla="*/ 263587 w 1203325"/>
              <a:gd name="connsiteY20" fmla="*/ 628667 h 911225"/>
              <a:gd name="connsiteX21" fmla="*/ 230678 w 1203325"/>
              <a:gd name="connsiteY21" fmla="*/ 588350 h 911225"/>
              <a:gd name="connsiteX22" fmla="*/ 200321 w 1203325"/>
              <a:gd name="connsiteY22" fmla="*/ 546084 h 911225"/>
              <a:gd name="connsiteX23" fmla="*/ 172633 w 1203325"/>
              <a:gd name="connsiteY23" fmla="*/ 502031 h 911225"/>
              <a:gd name="connsiteX24" fmla="*/ 147719 w 1203325"/>
              <a:gd name="connsiteY24" fmla="*/ 456358 h 911225"/>
              <a:gd name="connsiteX25" fmla="*/ 125674 w 1203325"/>
              <a:gd name="connsiteY25" fmla="*/ 409239 h 911225"/>
              <a:gd name="connsiteX26" fmla="*/ 106581 w 1203325"/>
              <a:gd name="connsiteY26" fmla="*/ 360853 h 911225"/>
              <a:gd name="connsiteX27" fmla="*/ 90514 w 1203325"/>
              <a:gd name="connsiteY27" fmla="*/ 311384 h 911225"/>
              <a:gd name="connsiteX28" fmla="*/ 77533 w 1203325"/>
              <a:gd name="connsiteY28" fmla="*/ 261021 h 911225"/>
              <a:gd name="connsiteX29" fmla="*/ 67688 w 1203325"/>
              <a:gd name="connsiteY29" fmla="*/ 209955 h 911225"/>
              <a:gd name="connsiteX30" fmla="*/ 61016 w 1203325"/>
              <a:gd name="connsiteY30" fmla="*/ 158379 h 911225"/>
              <a:gd name="connsiteX31" fmla="*/ 57542 w 1203325"/>
              <a:gd name="connsiteY31" fmla="*/ 106492 h 911225"/>
              <a:gd name="connsiteX32" fmla="*/ 57281 w 1203325"/>
              <a:gd name="connsiteY32" fmla="*/ 54490 h 911225"/>
              <a:gd name="connsiteX33" fmla="*/ 538600 w 1203325"/>
              <a:gd name="connsiteY33" fmla="*/ 66901 h 911225"/>
              <a:gd name="connsiteX34" fmla="*/ 538712 w 1203325"/>
              <a:gd name="connsiteY34" fmla="*/ 89262 h 911225"/>
              <a:gd name="connsiteX35" fmla="*/ 540206 w 1203325"/>
              <a:gd name="connsiteY35" fmla="*/ 111574 h 911225"/>
              <a:gd name="connsiteX36" fmla="*/ 543075 w 1203325"/>
              <a:gd name="connsiteY36" fmla="*/ 133751 h 911225"/>
              <a:gd name="connsiteX37" fmla="*/ 547308 w 1203325"/>
              <a:gd name="connsiteY37" fmla="*/ 155710 h 911225"/>
              <a:gd name="connsiteX38" fmla="*/ 552890 w 1203325"/>
              <a:gd name="connsiteY38" fmla="*/ 177366 h 911225"/>
              <a:gd name="connsiteX39" fmla="*/ 559799 w 1203325"/>
              <a:gd name="connsiteY39" fmla="*/ 198638 h 911225"/>
              <a:gd name="connsiteX40" fmla="*/ 568009 w 1203325"/>
              <a:gd name="connsiteY40" fmla="*/ 219443 h 911225"/>
              <a:gd name="connsiteX41" fmla="*/ 577488 w 1203325"/>
              <a:gd name="connsiteY41" fmla="*/ 239705 h 911225"/>
              <a:gd name="connsiteX42" fmla="*/ 588202 w 1203325"/>
              <a:gd name="connsiteY42" fmla="*/ 259344 h 911225"/>
              <a:gd name="connsiteX43" fmla="*/ 600107 w 1203325"/>
              <a:gd name="connsiteY43" fmla="*/ 278287 h 911225"/>
              <a:gd name="connsiteX44" fmla="*/ 613161 w 1203325"/>
              <a:gd name="connsiteY44" fmla="*/ 296461 h 911225"/>
              <a:gd name="connsiteX45" fmla="*/ 627312 w 1203325"/>
              <a:gd name="connsiteY45" fmla="*/ 313797 h 911225"/>
              <a:gd name="connsiteX46" fmla="*/ 642507 w 1203325"/>
              <a:gd name="connsiteY46" fmla="*/ 330230 h 911225"/>
              <a:gd name="connsiteX47" fmla="*/ 658689 w 1203325"/>
              <a:gd name="connsiteY47" fmla="*/ 345696 h 911225"/>
              <a:gd name="connsiteX48" fmla="*/ 675795 w 1203325"/>
              <a:gd name="connsiteY48" fmla="*/ 360137 h 911225"/>
              <a:gd name="connsiteX49" fmla="*/ 693760 w 1203325"/>
              <a:gd name="connsiteY49" fmla="*/ 373498 h 911225"/>
              <a:gd name="connsiteX50" fmla="*/ 712516 w 1203325"/>
              <a:gd name="connsiteY50" fmla="*/ 385728 h 911225"/>
              <a:gd name="connsiteX51" fmla="*/ 731993 w 1203325"/>
              <a:gd name="connsiteY51" fmla="*/ 396781 h 911225"/>
              <a:gd name="connsiteX52" fmla="*/ 752116 w 1203325"/>
              <a:gd name="connsiteY52" fmla="*/ 406614 h 911225"/>
              <a:gd name="connsiteX53" fmla="*/ 772807 w 1203325"/>
              <a:gd name="connsiteY53" fmla="*/ 415190 h 911225"/>
              <a:gd name="connsiteX54" fmla="*/ 793988 w 1203325"/>
              <a:gd name="connsiteY54" fmla="*/ 422477 h 911225"/>
              <a:gd name="connsiteX55" fmla="*/ 815580 w 1203325"/>
              <a:gd name="connsiteY55" fmla="*/ 428446 h 911225"/>
              <a:gd name="connsiteX56" fmla="*/ 837500 w 1203325"/>
              <a:gd name="connsiteY56" fmla="*/ 433076 h 911225"/>
              <a:gd name="connsiteX57" fmla="*/ 859663 w 1203325"/>
              <a:gd name="connsiteY57" fmla="*/ 436348 h 911225"/>
              <a:gd name="connsiteX58" fmla="*/ 881987 w 1203325"/>
              <a:gd name="connsiteY58" fmla="*/ 438249 h 911225"/>
              <a:gd name="connsiteX59" fmla="*/ 904385 w 1203325"/>
              <a:gd name="connsiteY59" fmla="*/ 438774 h 911225"/>
              <a:gd name="connsiteX60" fmla="*/ 926773 w 1203325"/>
              <a:gd name="connsiteY60" fmla="*/ 437919 h 911225"/>
              <a:gd name="connsiteX61" fmla="*/ 949066 w 1203325"/>
              <a:gd name="connsiteY61" fmla="*/ 435688 h 911225"/>
              <a:gd name="connsiteX62" fmla="*/ 971179 w 1203325"/>
              <a:gd name="connsiteY62" fmla="*/ 432089 h 911225"/>
              <a:gd name="connsiteX63" fmla="*/ 993027 w 1203325"/>
              <a:gd name="connsiteY63" fmla="*/ 427137 h 911225"/>
              <a:gd name="connsiteX64" fmla="*/ 1014528 w 1203325"/>
              <a:gd name="connsiteY64" fmla="*/ 420850 h 911225"/>
              <a:gd name="connsiteX65" fmla="*/ 1035600 w 1203325"/>
              <a:gd name="connsiteY65" fmla="*/ 413252 h 911225"/>
              <a:gd name="connsiteX66" fmla="*/ 1213094 w 1203325"/>
              <a:gd name="connsiteY66" fmla="*/ 859956 h 911225"/>
              <a:gd name="connsiteX67" fmla="*/ 1213094 w 1203325"/>
              <a:gd name="connsiteY67" fmla="*/ 859956 h 91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203325" h="911225">
                <a:moveTo>
                  <a:pt x="1213094" y="859956"/>
                </a:moveTo>
                <a:cubicBezTo>
                  <a:pt x="1196941" y="866349"/>
                  <a:pt x="1180607" y="872239"/>
                  <a:pt x="1164090" y="877627"/>
                </a:cubicBezTo>
                <a:cubicBezTo>
                  <a:pt x="1147574" y="883014"/>
                  <a:pt x="1130906" y="887888"/>
                  <a:pt x="1114088" y="892248"/>
                </a:cubicBezTo>
                <a:cubicBezTo>
                  <a:pt x="1097271" y="896609"/>
                  <a:pt x="1080334" y="900448"/>
                  <a:pt x="1063278" y="903765"/>
                </a:cubicBezTo>
                <a:cubicBezTo>
                  <a:pt x="1046223" y="907082"/>
                  <a:pt x="1029082" y="909872"/>
                  <a:pt x="1011853" y="912133"/>
                </a:cubicBezTo>
                <a:cubicBezTo>
                  <a:pt x="994626" y="914395"/>
                  <a:pt x="977344" y="916124"/>
                  <a:pt x="960010" y="917321"/>
                </a:cubicBezTo>
                <a:cubicBezTo>
                  <a:pt x="942675" y="918519"/>
                  <a:pt x="925320" y="919181"/>
                  <a:pt x="907944" y="919309"/>
                </a:cubicBezTo>
                <a:cubicBezTo>
                  <a:pt x="890568" y="919438"/>
                  <a:pt x="873205" y="919031"/>
                  <a:pt x="855854" y="918090"/>
                </a:cubicBezTo>
                <a:cubicBezTo>
                  <a:pt x="838503" y="917149"/>
                  <a:pt x="821198" y="915674"/>
                  <a:pt x="803939" y="913667"/>
                </a:cubicBezTo>
                <a:cubicBezTo>
                  <a:pt x="786679" y="911660"/>
                  <a:pt x="769498" y="909124"/>
                  <a:pt x="752396" y="906059"/>
                </a:cubicBezTo>
                <a:cubicBezTo>
                  <a:pt x="735293" y="902993"/>
                  <a:pt x="718301" y="899404"/>
                  <a:pt x="701421" y="895293"/>
                </a:cubicBezTo>
                <a:cubicBezTo>
                  <a:pt x="684540" y="891180"/>
                  <a:pt x="667802" y="886553"/>
                  <a:pt x="651208" y="881410"/>
                </a:cubicBezTo>
                <a:cubicBezTo>
                  <a:pt x="634613" y="876267"/>
                  <a:pt x="618194" y="870618"/>
                  <a:pt x="601948" y="864464"/>
                </a:cubicBezTo>
                <a:cubicBezTo>
                  <a:pt x="585703" y="858310"/>
                  <a:pt x="569662" y="851662"/>
                  <a:pt x="553828" y="844520"/>
                </a:cubicBezTo>
                <a:cubicBezTo>
                  <a:pt x="537994" y="837377"/>
                  <a:pt x="522396" y="829755"/>
                  <a:pt x="507032" y="821652"/>
                </a:cubicBezTo>
                <a:cubicBezTo>
                  <a:pt x="491669" y="813549"/>
                  <a:pt x="476571" y="804981"/>
                  <a:pt x="461738" y="795948"/>
                </a:cubicBezTo>
                <a:cubicBezTo>
                  <a:pt x="446905" y="786915"/>
                  <a:pt x="432365" y="777435"/>
                  <a:pt x="418118" y="767506"/>
                </a:cubicBezTo>
                <a:cubicBezTo>
                  <a:pt x="403871" y="757578"/>
                  <a:pt x="389944" y="747220"/>
                  <a:pt x="376338" y="736434"/>
                </a:cubicBezTo>
                <a:cubicBezTo>
                  <a:pt x="362731" y="725648"/>
                  <a:pt x="349470" y="714453"/>
                  <a:pt x="336556" y="702850"/>
                </a:cubicBezTo>
                <a:cubicBezTo>
                  <a:pt x="323642" y="691247"/>
                  <a:pt x="311098" y="679258"/>
                  <a:pt x="298925" y="666882"/>
                </a:cubicBezTo>
                <a:cubicBezTo>
                  <a:pt x="286752" y="654506"/>
                  <a:pt x="274973" y="641768"/>
                  <a:pt x="263587" y="628667"/>
                </a:cubicBezTo>
                <a:cubicBezTo>
                  <a:pt x="252202" y="615565"/>
                  <a:pt x="241232" y="602127"/>
                  <a:pt x="230678" y="588350"/>
                </a:cubicBezTo>
                <a:cubicBezTo>
                  <a:pt x="220123" y="574573"/>
                  <a:pt x="210005" y="560484"/>
                  <a:pt x="200321" y="546084"/>
                </a:cubicBezTo>
                <a:cubicBezTo>
                  <a:pt x="190637" y="531684"/>
                  <a:pt x="181409" y="517000"/>
                  <a:pt x="172633" y="502031"/>
                </a:cubicBezTo>
                <a:cubicBezTo>
                  <a:pt x="163858" y="487063"/>
                  <a:pt x="155553" y="471839"/>
                  <a:pt x="147719" y="456358"/>
                </a:cubicBezTo>
                <a:cubicBezTo>
                  <a:pt x="139885" y="440878"/>
                  <a:pt x="132536" y="425172"/>
                  <a:pt x="125674" y="409239"/>
                </a:cubicBezTo>
                <a:cubicBezTo>
                  <a:pt x="118811" y="393307"/>
                  <a:pt x="112447" y="377178"/>
                  <a:pt x="106581" y="360853"/>
                </a:cubicBezTo>
                <a:cubicBezTo>
                  <a:pt x="100716" y="344528"/>
                  <a:pt x="95360" y="328039"/>
                  <a:pt x="90514" y="311384"/>
                </a:cubicBezTo>
                <a:cubicBezTo>
                  <a:pt x="85668" y="294730"/>
                  <a:pt x="81341" y="277942"/>
                  <a:pt x="77533" y="261021"/>
                </a:cubicBezTo>
                <a:cubicBezTo>
                  <a:pt x="73725" y="244100"/>
                  <a:pt x="70443" y="227078"/>
                  <a:pt x="67688" y="209955"/>
                </a:cubicBezTo>
                <a:cubicBezTo>
                  <a:pt x="64932" y="192832"/>
                  <a:pt x="62708" y="175640"/>
                  <a:pt x="61016" y="158379"/>
                </a:cubicBezTo>
                <a:cubicBezTo>
                  <a:pt x="59323" y="141119"/>
                  <a:pt x="58166" y="123824"/>
                  <a:pt x="57542" y="106492"/>
                </a:cubicBezTo>
                <a:cubicBezTo>
                  <a:pt x="56919" y="89161"/>
                  <a:pt x="56832" y="71826"/>
                  <a:pt x="57281" y="54490"/>
                </a:cubicBezTo>
                <a:lnTo>
                  <a:pt x="538600" y="66901"/>
                </a:lnTo>
                <a:cubicBezTo>
                  <a:pt x="538407" y="74356"/>
                  <a:pt x="538445" y="81810"/>
                  <a:pt x="538712" y="89262"/>
                </a:cubicBezTo>
                <a:cubicBezTo>
                  <a:pt x="538981" y="96715"/>
                  <a:pt x="539478" y="104152"/>
                  <a:pt x="540206" y="111574"/>
                </a:cubicBezTo>
                <a:cubicBezTo>
                  <a:pt x="540934" y="118996"/>
                  <a:pt x="541890" y="126388"/>
                  <a:pt x="543075" y="133751"/>
                </a:cubicBezTo>
                <a:cubicBezTo>
                  <a:pt x="544259" y="141114"/>
                  <a:pt x="545671" y="148433"/>
                  <a:pt x="547308" y="155710"/>
                </a:cubicBezTo>
                <a:cubicBezTo>
                  <a:pt x="548946" y="162986"/>
                  <a:pt x="550806" y="170205"/>
                  <a:pt x="552890" y="177366"/>
                </a:cubicBezTo>
                <a:cubicBezTo>
                  <a:pt x="554974" y="184527"/>
                  <a:pt x="557277" y="191618"/>
                  <a:pt x="559799" y="198638"/>
                </a:cubicBezTo>
                <a:cubicBezTo>
                  <a:pt x="562321" y="205657"/>
                  <a:pt x="565058" y="212593"/>
                  <a:pt x="568009" y="219443"/>
                </a:cubicBezTo>
                <a:cubicBezTo>
                  <a:pt x="570960" y="226295"/>
                  <a:pt x="574119" y="233048"/>
                  <a:pt x="577488" y="239705"/>
                </a:cubicBezTo>
                <a:cubicBezTo>
                  <a:pt x="580857" y="246361"/>
                  <a:pt x="584428" y="252908"/>
                  <a:pt x="588202" y="259344"/>
                </a:cubicBezTo>
                <a:cubicBezTo>
                  <a:pt x="591975" y="265781"/>
                  <a:pt x="595944" y="272095"/>
                  <a:pt x="600107" y="278287"/>
                </a:cubicBezTo>
                <a:cubicBezTo>
                  <a:pt x="604271" y="284479"/>
                  <a:pt x="608622" y="290537"/>
                  <a:pt x="613161" y="296461"/>
                </a:cubicBezTo>
                <a:cubicBezTo>
                  <a:pt x="617699" y="302385"/>
                  <a:pt x="622416" y="308164"/>
                  <a:pt x="627312" y="313797"/>
                </a:cubicBezTo>
                <a:cubicBezTo>
                  <a:pt x="632207" y="319431"/>
                  <a:pt x="637273" y="324908"/>
                  <a:pt x="642507" y="330230"/>
                </a:cubicBezTo>
                <a:cubicBezTo>
                  <a:pt x="647741" y="335551"/>
                  <a:pt x="653136" y="340707"/>
                  <a:pt x="658689" y="345696"/>
                </a:cubicBezTo>
                <a:cubicBezTo>
                  <a:pt x="664242" y="350685"/>
                  <a:pt x="669944" y="355499"/>
                  <a:pt x="675795" y="360137"/>
                </a:cubicBezTo>
                <a:cubicBezTo>
                  <a:pt x="681645" y="364775"/>
                  <a:pt x="687633" y="369229"/>
                  <a:pt x="693760" y="373498"/>
                </a:cubicBezTo>
                <a:cubicBezTo>
                  <a:pt x="699886" y="377768"/>
                  <a:pt x="706139" y="381844"/>
                  <a:pt x="712516" y="385728"/>
                </a:cubicBezTo>
                <a:cubicBezTo>
                  <a:pt x="718895" y="389613"/>
                  <a:pt x="725387" y="393297"/>
                  <a:pt x="731993" y="396781"/>
                </a:cubicBezTo>
                <a:cubicBezTo>
                  <a:pt x="738599" y="400265"/>
                  <a:pt x="745307" y="403543"/>
                  <a:pt x="752116" y="406614"/>
                </a:cubicBezTo>
                <a:cubicBezTo>
                  <a:pt x="758924" y="409685"/>
                  <a:pt x="765821" y="412544"/>
                  <a:pt x="772807" y="415190"/>
                </a:cubicBezTo>
                <a:cubicBezTo>
                  <a:pt x="779792" y="417837"/>
                  <a:pt x="786853" y="420266"/>
                  <a:pt x="793988" y="422477"/>
                </a:cubicBezTo>
                <a:cubicBezTo>
                  <a:pt x="801124" y="424688"/>
                  <a:pt x="808321" y="426678"/>
                  <a:pt x="815580" y="428446"/>
                </a:cubicBezTo>
                <a:cubicBezTo>
                  <a:pt x="822839" y="430214"/>
                  <a:pt x="830145" y="431758"/>
                  <a:pt x="837500" y="433076"/>
                </a:cubicBezTo>
                <a:cubicBezTo>
                  <a:pt x="844853" y="434394"/>
                  <a:pt x="852241" y="435485"/>
                  <a:pt x="859663" y="436348"/>
                </a:cubicBezTo>
                <a:cubicBezTo>
                  <a:pt x="867085" y="437211"/>
                  <a:pt x="874526" y="437844"/>
                  <a:pt x="881987" y="438249"/>
                </a:cubicBezTo>
                <a:cubicBezTo>
                  <a:pt x="889448" y="438654"/>
                  <a:pt x="896914" y="438829"/>
                  <a:pt x="904385" y="438774"/>
                </a:cubicBezTo>
                <a:cubicBezTo>
                  <a:pt x="911856" y="438718"/>
                  <a:pt x="919319" y="438434"/>
                  <a:pt x="926773" y="437919"/>
                </a:cubicBezTo>
                <a:cubicBezTo>
                  <a:pt x="934227" y="437404"/>
                  <a:pt x="941658" y="436660"/>
                  <a:pt x="949066" y="435688"/>
                </a:cubicBezTo>
                <a:cubicBezTo>
                  <a:pt x="956474" y="434716"/>
                  <a:pt x="963845" y="433516"/>
                  <a:pt x="971179" y="432089"/>
                </a:cubicBezTo>
                <a:cubicBezTo>
                  <a:pt x="978513" y="430663"/>
                  <a:pt x="985795" y="429012"/>
                  <a:pt x="993027" y="427137"/>
                </a:cubicBezTo>
                <a:cubicBezTo>
                  <a:pt x="1000259" y="425262"/>
                  <a:pt x="1007426" y="423167"/>
                  <a:pt x="1014528" y="420850"/>
                </a:cubicBezTo>
                <a:cubicBezTo>
                  <a:pt x="1021630" y="418534"/>
                  <a:pt x="1028654" y="416001"/>
                  <a:pt x="1035600" y="413252"/>
                </a:cubicBezTo>
                <a:lnTo>
                  <a:pt x="1213094" y="859956"/>
                </a:lnTo>
                <a:lnTo>
                  <a:pt x="1213094" y="859956"/>
                </a:lnTo>
                <a:close/>
              </a:path>
            </a:pathLst>
          </a:custGeom>
          <a:solidFill>
            <a:srgbClr val="108b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 205"> 
				</p:cNvPr>
          <p:cNvSpPr/>
          <p:nvPr/>
        </p:nvSpPr>
        <p:spPr>
          <a:xfrm>
            <a:off x="6746875" y="2428875"/>
            <a:ext cx="695325" cy="746125"/>
          </a:xfrm>
          <a:custGeom>
            <a:avLst/>
            <a:gdLst>
              <a:gd name="connsiteX0" fmla="*/ 57281 w 695325"/>
              <a:gd name="connsiteY0" fmla="*/ 740290 h 746125"/>
              <a:gd name="connsiteX1" fmla="*/ 66288 w 695325"/>
              <a:gd name="connsiteY1" fmla="*/ 637385 h 746125"/>
              <a:gd name="connsiteX2" fmla="*/ 87835 w 695325"/>
              <a:gd name="connsiteY2" fmla="*/ 536353 h 746125"/>
              <a:gd name="connsiteX3" fmla="*/ 121601 w 695325"/>
              <a:gd name="connsiteY3" fmla="*/ 438709 h 746125"/>
              <a:gd name="connsiteX4" fmla="*/ 167077 w 695325"/>
              <a:gd name="connsiteY4" fmla="*/ 345919 h 746125"/>
              <a:gd name="connsiteX5" fmla="*/ 223581 w 695325"/>
              <a:gd name="connsiteY5" fmla="*/ 259376 h 746125"/>
              <a:gd name="connsiteX6" fmla="*/ 290266 w 695325"/>
              <a:gd name="connsiteY6" fmla="*/ 180380 h 746125"/>
              <a:gd name="connsiteX7" fmla="*/ 366130 w 695325"/>
              <a:gd name="connsiteY7" fmla="*/ 110116 h 746125"/>
              <a:gd name="connsiteX8" fmla="*/ 450033 w 695325"/>
              <a:gd name="connsiteY8" fmla="*/ 49640 h 746125"/>
              <a:gd name="connsiteX9" fmla="*/ 707483 w 695325"/>
              <a:gd name="connsiteY9" fmla="*/ 455722 h 746125"/>
              <a:gd name="connsiteX10" fmla="*/ 638784 w 695325"/>
              <a:gd name="connsiteY10" fmla="*/ 511940 h 746125"/>
              <a:gd name="connsiteX11" fmla="*/ 585813 w 695325"/>
              <a:gd name="connsiteY11" fmla="*/ 583122 h 746125"/>
              <a:gd name="connsiteX12" fmla="*/ 551738 w 695325"/>
              <a:gd name="connsiteY12" fmla="*/ 665008 h 746125"/>
              <a:gd name="connsiteX13" fmla="*/ 538600 w 695325"/>
              <a:gd name="connsiteY13" fmla="*/ 752701 h 746125"/>
              <a:gd name="connsiteX14" fmla="*/ 57281 w 695325"/>
              <a:gd name="connsiteY14" fmla="*/ 740290 h 746125"/>
              <a:gd name="connsiteX15" fmla="*/ 57281 w 695325"/>
              <a:gd name="connsiteY15" fmla="*/ 740290 h 74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5325" h="746125">
                <a:moveTo>
                  <a:pt x="57281" y="740290"/>
                </a:moveTo>
                <a:cubicBezTo>
                  <a:pt x="58174" y="705804"/>
                  <a:pt x="61176" y="671503"/>
                  <a:pt x="66288" y="637385"/>
                </a:cubicBezTo>
                <a:cubicBezTo>
                  <a:pt x="71399" y="603268"/>
                  <a:pt x="78582" y="569590"/>
                  <a:pt x="87835" y="536353"/>
                </a:cubicBezTo>
                <a:cubicBezTo>
                  <a:pt x="97089" y="503115"/>
                  <a:pt x="108344" y="470567"/>
                  <a:pt x="121601" y="438709"/>
                </a:cubicBezTo>
                <a:cubicBezTo>
                  <a:pt x="134857" y="406850"/>
                  <a:pt x="150016" y="375920"/>
                  <a:pt x="167077" y="345919"/>
                </a:cubicBezTo>
                <a:cubicBezTo>
                  <a:pt x="184138" y="315918"/>
                  <a:pt x="202972" y="287070"/>
                  <a:pt x="223581" y="259376"/>
                </a:cubicBezTo>
                <a:cubicBezTo>
                  <a:pt x="244190" y="231683"/>
                  <a:pt x="266419" y="205351"/>
                  <a:pt x="290266" y="180380"/>
                </a:cubicBezTo>
                <a:cubicBezTo>
                  <a:pt x="314114" y="155410"/>
                  <a:pt x="339401" y="131989"/>
                  <a:pt x="366130" y="110116"/>
                </a:cubicBezTo>
                <a:cubicBezTo>
                  <a:pt x="392858" y="88244"/>
                  <a:pt x="420826" y="68085"/>
                  <a:pt x="450033" y="49640"/>
                </a:cubicBezTo>
                <a:lnTo>
                  <a:pt x="707483" y="455722"/>
                </a:lnTo>
                <a:cubicBezTo>
                  <a:pt x="682270" y="471645"/>
                  <a:pt x="659370" y="490384"/>
                  <a:pt x="638784" y="511940"/>
                </a:cubicBezTo>
                <a:cubicBezTo>
                  <a:pt x="618197" y="533496"/>
                  <a:pt x="600540" y="557223"/>
                  <a:pt x="585813" y="583122"/>
                </a:cubicBezTo>
                <a:cubicBezTo>
                  <a:pt x="571085" y="609020"/>
                  <a:pt x="559727" y="636316"/>
                  <a:pt x="551738" y="665008"/>
                </a:cubicBezTo>
                <a:cubicBezTo>
                  <a:pt x="543750" y="693701"/>
                  <a:pt x="539370" y="722932"/>
                  <a:pt x="538600" y="752701"/>
                </a:cubicBezTo>
                <a:lnTo>
                  <a:pt x="57281" y="740290"/>
                </a:lnTo>
                <a:lnTo>
                  <a:pt x="57281" y="740290"/>
                </a:lnTo>
                <a:close/>
              </a:path>
            </a:pathLst>
          </a:custGeom>
          <a:solidFill>
            <a:srgbClr val="e56a3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 206"> 
				</p:cNvPr>
          <p:cNvSpPr/>
          <p:nvPr/>
        </p:nvSpPr>
        <p:spPr>
          <a:xfrm>
            <a:off x="7140575" y="2301875"/>
            <a:ext cx="555625" cy="581025"/>
          </a:xfrm>
          <a:custGeom>
            <a:avLst/>
            <a:gdLst>
              <a:gd name="connsiteX0" fmla="*/ 56333 w 555625"/>
              <a:gd name="connsiteY0" fmla="*/ 176640 h 581025"/>
              <a:gd name="connsiteX1" fmla="*/ 174655 w 555625"/>
              <a:gd name="connsiteY1" fmla="*/ 114420 h 581025"/>
              <a:gd name="connsiteX2" fmla="*/ 301332 w 555625"/>
              <a:gd name="connsiteY2" fmla="*/ 71619 h 581025"/>
              <a:gd name="connsiteX3" fmla="*/ 433190 w 555625"/>
              <a:gd name="connsiteY3" fmla="*/ 49309 h 581025"/>
              <a:gd name="connsiteX4" fmla="*/ 566924 w 555625"/>
              <a:gd name="connsiteY4" fmla="*/ 48050 h 581025"/>
              <a:gd name="connsiteX5" fmla="*/ 533337 w 555625"/>
              <a:gd name="connsiteY5" fmla="*/ 527428 h 581025"/>
              <a:gd name="connsiteX6" fmla="*/ 419133 w 555625"/>
              <a:gd name="connsiteY6" fmla="*/ 537563 h 581025"/>
              <a:gd name="connsiteX7" fmla="*/ 313783 w 555625"/>
              <a:gd name="connsiteY7" fmla="*/ 582722 h 581025"/>
              <a:gd name="connsiteX8" fmla="*/ 56333 w 555625"/>
              <a:gd name="connsiteY8" fmla="*/ 176640 h 581025"/>
              <a:gd name="connsiteX9" fmla="*/ 56333 w 555625"/>
              <a:gd name="connsiteY9" fmla="*/ 176640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5625" h="581025">
                <a:moveTo>
                  <a:pt x="56333" y="176640"/>
                </a:moveTo>
                <a:cubicBezTo>
                  <a:pt x="94123" y="152774"/>
                  <a:pt x="133564" y="132034"/>
                  <a:pt x="174655" y="114420"/>
                </a:cubicBezTo>
                <a:cubicBezTo>
                  <a:pt x="215745" y="96806"/>
                  <a:pt x="257971" y="82539"/>
                  <a:pt x="301332" y="71619"/>
                </a:cubicBezTo>
                <a:cubicBezTo>
                  <a:pt x="344693" y="60699"/>
                  <a:pt x="388646" y="53262"/>
                  <a:pt x="433190" y="49309"/>
                </a:cubicBezTo>
                <a:cubicBezTo>
                  <a:pt x="477735" y="45356"/>
                  <a:pt x="522313" y="44936"/>
                  <a:pt x="566924" y="48050"/>
                </a:cubicBezTo>
                <a:lnTo>
                  <a:pt x="533337" y="527428"/>
                </a:lnTo>
                <a:cubicBezTo>
                  <a:pt x="494728" y="524733"/>
                  <a:pt x="456660" y="528112"/>
                  <a:pt x="419133" y="537563"/>
                </a:cubicBezTo>
                <a:cubicBezTo>
                  <a:pt x="381606" y="547014"/>
                  <a:pt x="346489" y="562067"/>
                  <a:pt x="313783" y="582722"/>
                </a:cubicBezTo>
                <a:lnTo>
                  <a:pt x="56333" y="176640"/>
                </a:lnTo>
                <a:lnTo>
                  <a:pt x="56333" y="176640"/>
                </a:lnTo>
                <a:close/>
              </a:path>
            </a:pathLst>
          </a:custGeom>
          <a:solidFill>
            <a:srgbClr val="69007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reeform 207"> 
				</p:cNvPr>
          <p:cNvSpPr/>
          <p:nvPr/>
        </p:nvSpPr>
        <p:spPr>
          <a:xfrm>
            <a:off x="5718175" y="1831975"/>
            <a:ext cx="136525" cy="149225"/>
          </a:xfrm>
          <a:custGeom>
            <a:avLst/>
            <a:gdLst>
              <a:gd name="connsiteX0" fmla="*/ 54505 w 136525"/>
              <a:gd name="connsiteY0" fmla="*/ 107341 h 149225"/>
              <a:gd name="connsiteX1" fmla="*/ 58093 w 136525"/>
              <a:gd name="connsiteY1" fmla="*/ 125984 h 149225"/>
              <a:gd name="connsiteX2" fmla="*/ 68310 w 136525"/>
              <a:gd name="connsiteY2" fmla="*/ 141789 h 149225"/>
              <a:gd name="connsiteX3" fmla="*/ 83602 w 136525"/>
              <a:gd name="connsiteY3" fmla="*/ 152349 h 149225"/>
              <a:gd name="connsiteX4" fmla="*/ 101639 w 136525"/>
              <a:gd name="connsiteY4" fmla="*/ 156057 h 149225"/>
              <a:gd name="connsiteX5" fmla="*/ 119677 w 136525"/>
              <a:gd name="connsiteY5" fmla="*/ 152349 h 149225"/>
              <a:gd name="connsiteX6" fmla="*/ 134968 w 136525"/>
              <a:gd name="connsiteY6" fmla="*/ 141789 h 149225"/>
              <a:gd name="connsiteX7" fmla="*/ 145186 w 136525"/>
              <a:gd name="connsiteY7" fmla="*/ 125984 h 149225"/>
              <a:gd name="connsiteX8" fmla="*/ 148773 w 136525"/>
              <a:gd name="connsiteY8" fmla="*/ 107341 h 149225"/>
              <a:gd name="connsiteX9" fmla="*/ 145186 w 136525"/>
              <a:gd name="connsiteY9" fmla="*/ 88698 h 149225"/>
              <a:gd name="connsiteX10" fmla="*/ 134968 w 136525"/>
              <a:gd name="connsiteY10" fmla="*/ 72894 h 149225"/>
              <a:gd name="connsiteX11" fmla="*/ 119677 w 136525"/>
              <a:gd name="connsiteY11" fmla="*/ 62333 h 149225"/>
              <a:gd name="connsiteX12" fmla="*/ 101639 w 136525"/>
              <a:gd name="connsiteY12" fmla="*/ 58625 h 149225"/>
              <a:gd name="connsiteX13" fmla="*/ 83602 w 136525"/>
              <a:gd name="connsiteY13" fmla="*/ 62333 h 149225"/>
              <a:gd name="connsiteX14" fmla="*/ 68310 w 136525"/>
              <a:gd name="connsiteY14" fmla="*/ 72894 h 149225"/>
              <a:gd name="connsiteX15" fmla="*/ 58093 w 136525"/>
              <a:gd name="connsiteY15" fmla="*/ 88698 h 149225"/>
              <a:gd name="connsiteX16" fmla="*/ 54505 w 136525"/>
              <a:gd name="connsiteY16" fmla="*/ 107341 h 14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6525" h="149225">
                <a:moveTo>
                  <a:pt x="54505" y="107341"/>
                </a:moveTo>
                <a:cubicBezTo>
                  <a:pt x="54505" y="113801"/>
                  <a:pt x="55701" y="120015"/>
                  <a:pt x="58093" y="125984"/>
                </a:cubicBezTo>
                <a:cubicBezTo>
                  <a:pt x="60485" y="131952"/>
                  <a:pt x="63891" y="137221"/>
                  <a:pt x="68310" y="141789"/>
                </a:cubicBezTo>
                <a:cubicBezTo>
                  <a:pt x="72730" y="146356"/>
                  <a:pt x="77827" y="149877"/>
                  <a:pt x="83602" y="152349"/>
                </a:cubicBezTo>
                <a:cubicBezTo>
                  <a:pt x="89377" y="154821"/>
                  <a:pt x="95389" y="156057"/>
                  <a:pt x="101639" y="156057"/>
                </a:cubicBezTo>
                <a:cubicBezTo>
                  <a:pt x="107890" y="156057"/>
                  <a:pt x="113902" y="154821"/>
                  <a:pt x="119677" y="152349"/>
                </a:cubicBezTo>
                <a:cubicBezTo>
                  <a:pt x="125451" y="149877"/>
                  <a:pt x="130549" y="146356"/>
                  <a:pt x="134968" y="141789"/>
                </a:cubicBezTo>
                <a:cubicBezTo>
                  <a:pt x="139388" y="137221"/>
                  <a:pt x="142793" y="131952"/>
                  <a:pt x="145186" y="125984"/>
                </a:cubicBezTo>
                <a:cubicBezTo>
                  <a:pt x="147577" y="120015"/>
                  <a:pt x="148773" y="113801"/>
                  <a:pt x="148773" y="107341"/>
                </a:cubicBezTo>
                <a:cubicBezTo>
                  <a:pt x="148773" y="100881"/>
                  <a:pt x="147577" y="94667"/>
                  <a:pt x="145186" y="88698"/>
                </a:cubicBezTo>
                <a:cubicBezTo>
                  <a:pt x="142793" y="82730"/>
                  <a:pt x="139388" y="77462"/>
                  <a:pt x="134968" y="72894"/>
                </a:cubicBezTo>
                <a:cubicBezTo>
                  <a:pt x="130549" y="68326"/>
                  <a:pt x="125451" y="64806"/>
                  <a:pt x="119677" y="62333"/>
                </a:cubicBezTo>
                <a:cubicBezTo>
                  <a:pt x="113902" y="59861"/>
                  <a:pt x="107890" y="58625"/>
                  <a:pt x="101639" y="58625"/>
                </a:cubicBezTo>
                <a:cubicBezTo>
                  <a:pt x="95389" y="58625"/>
                  <a:pt x="89377" y="59861"/>
                  <a:pt x="83602" y="62333"/>
                </a:cubicBezTo>
                <a:cubicBezTo>
                  <a:pt x="77827" y="64806"/>
                  <a:pt x="72730" y="68326"/>
                  <a:pt x="68310" y="72894"/>
                </a:cubicBezTo>
                <a:cubicBezTo>
                  <a:pt x="63891" y="77462"/>
                  <a:pt x="60485" y="82730"/>
                  <a:pt x="58093" y="88698"/>
                </a:cubicBezTo>
                <a:cubicBezTo>
                  <a:pt x="55701" y="94667"/>
                  <a:pt x="54505" y="100881"/>
                  <a:pt x="54505" y="107341"/>
                </a:cubicBezTo>
                <a:close/>
              </a:path>
            </a:pathLst>
          </a:custGeom>
          <a:solidFill>
            <a:srgbClr val="1122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reeform 208"> 
				</p:cNvPr>
          <p:cNvSpPr/>
          <p:nvPr/>
        </p:nvSpPr>
        <p:spPr>
          <a:xfrm>
            <a:off x="6213475" y="1831975"/>
            <a:ext cx="136525" cy="149225"/>
          </a:xfrm>
          <a:custGeom>
            <a:avLst/>
            <a:gdLst>
              <a:gd name="connsiteX0" fmla="*/ 54506 w 136525"/>
              <a:gd name="connsiteY0" fmla="*/ 107341 h 149225"/>
              <a:gd name="connsiteX1" fmla="*/ 58094 w 136525"/>
              <a:gd name="connsiteY1" fmla="*/ 125984 h 149225"/>
              <a:gd name="connsiteX2" fmla="*/ 68311 w 136525"/>
              <a:gd name="connsiteY2" fmla="*/ 141789 h 149225"/>
              <a:gd name="connsiteX3" fmla="*/ 83602 w 136525"/>
              <a:gd name="connsiteY3" fmla="*/ 152349 h 149225"/>
              <a:gd name="connsiteX4" fmla="*/ 101640 w 136525"/>
              <a:gd name="connsiteY4" fmla="*/ 156057 h 149225"/>
              <a:gd name="connsiteX5" fmla="*/ 119677 w 136525"/>
              <a:gd name="connsiteY5" fmla="*/ 152349 h 149225"/>
              <a:gd name="connsiteX6" fmla="*/ 134968 w 136525"/>
              <a:gd name="connsiteY6" fmla="*/ 141789 h 149225"/>
              <a:gd name="connsiteX7" fmla="*/ 145186 w 136525"/>
              <a:gd name="connsiteY7" fmla="*/ 125984 h 149225"/>
              <a:gd name="connsiteX8" fmla="*/ 148774 w 136525"/>
              <a:gd name="connsiteY8" fmla="*/ 107341 h 149225"/>
              <a:gd name="connsiteX9" fmla="*/ 145186 w 136525"/>
              <a:gd name="connsiteY9" fmla="*/ 88698 h 149225"/>
              <a:gd name="connsiteX10" fmla="*/ 134968 w 136525"/>
              <a:gd name="connsiteY10" fmla="*/ 72894 h 149225"/>
              <a:gd name="connsiteX11" fmla="*/ 119677 w 136525"/>
              <a:gd name="connsiteY11" fmla="*/ 62333 h 149225"/>
              <a:gd name="connsiteX12" fmla="*/ 101640 w 136525"/>
              <a:gd name="connsiteY12" fmla="*/ 58625 h 149225"/>
              <a:gd name="connsiteX13" fmla="*/ 83602 w 136525"/>
              <a:gd name="connsiteY13" fmla="*/ 62333 h 149225"/>
              <a:gd name="connsiteX14" fmla="*/ 68311 w 136525"/>
              <a:gd name="connsiteY14" fmla="*/ 72894 h 149225"/>
              <a:gd name="connsiteX15" fmla="*/ 58094 w 136525"/>
              <a:gd name="connsiteY15" fmla="*/ 88698 h 149225"/>
              <a:gd name="connsiteX16" fmla="*/ 54506 w 136525"/>
              <a:gd name="connsiteY16" fmla="*/ 107341 h 14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6525" h="149225">
                <a:moveTo>
                  <a:pt x="54506" y="107341"/>
                </a:moveTo>
                <a:cubicBezTo>
                  <a:pt x="54506" y="113801"/>
                  <a:pt x="55702" y="120015"/>
                  <a:pt x="58094" y="125984"/>
                </a:cubicBezTo>
                <a:cubicBezTo>
                  <a:pt x="60485" y="131952"/>
                  <a:pt x="63891" y="137221"/>
                  <a:pt x="68311" y="141789"/>
                </a:cubicBezTo>
                <a:cubicBezTo>
                  <a:pt x="72731" y="146356"/>
                  <a:pt x="77828" y="149877"/>
                  <a:pt x="83602" y="152349"/>
                </a:cubicBezTo>
                <a:cubicBezTo>
                  <a:pt x="89377" y="154821"/>
                  <a:pt x="95389" y="156057"/>
                  <a:pt x="101640" y="156057"/>
                </a:cubicBezTo>
                <a:cubicBezTo>
                  <a:pt x="107890" y="156057"/>
                  <a:pt x="113903" y="154821"/>
                  <a:pt x="119677" y="152349"/>
                </a:cubicBezTo>
                <a:cubicBezTo>
                  <a:pt x="125452" y="149877"/>
                  <a:pt x="130549" y="146356"/>
                  <a:pt x="134968" y="141789"/>
                </a:cubicBezTo>
                <a:cubicBezTo>
                  <a:pt x="139388" y="137221"/>
                  <a:pt x="142794" y="131952"/>
                  <a:pt x="145186" y="125984"/>
                </a:cubicBezTo>
                <a:cubicBezTo>
                  <a:pt x="147578" y="120015"/>
                  <a:pt x="148774" y="113801"/>
                  <a:pt x="148774" y="107341"/>
                </a:cubicBezTo>
                <a:cubicBezTo>
                  <a:pt x="148774" y="100881"/>
                  <a:pt x="147578" y="94667"/>
                  <a:pt x="145186" y="88698"/>
                </a:cubicBezTo>
                <a:cubicBezTo>
                  <a:pt x="142794" y="82730"/>
                  <a:pt x="139388" y="77462"/>
                  <a:pt x="134968" y="72894"/>
                </a:cubicBezTo>
                <a:cubicBezTo>
                  <a:pt x="130549" y="68326"/>
                  <a:pt x="125452" y="64806"/>
                  <a:pt x="119677" y="62333"/>
                </a:cubicBezTo>
                <a:cubicBezTo>
                  <a:pt x="113903" y="59861"/>
                  <a:pt x="107890" y="58625"/>
                  <a:pt x="101640" y="58625"/>
                </a:cubicBezTo>
                <a:cubicBezTo>
                  <a:pt x="95389" y="58625"/>
                  <a:pt x="89377" y="59861"/>
                  <a:pt x="83602" y="62333"/>
                </a:cubicBezTo>
                <a:cubicBezTo>
                  <a:pt x="77828" y="64806"/>
                  <a:pt x="72731" y="68326"/>
                  <a:pt x="68311" y="72894"/>
                </a:cubicBezTo>
                <a:cubicBezTo>
                  <a:pt x="63891" y="77462"/>
                  <a:pt x="60485" y="82730"/>
                  <a:pt x="58094" y="88698"/>
                </a:cubicBezTo>
                <a:cubicBezTo>
                  <a:pt x="55702" y="94667"/>
                  <a:pt x="54506" y="100881"/>
                  <a:pt x="54506" y="107341"/>
                </a:cubicBezTo>
                <a:close/>
              </a:path>
            </a:pathLst>
          </a:custGeom>
          <a:solidFill>
            <a:srgbClr val="108b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reeform 209"> 
				</p:cNvPr>
          <p:cNvSpPr/>
          <p:nvPr/>
        </p:nvSpPr>
        <p:spPr>
          <a:xfrm>
            <a:off x="6848475" y="1831975"/>
            <a:ext cx="149225" cy="149225"/>
          </a:xfrm>
          <a:custGeom>
            <a:avLst/>
            <a:gdLst>
              <a:gd name="connsiteX0" fmla="*/ 57680 w 149225"/>
              <a:gd name="connsiteY0" fmla="*/ 107341 h 149225"/>
              <a:gd name="connsiteX1" fmla="*/ 61269 w 149225"/>
              <a:gd name="connsiteY1" fmla="*/ 125984 h 149225"/>
              <a:gd name="connsiteX2" fmla="*/ 71486 w 149225"/>
              <a:gd name="connsiteY2" fmla="*/ 141789 h 149225"/>
              <a:gd name="connsiteX3" fmla="*/ 86777 w 149225"/>
              <a:gd name="connsiteY3" fmla="*/ 152349 h 149225"/>
              <a:gd name="connsiteX4" fmla="*/ 104815 w 149225"/>
              <a:gd name="connsiteY4" fmla="*/ 156057 h 149225"/>
              <a:gd name="connsiteX5" fmla="*/ 122852 w 149225"/>
              <a:gd name="connsiteY5" fmla="*/ 152349 h 149225"/>
              <a:gd name="connsiteX6" fmla="*/ 138144 w 149225"/>
              <a:gd name="connsiteY6" fmla="*/ 141789 h 149225"/>
              <a:gd name="connsiteX7" fmla="*/ 148361 w 149225"/>
              <a:gd name="connsiteY7" fmla="*/ 125984 h 149225"/>
              <a:gd name="connsiteX8" fmla="*/ 151949 w 149225"/>
              <a:gd name="connsiteY8" fmla="*/ 107341 h 149225"/>
              <a:gd name="connsiteX9" fmla="*/ 148361 w 149225"/>
              <a:gd name="connsiteY9" fmla="*/ 88698 h 149225"/>
              <a:gd name="connsiteX10" fmla="*/ 138144 w 149225"/>
              <a:gd name="connsiteY10" fmla="*/ 72894 h 149225"/>
              <a:gd name="connsiteX11" fmla="*/ 122852 w 149225"/>
              <a:gd name="connsiteY11" fmla="*/ 62333 h 149225"/>
              <a:gd name="connsiteX12" fmla="*/ 104815 w 149225"/>
              <a:gd name="connsiteY12" fmla="*/ 58625 h 149225"/>
              <a:gd name="connsiteX13" fmla="*/ 86777 w 149225"/>
              <a:gd name="connsiteY13" fmla="*/ 62333 h 149225"/>
              <a:gd name="connsiteX14" fmla="*/ 71486 w 149225"/>
              <a:gd name="connsiteY14" fmla="*/ 72894 h 149225"/>
              <a:gd name="connsiteX15" fmla="*/ 61269 w 149225"/>
              <a:gd name="connsiteY15" fmla="*/ 88698 h 149225"/>
              <a:gd name="connsiteX16" fmla="*/ 57680 w 149225"/>
              <a:gd name="connsiteY16" fmla="*/ 107341 h 14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225" h="149225">
                <a:moveTo>
                  <a:pt x="57680" y="107341"/>
                </a:moveTo>
                <a:cubicBezTo>
                  <a:pt x="57680" y="113801"/>
                  <a:pt x="58877" y="120015"/>
                  <a:pt x="61269" y="125984"/>
                </a:cubicBezTo>
                <a:cubicBezTo>
                  <a:pt x="63661" y="131952"/>
                  <a:pt x="67066" y="137221"/>
                  <a:pt x="71486" y="141789"/>
                </a:cubicBezTo>
                <a:cubicBezTo>
                  <a:pt x="75906" y="146356"/>
                  <a:pt x="81003" y="149877"/>
                  <a:pt x="86777" y="152349"/>
                </a:cubicBezTo>
                <a:cubicBezTo>
                  <a:pt x="92552" y="154821"/>
                  <a:pt x="98565" y="156057"/>
                  <a:pt x="104815" y="156057"/>
                </a:cubicBezTo>
                <a:cubicBezTo>
                  <a:pt x="111065" y="156057"/>
                  <a:pt x="117078" y="154821"/>
                  <a:pt x="122852" y="152349"/>
                </a:cubicBezTo>
                <a:cubicBezTo>
                  <a:pt x="128627" y="149877"/>
                  <a:pt x="133724" y="146356"/>
                  <a:pt x="138144" y="141789"/>
                </a:cubicBezTo>
                <a:cubicBezTo>
                  <a:pt x="142563" y="137221"/>
                  <a:pt x="145969" y="131952"/>
                  <a:pt x="148361" y="125984"/>
                </a:cubicBezTo>
                <a:cubicBezTo>
                  <a:pt x="150753" y="120015"/>
                  <a:pt x="151949" y="113801"/>
                  <a:pt x="151949" y="107341"/>
                </a:cubicBezTo>
                <a:cubicBezTo>
                  <a:pt x="151949" y="100881"/>
                  <a:pt x="150753" y="94667"/>
                  <a:pt x="148361" y="88698"/>
                </a:cubicBezTo>
                <a:cubicBezTo>
                  <a:pt x="145969" y="82730"/>
                  <a:pt x="142563" y="77462"/>
                  <a:pt x="138144" y="72894"/>
                </a:cubicBezTo>
                <a:cubicBezTo>
                  <a:pt x="133724" y="68326"/>
                  <a:pt x="128627" y="64806"/>
                  <a:pt x="122852" y="62333"/>
                </a:cubicBezTo>
                <a:cubicBezTo>
                  <a:pt x="117078" y="59861"/>
                  <a:pt x="111065" y="58625"/>
                  <a:pt x="104815" y="58625"/>
                </a:cubicBezTo>
                <a:cubicBezTo>
                  <a:pt x="98565" y="58625"/>
                  <a:pt x="92552" y="59861"/>
                  <a:pt x="86777" y="62333"/>
                </a:cubicBezTo>
                <a:cubicBezTo>
                  <a:pt x="81003" y="64806"/>
                  <a:pt x="75906" y="68326"/>
                  <a:pt x="71486" y="72894"/>
                </a:cubicBezTo>
                <a:cubicBezTo>
                  <a:pt x="67066" y="77462"/>
                  <a:pt x="63661" y="82730"/>
                  <a:pt x="61269" y="88698"/>
                </a:cubicBezTo>
                <a:cubicBezTo>
                  <a:pt x="58877" y="94667"/>
                  <a:pt x="57680" y="100881"/>
                  <a:pt x="57680" y="107341"/>
                </a:cubicBezTo>
                <a:close/>
              </a:path>
            </a:pathLst>
          </a:custGeom>
          <a:solidFill>
            <a:srgbClr val="e56a3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 210"> 
				</p:cNvPr>
          <p:cNvSpPr/>
          <p:nvPr/>
        </p:nvSpPr>
        <p:spPr>
          <a:xfrm>
            <a:off x="7623175" y="1831975"/>
            <a:ext cx="136525" cy="149225"/>
          </a:xfrm>
          <a:custGeom>
            <a:avLst/>
            <a:gdLst>
              <a:gd name="connsiteX0" fmla="*/ 54505 w 136525"/>
              <a:gd name="connsiteY0" fmla="*/ 107341 h 149225"/>
              <a:gd name="connsiteX1" fmla="*/ 58094 w 136525"/>
              <a:gd name="connsiteY1" fmla="*/ 125984 h 149225"/>
              <a:gd name="connsiteX2" fmla="*/ 68311 w 136525"/>
              <a:gd name="connsiteY2" fmla="*/ 141789 h 149225"/>
              <a:gd name="connsiteX3" fmla="*/ 83602 w 136525"/>
              <a:gd name="connsiteY3" fmla="*/ 152349 h 149225"/>
              <a:gd name="connsiteX4" fmla="*/ 101640 w 136525"/>
              <a:gd name="connsiteY4" fmla="*/ 156057 h 149225"/>
              <a:gd name="connsiteX5" fmla="*/ 119677 w 136525"/>
              <a:gd name="connsiteY5" fmla="*/ 152349 h 149225"/>
              <a:gd name="connsiteX6" fmla="*/ 134969 w 136525"/>
              <a:gd name="connsiteY6" fmla="*/ 141789 h 149225"/>
              <a:gd name="connsiteX7" fmla="*/ 145186 w 136525"/>
              <a:gd name="connsiteY7" fmla="*/ 125984 h 149225"/>
              <a:gd name="connsiteX8" fmla="*/ 148774 w 136525"/>
              <a:gd name="connsiteY8" fmla="*/ 107341 h 149225"/>
              <a:gd name="connsiteX9" fmla="*/ 145186 w 136525"/>
              <a:gd name="connsiteY9" fmla="*/ 88698 h 149225"/>
              <a:gd name="connsiteX10" fmla="*/ 134969 w 136525"/>
              <a:gd name="connsiteY10" fmla="*/ 72894 h 149225"/>
              <a:gd name="connsiteX11" fmla="*/ 119677 w 136525"/>
              <a:gd name="connsiteY11" fmla="*/ 62333 h 149225"/>
              <a:gd name="connsiteX12" fmla="*/ 101640 w 136525"/>
              <a:gd name="connsiteY12" fmla="*/ 58625 h 149225"/>
              <a:gd name="connsiteX13" fmla="*/ 83602 w 136525"/>
              <a:gd name="connsiteY13" fmla="*/ 62333 h 149225"/>
              <a:gd name="connsiteX14" fmla="*/ 68311 w 136525"/>
              <a:gd name="connsiteY14" fmla="*/ 72894 h 149225"/>
              <a:gd name="connsiteX15" fmla="*/ 58094 w 136525"/>
              <a:gd name="connsiteY15" fmla="*/ 88698 h 149225"/>
              <a:gd name="connsiteX16" fmla="*/ 54505 w 136525"/>
              <a:gd name="connsiteY16" fmla="*/ 107341 h 14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6525" h="149225">
                <a:moveTo>
                  <a:pt x="54505" y="107341"/>
                </a:moveTo>
                <a:cubicBezTo>
                  <a:pt x="54505" y="113801"/>
                  <a:pt x="55702" y="120015"/>
                  <a:pt x="58094" y="125984"/>
                </a:cubicBezTo>
                <a:cubicBezTo>
                  <a:pt x="60486" y="131952"/>
                  <a:pt x="63892" y="137221"/>
                  <a:pt x="68311" y="141789"/>
                </a:cubicBezTo>
                <a:cubicBezTo>
                  <a:pt x="72731" y="146356"/>
                  <a:pt x="77828" y="149877"/>
                  <a:pt x="83602" y="152349"/>
                </a:cubicBezTo>
                <a:cubicBezTo>
                  <a:pt x="89377" y="154821"/>
                  <a:pt x="95390" y="156057"/>
                  <a:pt x="101640" y="156057"/>
                </a:cubicBezTo>
                <a:cubicBezTo>
                  <a:pt x="107890" y="156057"/>
                  <a:pt x="113903" y="154821"/>
                  <a:pt x="119677" y="152349"/>
                </a:cubicBezTo>
                <a:cubicBezTo>
                  <a:pt x="125452" y="149877"/>
                  <a:pt x="130549" y="146356"/>
                  <a:pt x="134969" y="141789"/>
                </a:cubicBezTo>
                <a:cubicBezTo>
                  <a:pt x="139388" y="137221"/>
                  <a:pt x="142794" y="131952"/>
                  <a:pt x="145186" y="125984"/>
                </a:cubicBezTo>
                <a:cubicBezTo>
                  <a:pt x="147578" y="120015"/>
                  <a:pt x="148774" y="113801"/>
                  <a:pt x="148774" y="107341"/>
                </a:cubicBezTo>
                <a:cubicBezTo>
                  <a:pt x="148774" y="100881"/>
                  <a:pt x="147578" y="94667"/>
                  <a:pt x="145186" y="88698"/>
                </a:cubicBezTo>
                <a:cubicBezTo>
                  <a:pt x="142794" y="82730"/>
                  <a:pt x="139388" y="77462"/>
                  <a:pt x="134969" y="72894"/>
                </a:cubicBezTo>
                <a:cubicBezTo>
                  <a:pt x="130549" y="68326"/>
                  <a:pt x="125452" y="64806"/>
                  <a:pt x="119677" y="62333"/>
                </a:cubicBezTo>
                <a:cubicBezTo>
                  <a:pt x="113903" y="59861"/>
                  <a:pt x="107890" y="58625"/>
                  <a:pt x="101640" y="58625"/>
                </a:cubicBezTo>
                <a:cubicBezTo>
                  <a:pt x="95390" y="58625"/>
                  <a:pt x="89377" y="59861"/>
                  <a:pt x="83602" y="62333"/>
                </a:cubicBezTo>
                <a:cubicBezTo>
                  <a:pt x="77828" y="64806"/>
                  <a:pt x="72731" y="68326"/>
                  <a:pt x="68311" y="72894"/>
                </a:cubicBezTo>
                <a:cubicBezTo>
                  <a:pt x="63892" y="77462"/>
                  <a:pt x="60486" y="82730"/>
                  <a:pt x="58094" y="88698"/>
                </a:cubicBezTo>
                <a:cubicBezTo>
                  <a:pt x="55702" y="94667"/>
                  <a:pt x="54505" y="100881"/>
                  <a:pt x="54505" y="107341"/>
                </a:cubicBezTo>
                <a:close/>
              </a:path>
            </a:pathLst>
          </a:custGeom>
          <a:solidFill>
            <a:srgbClr val="69007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 211"> 
				</p:cNvPr>
          <p:cNvSpPr/>
          <p:nvPr/>
        </p:nvSpPr>
        <p:spPr>
          <a:xfrm>
            <a:off x="10531475" y="2365375"/>
            <a:ext cx="796925" cy="1470025"/>
          </a:xfrm>
          <a:custGeom>
            <a:avLst/>
            <a:gdLst>
              <a:gd name="connsiteX0" fmla="*/ 89861 w 796925"/>
              <a:gd name="connsiteY0" fmla="*/ 59446 h 1470025"/>
              <a:gd name="connsiteX1" fmla="*/ 149897 w 796925"/>
              <a:gd name="connsiteY1" fmla="*/ 66021 h 1470025"/>
              <a:gd name="connsiteX2" fmla="*/ 209224 w 796925"/>
              <a:gd name="connsiteY2" fmla="*/ 77304 h 1470025"/>
              <a:gd name="connsiteX3" fmla="*/ 267475 w 796925"/>
              <a:gd name="connsiteY3" fmla="*/ 93223 h 1470025"/>
              <a:gd name="connsiteX4" fmla="*/ 324285 w 796925"/>
              <a:gd name="connsiteY4" fmla="*/ 113679 h 1470025"/>
              <a:gd name="connsiteX5" fmla="*/ 379301 w 796925"/>
              <a:gd name="connsiteY5" fmla="*/ 138546 h 1470025"/>
              <a:gd name="connsiteX6" fmla="*/ 432179 w 796925"/>
              <a:gd name="connsiteY6" fmla="*/ 167667 h 1470025"/>
              <a:gd name="connsiteX7" fmla="*/ 482589 w 796925"/>
              <a:gd name="connsiteY7" fmla="*/ 200861 h 1470025"/>
              <a:gd name="connsiteX8" fmla="*/ 530218 w 796925"/>
              <a:gd name="connsiteY8" fmla="*/ 237922 h 1470025"/>
              <a:gd name="connsiteX9" fmla="*/ 574767 w 796925"/>
              <a:gd name="connsiteY9" fmla="*/ 278618 h 1470025"/>
              <a:gd name="connsiteX10" fmla="*/ 615960 w 796925"/>
              <a:gd name="connsiteY10" fmla="*/ 322694 h 1470025"/>
              <a:gd name="connsiteX11" fmla="*/ 653539 w 796925"/>
              <a:gd name="connsiteY11" fmla="*/ 369878 h 1470025"/>
              <a:gd name="connsiteX12" fmla="*/ 687270 w 796925"/>
              <a:gd name="connsiteY12" fmla="*/ 419873 h 1470025"/>
              <a:gd name="connsiteX13" fmla="*/ 716943 w 796925"/>
              <a:gd name="connsiteY13" fmla="*/ 472369 h 1470025"/>
              <a:gd name="connsiteX14" fmla="*/ 742371 w 796925"/>
              <a:gd name="connsiteY14" fmla="*/ 527038 h 1470025"/>
              <a:gd name="connsiteX15" fmla="*/ 763399 w 796925"/>
              <a:gd name="connsiteY15" fmla="*/ 583539 h 1470025"/>
              <a:gd name="connsiteX16" fmla="*/ 779893 w 796925"/>
              <a:gd name="connsiteY16" fmla="*/ 641519 h 1470025"/>
              <a:gd name="connsiteX17" fmla="*/ 791751 w 796925"/>
              <a:gd name="connsiteY17" fmla="*/ 700618 h 1470025"/>
              <a:gd name="connsiteX18" fmla="*/ 798899 w 796925"/>
              <a:gd name="connsiteY18" fmla="*/ 760466 h 1470025"/>
              <a:gd name="connsiteX19" fmla="*/ 801292 w 796925"/>
              <a:gd name="connsiteY19" fmla="*/ 820690 h 1470025"/>
              <a:gd name="connsiteX20" fmla="*/ 798917 w 796925"/>
              <a:gd name="connsiteY20" fmla="*/ 880915 h 1470025"/>
              <a:gd name="connsiteX21" fmla="*/ 791786 w 796925"/>
              <a:gd name="connsiteY21" fmla="*/ 940765 h 1470025"/>
              <a:gd name="connsiteX22" fmla="*/ 779946 w 796925"/>
              <a:gd name="connsiteY22" fmla="*/ 999868 h 1470025"/>
              <a:gd name="connsiteX23" fmla="*/ 763468 w 796925"/>
              <a:gd name="connsiteY23" fmla="*/ 1057853 h 1470025"/>
              <a:gd name="connsiteX24" fmla="*/ 742458 w 796925"/>
              <a:gd name="connsiteY24" fmla="*/ 1114360 h 1470025"/>
              <a:gd name="connsiteX25" fmla="*/ 717045 w 796925"/>
              <a:gd name="connsiteY25" fmla="*/ 1169036 h 1470025"/>
              <a:gd name="connsiteX26" fmla="*/ 687387 w 796925"/>
              <a:gd name="connsiteY26" fmla="*/ 1221540 h 1470025"/>
              <a:gd name="connsiteX27" fmla="*/ 653670 w 796925"/>
              <a:gd name="connsiteY27" fmla="*/ 1271546 h 1470025"/>
              <a:gd name="connsiteX28" fmla="*/ 616105 w 796925"/>
              <a:gd name="connsiteY28" fmla="*/ 1318740 h 1470025"/>
              <a:gd name="connsiteX29" fmla="*/ 574926 w 796925"/>
              <a:gd name="connsiteY29" fmla="*/ 1362829 h 1470025"/>
              <a:gd name="connsiteX30" fmla="*/ 530388 w 796925"/>
              <a:gd name="connsiteY30" fmla="*/ 1403538 h 1470025"/>
              <a:gd name="connsiteX31" fmla="*/ 482771 w 796925"/>
              <a:gd name="connsiteY31" fmla="*/ 1440612 h 1470025"/>
              <a:gd name="connsiteX32" fmla="*/ 432370 w 796925"/>
              <a:gd name="connsiteY32" fmla="*/ 1473822 h 1470025"/>
              <a:gd name="connsiteX33" fmla="*/ 206732 w 796925"/>
              <a:gd name="connsiteY33" fmla="*/ 1101600 h 1470025"/>
              <a:gd name="connsiteX34" fmla="*/ 248880 w 796925"/>
              <a:gd name="connsiteY34" fmla="*/ 1071378 h 1470025"/>
              <a:gd name="connsiteX35" fmla="*/ 285738 w 796925"/>
              <a:gd name="connsiteY35" fmla="*/ 1034915 h 1470025"/>
              <a:gd name="connsiteX36" fmla="*/ 316389 w 796925"/>
              <a:gd name="connsiteY36" fmla="*/ 993120 h 1470025"/>
              <a:gd name="connsiteX37" fmla="*/ 340069 w 796925"/>
              <a:gd name="connsiteY37" fmla="*/ 947032 h 1470025"/>
              <a:gd name="connsiteX38" fmla="*/ 356189 w 796925"/>
              <a:gd name="connsiteY38" fmla="*/ 897800 h 1470025"/>
              <a:gd name="connsiteX39" fmla="*/ 364347 w 796925"/>
              <a:gd name="connsiteY39" fmla="*/ 846651 h 1470025"/>
              <a:gd name="connsiteX40" fmla="*/ 364339 w 796925"/>
              <a:gd name="connsiteY40" fmla="*/ 794857 h 1470025"/>
              <a:gd name="connsiteX41" fmla="*/ 356167 w 796925"/>
              <a:gd name="connsiteY41" fmla="*/ 743710 h 1470025"/>
              <a:gd name="connsiteX42" fmla="*/ 340032 w 796925"/>
              <a:gd name="connsiteY42" fmla="*/ 694483 h 1470025"/>
              <a:gd name="connsiteX43" fmla="*/ 316338 w 796925"/>
              <a:gd name="connsiteY43" fmla="*/ 648403 h 1470025"/>
              <a:gd name="connsiteX44" fmla="*/ 285675 w 796925"/>
              <a:gd name="connsiteY44" fmla="*/ 606616 h 1470025"/>
              <a:gd name="connsiteX45" fmla="*/ 248806 w 796925"/>
              <a:gd name="connsiteY45" fmla="*/ 570163 h 1470025"/>
              <a:gd name="connsiteX46" fmla="*/ 206650 w 796925"/>
              <a:gd name="connsiteY46" fmla="*/ 539954 h 1470025"/>
              <a:gd name="connsiteX47" fmla="*/ 160256 w 796925"/>
              <a:gd name="connsiteY47" fmla="*/ 516739 h 1470025"/>
              <a:gd name="connsiteX48" fmla="*/ 110779 w 796925"/>
              <a:gd name="connsiteY48" fmla="*/ 501098 h 1470025"/>
              <a:gd name="connsiteX49" fmla="*/ 59453 w 796925"/>
              <a:gd name="connsiteY49" fmla="*/ 493419 h 1470025"/>
              <a:gd name="connsiteX50" fmla="*/ 89861 w 796925"/>
              <a:gd name="connsiteY50" fmla="*/ 59446 h 1470025"/>
              <a:gd name="connsiteX51" fmla="*/ 89861 w 796925"/>
              <a:gd name="connsiteY51" fmla="*/ 59446 h 147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96925" h="1470025">
                <a:moveTo>
                  <a:pt x="89861" y="59446"/>
                </a:moveTo>
                <a:cubicBezTo>
                  <a:pt x="109960" y="60849"/>
                  <a:pt x="129971" y="63041"/>
                  <a:pt x="149897" y="66021"/>
                </a:cubicBezTo>
                <a:cubicBezTo>
                  <a:pt x="169822" y="69002"/>
                  <a:pt x="189597" y="72763"/>
                  <a:pt x="209224" y="77304"/>
                </a:cubicBezTo>
                <a:cubicBezTo>
                  <a:pt x="228851" y="81844"/>
                  <a:pt x="248268" y="87151"/>
                  <a:pt x="267475" y="93223"/>
                </a:cubicBezTo>
                <a:cubicBezTo>
                  <a:pt x="286682" y="99295"/>
                  <a:pt x="305618" y="106114"/>
                  <a:pt x="324285" y="113679"/>
                </a:cubicBezTo>
                <a:cubicBezTo>
                  <a:pt x="342952" y="121245"/>
                  <a:pt x="361291" y="129534"/>
                  <a:pt x="379301" y="138546"/>
                </a:cubicBezTo>
                <a:cubicBezTo>
                  <a:pt x="397311" y="147558"/>
                  <a:pt x="414937" y="157265"/>
                  <a:pt x="432179" y="167667"/>
                </a:cubicBezTo>
                <a:cubicBezTo>
                  <a:pt x="449420" y="178069"/>
                  <a:pt x="466224" y="189134"/>
                  <a:pt x="482589" y="200861"/>
                </a:cubicBezTo>
                <a:cubicBezTo>
                  <a:pt x="498954" y="212589"/>
                  <a:pt x="514831" y="224942"/>
                  <a:pt x="530218" y="237922"/>
                </a:cubicBezTo>
                <a:cubicBezTo>
                  <a:pt x="545604" y="250901"/>
                  <a:pt x="560454" y="264467"/>
                  <a:pt x="574767" y="278618"/>
                </a:cubicBezTo>
                <a:cubicBezTo>
                  <a:pt x="589080" y="292768"/>
                  <a:pt x="602811" y="307461"/>
                  <a:pt x="615960" y="322694"/>
                </a:cubicBezTo>
                <a:cubicBezTo>
                  <a:pt x="629108" y="337928"/>
                  <a:pt x="641635" y="353656"/>
                  <a:pt x="653539" y="369878"/>
                </a:cubicBezTo>
                <a:cubicBezTo>
                  <a:pt x="665442" y="386100"/>
                  <a:pt x="676686" y="402765"/>
                  <a:pt x="687270" y="419873"/>
                </a:cubicBezTo>
                <a:cubicBezTo>
                  <a:pt x="697854" y="436982"/>
                  <a:pt x="707745" y="454480"/>
                  <a:pt x="716943" y="472369"/>
                </a:cubicBezTo>
                <a:cubicBezTo>
                  <a:pt x="726140" y="490258"/>
                  <a:pt x="734617" y="508481"/>
                  <a:pt x="742371" y="527038"/>
                </a:cubicBezTo>
                <a:cubicBezTo>
                  <a:pt x="750127" y="545595"/>
                  <a:pt x="757135" y="564429"/>
                  <a:pt x="763399" y="583539"/>
                </a:cubicBezTo>
                <a:cubicBezTo>
                  <a:pt x="769662" y="602649"/>
                  <a:pt x="775160" y="621975"/>
                  <a:pt x="779893" y="641519"/>
                </a:cubicBezTo>
                <a:cubicBezTo>
                  <a:pt x="784626" y="661063"/>
                  <a:pt x="788578" y="680762"/>
                  <a:pt x="791751" y="700618"/>
                </a:cubicBezTo>
                <a:cubicBezTo>
                  <a:pt x="794924" y="720473"/>
                  <a:pt x="797307" y="740423"/>
                  <a:pt x="798899" y="760466"/>
                </a:cubicBezTo>
                <a:cubicBezTo>
                  <a:pt x="800492" y="780509"/>
                  <a:pt x="801290" y="800584"/>
                  <a:pt x="801292" y="820690"/>
                </a:cubicBezTo>
                <a:cubicBezTo>
                  <a:pt x="801296" y="840796"/>
                  <a:pt x="800503" y="860871"/>
                  <a:pt x="798917" y="880915"/>
                </a:cubicBezTo>
                <a:cubicBezTo>
                  <a:pt x="797330" y="900959"/>
                  <a:pt x="794953" y="920909"/>
                  <a:pt x="791786" y="940765"/>
                </a:cubicBezTo>
                <a:cubicBezTo>
                  <a:pt x="788620" y="960622"/>
                  <a:pt x="784673" y="980322"/>
                  <a:pt x="779946" y="999868"/>
                </a:cubicBezTo>
                <a:cubicBezTo>
                  <a:pt x="775219" y="1019412"/>
                  <a:pt x="769726" y="1038741"/>
                  <a:pt x="763468" y="1057853"/>
                </a:cubicBezTo>
                <a:cubicBezTo>
                  <a:pt x="757211" y="1076965"/>
                  <a:pt x="750207" y="1095800"/>
                  <a:pt x="742458" y="1114360"/>
                </a:cubicBezTo>
                <a:cubicBezTo>
                  <a:pt x="734708" y="1132919"/>
                  <a:pt x="726237" y="1151145"/>
                  <a:pt x="717045" y="1169036"/>
                </a:cubicBezTo>
                <a:cubicBezTo>
                  <a:pt x="707852" y="1186927"/>
                  <a:pt x="697966" y="1204429"/>
                  <a:pt x="687387" y="1221540"/>
                </a:cubicBezTo>
                <a:cubicBezTo>
                  <a:pt x="676809" y="1238652"/>
                  <a:pt x="665570" y="1255321"/>
                  <a:pt x="653670" y="1271546"/>
                </a:cubicBezTo>
                <a:cubicBezTo>
                  <a:pt x="641772" y="1287771"/>
                  <a:pt x="629250" y="1303502"/>
                  <a:pt x="616105" y="1318740"/>
                </a:cubicBezTo>
                <a:cubicBezTo>
                  <a:pt x="602961" y="1333978"/>
                  <a:pt x="589234" y="1348674"/>
                  <a:pt x="574926" y="1362829"/>
                </a:cubicBezTo>
                <a:cubicBezTo>
                  <a:pt x="560617" y="1376984"/>
                  <a:pt x="545772" y="1390554"/>
                  <a:pt x="530388" y="1403538"/>
                </a:cubicBezTo>
                <a:cubicBezTo>
                  <a:pt x="515005" y="1416522"/>
                  <a:pt x="499133" y="1428880"/>
                  <a:pt x="482771" y="1440612"/>
                </a:cubicBezTo>
                <a:cubicBezTo>
                  <a:pt x="466409" y="1452345"/>
                  <a:pt x="449608" y="1463414"/>
                  <a:pt x="432370" y="1473822"/>
                </a:cubicBezTo>
                <a:lnTo>
                  <a:pt x="206732" y="1101600"/>
                </a:lnTo>
                <a:cubicBezTo>
                  <a:pt x="221580" y="1092636"/>
                  <a:pt x="235629" y="1082562"/>
                  <a:pt x="248880" y="1071378"/>
                </a:cubicBezTo>
                <a:cubicBezTo>
                  <a:pt x="262130" y="1060194"/>
                  <a:pt x="274416" y="1048040"/>
                  <a:pt x="285738" y="1034915"/>
                </a:cubicBezTo>
                <a:cubicBezTo>
                  <a:pt x="297060" y="1021790"/>
                  <a:pt x="307277" y="1007859"/>
                  <a:pt x="316389" y="993120"/>
                </a:cubicBezTo>
                <a:cubicBezTo>
                  <a:pt x="325501" y="978380"/>
                  <a:pt x="333395" y="963018"/>
                  <a:pt x="340069" y="947032"/>
                </a:cubicBezTo>
                <a:cubicBezTo>
                  <a:pt x="346744" y="931046"/>
                  <a:pt x="352118" y="914635"/>
                  <a:pt x="356189" y="897800"/>
                </a:cubicBezTo>
                <a:cubicBezTo>
                  <a:pt x="360260" y="880965"/>
                  <a:pt x="362980" y="863915"/>
                  <a:pt x="364347" y="846651"/>
                </a:cubicBezTo>
                <a:cubicBezTo>
                  <a:pt x="365714" y="829386"/>
                  <a:pt x="365711" y="812122"/>
                  <a:pt x="364339" y="794857"/>
                </a:cubicBezTo>
                <a:cubicBezTo>
                  <a:pt x="362967" y="777593"/>
                  <a:pt x="360243" y="760544"/>
                  <a:pt x="356167" y="743710"/>
                </a:cubicBezTo>
                <a:cubicBezTo>
                  <a:pt x="352090" y="726876"/>
                  <a:pt x="346712" y="710467"/>
                  <a:pt x="340032" y="694483"/>
                </a:cubicBezTo>
                <a:cubicBezTo>
                  <a:pt x="333353" y="678499"/>
                  <a:pt x="325455" y="663139"/>
                  <a:pt x="316338" y="648403"/>
                </a:cubicBezTo>
                <a:cubicBezTo>
                  <a:pt x="307223" y="633666"/>
                  <a:pt x="297002" y="619737"/>
                  <a:pt x="285675" y="606616"/>
                </a:cubicBezTo>
                <a:cubicBezTo>
                  <a:pt x="274349" y="593494"/>
                  <a:pt x="262059" y="581343"/>
                  <a:pt x="248806" y="570163"/>
                </a:cubicBezTo>
                <a:cubicBezTo>
                  <a:pt x="235553" y="558983"/>
                  <a:pt x="221501" y="548913"/>
                  <a:pt x="206650" y="539954"/>
                </a:cubicBezTo>
                <a:cubicBezTo>
                  <a:pt x="191799" y="530994"/>
                  <a:pt x="176334" y="523256"/>
                  <a:pt x="160256" y="516739"/>
                </a:cubicBezTo>
                <a:cubicBezTo>
                  <a:pt x="144177" y="510222"/>
                  <a:pt x="127685" y="505009"/>
                  <a:pt x="110779" y="501098"/>
                </a:cubicBezTo>
                <a:cubicBezTo>
                  <a:pt x="93874" y="497187"/>
                  <a:pt x="76765" y="494627"/>
                  <a:pt x="59453" y="493419"/>
                </a:cubicBezTo>
                <a:lnTo>
                  <a:pt x="89861" y="59446"/>
                </a:lnTo>
                <a:lnTo>
                  <a:pt x="89861" y="59446"/>
                </a:lnTo>
                <a:close/>
              </a:path>
            </a:pathLst>
          </a:custGeom>
          <a:solidFill>
            <a:srgbClr val="108b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 212"> 
				</p:cNvPr>
          <p:cNvSpPr/>
          <p:nvPr/>
        </p:nvSpPr>
        <p:spPr>
          <a:xfrm>
            <a:off x="9744075" y="2860675"/>
            <a:ext cx="1216025" cy="1076325"/>
          </a:xfrm>
          <a:custGeom>
            <a:avLst/>
            <a:gdLst>
              <a:gd name="connsiteX0" fmla="*/ 1219770 w 1216025"/>
              <a:gd name="connsiteY0" fmla="*/ 978522 h 1076325"/>
              <a:gd name="connsiteX1" fmla="*/ 1167934 w 1216025"/>
              <a:gd name="connsiteY1" fmla="*/ 1007140 h 1076325"/>
              <a:gd name="connsiteX2" fmla="*/ 1114033 w 1216025"/>
              <a:gd name="connsiteY2" fmla="*/ 1031668 h 1076325"/>
              <a:gd name="connsiteX3" fmla="*/ 1058392 w 1216025"/>
              <a:gd name="connsiteY3" fmla="*/ 1051960 h 1076325"/>
              <a:gd name="connsiteX4" fmla="*/ 1001345 w 1216025"/>
              <a:gd name="connsiteY4" fmla="*/ 1067892 h 1076325"/>
              <a:gd name="connsiteX5" fmla="*/ 943232 w 1216025"/>
              <a:gd name="connsiteY5" fmla="*/ 1079370 h 1076325"/>
              <a:gd name="connsiteX6" fmla="*/ 884403 w 1216025"/>
              <a:gd name="connsiteY6" fmla="*/ 1086325 h 1076325"/>
              <a:gd name="connsiteX7" fmla="*/ 825212 w 1216025"/>
              <a:gd name="connsiteY7" fmla="*/ 1088715 h 1076325"/>
              <a:gd name="connsiteX8" fmla="*/ 766012 w 1216025"/>
              <a:gd name="connsiteY8" fmla="*/ 1086526 h 1076325"/>
              <a:gd name="connsiteX9" fmla="*/ 707160 w 1216025"/>
              <a:gd name="connsiteY9" fmla="*/ 1079770 h 1076325"/>
              <a:gd name="connsiteX10" fmla="*/ 649009 w 1216025"/>
              <a:gd name="connsiteY10" fmla="*/ 1068489 h 1076325"/>
              <a:gd name="connsiteX11" fmla="*/ 591907 w 1216025"/>
              <a:gd name="connsiteY11" fmla="*/ 1052750 h 1076325"/>
              <a:gd name="connsiteX12" fmla="*/ 536197 w 1216025"/>
              <a:gd name="connsiteY12" fmla="*/ 1032647 h 1076325"/>
              <a:gd name="connsiteX13" fmla="*/ 482213 w 1216025"/>
              <a:gd name="connsiteY13" fmla="*/ 1008301 h 1076325"/>
              <a:gd name="connsiteX14" fmla="*/ 430280 w 1216025"/>
              <a:gd name="connsiteY14" fmla="*/ 979859 h 1076325"/>
              <a:gd name="connsiteX15" fmla="*/ 380709 w 1216025"/>
              <a:gd name="connsiteY15" fmla="*/ 947490 h 1076325"/>
              <a:gd name="connsiteX16" fmla="*/ 333797 w 1216025"/>
              <a:gd name="connsiteY16" fmla="*/ 911389 h 1076325"/>
              <a:gd name="connsiteX17" fmla="*/ 289825 w 1216025"/>
              <a:gd name="connsiteY17" fmla="*/ 871773 h 1076325"/>
              <a:gd name="connsiteX18" fmla="*/ 249058 w 1216025"/>
              <a:gd name="connsiteY18" fmla="*/ 828880 h 1076325"/>
              <a:gd name="connsiteX19" fmla="*/ 211741 w 1216025"/>
              <a:gd name="connsiteY19" fmla="*/ 782965 h 1076325"/>
              <a:gd name="connsiteX20" fmla="*/ 178096 w 1216025"/>
              <a:gd name="connsiteY20" fmla="*/ 734306 h 1076325"/>
              <a:gd name="connsiteX21" fmla="*/ 148326 w 1216025"/>
              <a:gd name="connsiteY21" fmla="*/ 683195 h 1076325"/>
              <a:gd name="connsiteX22" fmla="*/ 122610 w 1216025"/>
              <a:gd name="connsiteY22" fmla="*/ 629937 h 1076325"/>
              <a:gd name="connsiteX23" fmla="*/ 101102 w 1216025"/>
              <a:gd name="connsiteY23" fmla="*/ 574852 h 1076325"/>
              <a:gd name="connsiteX24" fmla="*/ 83930 w 1216025"/>
              <a:gd name="connsiteY24" fmla="*/ 518271 h 1076325"/>
              <a:gd name="connsiteX25" fmla="*/ 71199 w 1216025"/>
              <a:gd name="connsiteY25" fmla="*/ 460534 h 1076325"/>
              <a:gd name="connsiteX26" fmla="*/ 62984 w 1216025"/>
              <a:gd name="connsiteY26" fmla="*/ 401987 h 1076325"/>
              <a:gd name="connsiteX27" fmla="*/ 59335 w 1216025"/>
              <a:gd name="connsiteY27" fmla="*/ 342980 h 1076325"/>
              <a:gd name="connsiteX28" fmla="*/ 60273 w 1216025"/>
              <a:gd name="connsiteY28" fmla="*/ 283869 h 1076325"/>
              <a:gd name="connsiteX29" fmla="*/ 65792 w 1216025"/>
              <a:gd name="connsiteY29" fmla="*/ 225007 h 1076325"/>
              <a:gd name="connsiteX30" fmla="*/ 75862 w 1216025"/>
              <a:gd name="connsiteY30" fmla="*/ 166749 h 1076325"/>
              <a:gd name="connsiteX31" fmla="*/ 90419 w 1216025"/>
              <a:gd name="connsiteY31" fmla="*/ 109443 h 1076325"/>
              <a:gd name="connsiteX32" fmla="*/ 109377 w 1216025"/>
              <a:gd name="connsiteY32" fmla="*/ 53433 h 1076325"/>
              <a:gd name="connsiteX33" fmla="*/ 516663 w 1216025"/>
              <a:gd name="connsiteY33" fmla="*/ 208512 h 1076325"/>
              <a:gd name="connsiteX34" fmla="*/ 502251 w 1216025"/>
              <a:gd name="connsiteY34" fmla="*/ 257238 h 1076325"/>
              <a:gd name="connsiteX35" fmla="*/ 495548 w 1216025"/>
              <a:gd name="connsiteY35" fmla="*/ 307600 h 1076325"/>
              <a:gd name="connsiteX36" fmla="*/ 496713 w 1216025"/>
              <a:gd name="connsiteY36" fmla="*/ 358390 h 1076325"/>
              <a:gd name="connsiteX37" fmla="*/ 505721 w 1216025"/>
              <a:gd name="connsiteY37" fmla="*/ 408393 h 1076325"/>
              <a:gd name="connsiteX38" fmla="*/ 522353 w 1216025"/>
              <a:gd name="connsiteY38" fmla="*/ 456409 h 1076325"/>
              <a:gd name="connsiteX39" fmla="*/ 546212 w 1216025"/>
              <a:gd name="connsiteY39" fmla="*/ 501288 h 1076325"/>
              <a:gd name="connsiteX40" fmla="*/ 576726 w 1216025"/>
              <a:gd name="connsiteY40" fmla="*/ 541954 h 1076325"/>
              <a:gd name="connsiteX41" fmla="*/ 613163 w 1216025"/>
              <a:gd name="connsiteY41" fmla="*/ 577433 h 1076325"/>
              <a:gd name="connsiteX42" fmla="*/ 654651 w 1216025"/>
              <a:gd name="connsiteY42" fmla="*/ 606875 h 1076325"/>
              <a:gd name="connsiteX43" fmla="*/ 700196 w 1216025"/>
              <a:gd name="connsiteY43" fmla="*/ 629574 h 1076325"/>
              <a:gd name="connsiteX44" fmla="*/ 748704 w 1216025"/>
              <a:gd name="connsiteY44" fmla="*/ 644986 h 1076325"/>
              <a:gd name="connsiteX45" fmla="*/ 799016 w 1216025"/>
              <a:gd name="connsiteY45" fmla="*/ 652742 h 1076325"/>
              <a:gd name="connsiteX46" fmla="*/ 849924 w 1216025"/>
              <a:gd name="connsiteY46" fmla="*/ 652656 h 1076325"/>
              <a:gd name="connsiteX47" fmla="*/ 900209 w 1216025"/>
              <a:gd name="connsiteY47" fmla="*/ 644730 h 1076325"/>
              <a:gd name="connsiteX48" fmla="*/ 948665 w 1216025"/>
              <a:gd name="connsiteY48" fmla="*/ 629153 h 1076325"/>
              <a:gd name="connsiteX49" fmla="*/ 994132 w 1216025"/>
              <a:gd name="connsiteY49" fmla="*/ 606300 h 1076325"/>
              <a:gd name="connsiteX50" fmla="*/ 1219770 w 1216025"/>
              <a:gd name="connsiteY50" fmla="*/ 978522 h 1076325"/>
              <a:gd name="connsiteX51" fmla="*/ 1219770 w 1216025"/>
              <a:gd name="connsiteY51" fmla="*/ 978522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6025" h="1076325">
                <a:moveTo>
                  <a:pt x="1219770" y="978522"/>
                </a:moveTo>
                <a:cubicBezTo>
                  <a:pt x="1202862" y="988729"/>
                  <a:pt x="1185583" y="998269"/>
                  <a:pt x="1167934" y="1007140"/>
                </a:cubicBezTo>
                <a:cubicBezTo>
                  <a:pt x="1150284" y="1016011"/>
                  <a:pt x="1132318" y="1024187"/>
                  <a:pt x="1114033" y="1031668"/>
                </a:cubicBezTo>
                <a:cubicBezTo>
                  <a:pt x="1095749" y="1039149"/>
                  <a:pt x="1077202" y="1045913"/>
                  <a:pt x="1058392" y="1051960"/>
                </a:cubicBezTo>
                <a:cubicBezTo>
                  <a:pt x="1039583" y="1058006"/>
                  <a:pt x="1020567" y="1063317"/>
                  <a:pt x="1001345" y="1067892"/>
                </a:cubicBezTo>
                <a:cubicBezTo>
                  <a:pt x="982122" y="1072467"/>
                  <a:pt x="962751" y="1076293"/>
                  <a:pt x="943232" y="1079370"/>
                </a:cubicBezTo>
                <a:cubicBezTo>
                  <a:pt x="923712" y="1082447"/>
                  <a:pt x="904102" y="1084765"/>
                  <a:pt x="884403" y="1086325"/>
                </a:cubicBezTo>
                <a:cubicBezTo>
                  <a:pt x="864703" y="1087885"/>
                  <a:pt x="844973" y="1088682"/>
                  <a:pt x="825212" y="1088715"/>
                </a:cubicBezTo>
                <a:cubicBezTo>
                  <a:pt x="805450" y="1088749"/>
                  <a:pt x="785717" y="1088019"/>
                  <a:pt x="766012" y="1086526"/>
                </a:cubicBezTo>
                <a:cubicBezTo>
                  <a:pt x="746307" y="1085033"/>
                  <a:pt x="726690" y="1082781"/>
                  <a:pt x="707160" y="1079770"/>
                </a:cubicBezTo>
                <a:cubicBezTo>
                  <a:pt x="687630" y="1076759"/>
                  <a:pt x="668247" y="1072999"/>
                  <a:pt x="649009" y="1068489"/>
                </a:cubicBezTo>
                <a:cubicBezTo>
                  <a:pt x="629771" y="1063979"/>
                  <a:pt x="610737" y="1058732"/>
                  <a:pt x="591907" y="1052750"/>
                </a:cubicBezTo>
                <a:cubicBezTo>
                  <a:pt x="573077" y="1046767"/>
                  <a:pt x="554507" y="1040066"/>
                  <a:pt x="536197" y="1032647"/>
                </a:cubicBezTo>
                <a:cubicBezTo>
                  <a:pt x="517887" y="1025228"/>
                  <a:pt x="499893" y="1017113"/>
                  <a:pt x="482213" y="1008301"/>
                </a:cubicBezTo>
                <a:cubicBezTo>
                  <a:pt x="464535" y="999490"/>
                  <a:pt x="447223" y="990009"/>
                  <a:pt x="430280" y="979859"/>
                </a:cubicBezTo>
                <a:cubicBezTo>
                  <a:pt x="413338" y="969708"/>
                  <a:pt x="396814" y="958918"/>
                  <a:pt x="380709" y="947490"/>
                </a:cubicBezTo>
                <a:cubicBezTo>
                  <a:pt x="364604" y="936061"/>
                  <a:pt x="348967" y="924028"/>
                  <a:pt x="333797" y="911389"/>
                </a:cubicBezTo>
                <a:cubicBezTo>
                  <a:pt x="318627" y="898751"/>
                  <a:pt x="303969" y="885545"/>
                  <a:pt x="289825" y="871773"/>
                </a:cubicBezTo>
                <a:cubicBezTo>
                  <a:pt x="275681" y="858001"/>
                  <a:pt x="262092" y="843703"/>
                  <a:pt x="249058" y="828880"/>
                </a:cubicBezTo>
                <a:cubicBezTo>
                  <a:pt x="236025" y="814056"/>
                  <a:pt x="223585" y="798751"/>
                  <a:pt x="211741" y="782965"/>
                </a:cubicBezTo>
                <a:cubicBezTo>
                  <a:pt x="199896" y="767179"/>
                  <a:pt x="188681" y="750960"/>
                  <a:pt x="178096" y="734306"/>
                </a:cubicBezTo>
                <a:cubicBezTo>
                  <a:pt x="167511" y="717653"/>
                  <a:pt x="157588" y="700616"/>
                  <a:pt x="148326" y="683195"/>
                </a:cubicBezTo>
                <a:cubicBezTo>
                  <a:pt x="139065" y="665774"/>
                  <a:pt x="130492" y="648021"/>
                  <a:pt x="122610" y="629937"/>
                </a:cubicBezTo>
                <a:cubicBezTo>
                  <a:pt x="114727" y="611852"/>
                  <a:pt x="107558" y="593491"/>
                  <a:pt x="101102" y="574852"/>
                </a:cubicBezTo>
                <a:cubicBezTo>
                  <a:pt x="94646" y="556213"/>
                  <a:pt x="88922" y="537353"/>
                  <a:pt x="83930" y="518271"/>
                </a:cubicBezTo>
                <a:cubicBezTo>
                  <a:pt x="78939" y="499190"/>
                  <a:pt x="74695" y="479944"/>
                  <a:pt x="71199" y="460534"/>
                </a:cubicBezTo>
                <a:cubicBezTo>
                  <a:pt x="67702" y="441124"/>
                  <a:pt x="64965" y="421608"/>
                  <a:pt x="62984" y="401987"/>
                </a:cubicBezTo>
                <a:cubicBezTo>
                  <a:pt x="61004" y="382365"/>
                  <a:pt x="59787" y="362696"/>
                  <a:pt x="59335" y="342980"/>
                </a:cubicBezTo>
                <a:cubicBezTo>
                  <a:pt x="58882" y="323264"/>
                  <a:pt x="59194" y="303561"/>
                  <a:pt x="60273" y="283869"/>
                </a:cubicBezTo>
                <a:cubicBezTo>
                  <a:pt x="61351" y="264177"/>
                  <a:pt x="63190" y="244557"/>
                  <a:pt x="65792" y="225007"/>
                </a:cubicBezTo>
                <a:cubicBezTo>
                  <a:pt x="68395" y="205458"/>
                  <a:pt x="71751" y="186039"/>
                  <a:pt x="75862" y="166749"/>
                </a:cubicBezTo>
                <a:cubicBezTo>
                  <a:pt x="79972" y="147459"/>
                  <a:pt x="84825" y="128357"/>
                  <a:pt x="90419" y="109443"/>
                </a:cubicBezTo>
                <a:cubicBezTo>
                  <a:pt x="96013" y="90528"/>
                  <a:pt x="102332" y="71859"/>
                  <a:pt x="109377" y="53433"/>
                </a:cubicBezTo>
                <a:lnTo>
                  <a:pt x="516663" y="208512"/>
                </a:lnTo>
                <a:cubicBezTo>
                  <a:pt x="510595" y="224382"/>
                  <a:pt x="505791" y="240624"/>
                  <a:pt x="502251" y="257238"/>
                </a:cubicBezTo>
                <a:cubicBezTo>
                  <a:pt x="498711" y="273852"/>
                  <a:pt x="496476" y="290639"/>
                  <a:pt x="495548" y="307600"/>
                </a:cubicBezTo>
                <a:cubicBezTo>
                  <a:pt x="494620" y="324560"/>
                  <a:pt x="495008" y="341490"/>
                  <a:pt x="496713" y="358390"/>
                </a:cubicBezTo>
                <a:cubicBezTo>
                  <a:pt x="498419" y="375290"/>
                  <a:pt x="501422" y="391958"/>
                  <a:pt x="505721" y="408393"/>
                </a:cubicBezTo>
                <a:cubicBezTo>
                  <a:pt x="510020" y="424827"/>
                  <a:pt x="515563" y="440833"/>
                  <a:pt x="522353" y="456409"/>
                </a:cubicBezTo>
                <a:cubicBezTo>
                  <a:pt x="529142" y="471985"/>
                  <a:pt x="537095" y="486944"/>
                  <a:pt x="546212" y="501288"/>
                </a:cubicBezTo>
                <a:cubicBezTo>
                  <a:pt x="555328" y="515631"/>
                  <a:pt x="565500" y="529187"/>
                  <a:pt x="576726" y="541954"/>
                </a:cubicBezTo>
                <a:cubicBezTo>
                  <a:pt x="587951" y="554721"/>
                  <a:pt x="600097" y="566548"/>
                  <a:pt x="613163" y="577433"/>
                </a:cubicBezTo>
                <a:cubicBezTo>
                  <a:pt x="626229" y="588319"/>
                  <a:pt x="640058" y="598133"/>
                  <a:pt x="654651" y="606875"/>
                </a:cubicBezTo>
                <a:cubicBezTo>
                  <a:pt x="669244" y="615618"/>
                  <a:pt x="684425" y="623184"/>
                  <a:pt x="700196" y="629574"/>
                </a:cubicBezTo>
                <a:cubicBezTo>
                  <a:pt x="715965" y="635964"/>
                  <a:pt x="732135" y="641102"/>
                  <a:pt x="748704" y="644986"/>
                </a:cubicBezTo>
                <a:cubicBezTo>
                  <a:pt x="765274" y="648871"/>
                  <a:pt x="782044" y="651456"/>
                  <a:pt x="799016" y="652742"/>
                </a:cubicBezTo>
                <a:cubicBezTo>
                  <a:pt x="815988" y="654028"/>
                  <a:pt x="832956" y="654000"/>
                  <a:pt x="849924" y="652656"/>
                </a:cubicBezTo>
                <a:cubicBezTo>
                  <a:pt x="866891" y="651312"/>
                  <a:pt x="883653" y="648670"/>
                  <a:pt x="900209" y="644730"/>
                </a:cubicBezTo>
                <a:cubicBezTo>
                  <a:pt x="916764" y="640789"/>
                  <a:pt x="932917" y="635597"/>
                  <a:pt x="948665" y="629153"/>
                </a:cubicBezTo>
                <a:cubicBezTo>
                  <a:pt x="964414" y="622710"/>
                  <a:pt x="979568" y="615092"/>
                  <a:pt x="994132" y="606300"/>
                </a:cubicBezTo>
                <a:lnTo>
                  <a:pt x="1219770" y="978522"/>
                </a:lnTo>
                <a:lnTo>
                  <a:pt x="1219770" y="978522"/>
                </a:lnTo>
                <a:close/>
              </a:path>
            </a:pathLst>
          </a:custGeom>
          <a:solidFill>
            <a:srgbClr val="e56a3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reeform 213"> 
				</p:cNvPr>
          <p:cNvSpPr/>
          <p:nvPr/>
        </p:nvSpPr>
        <p:spPr>
          <a:xfrm>
            <a:off x="9794875" y="2365375"/>
            <a:ext cx="822325" cy="695325"/>
          </a:xfrm>
          <a:custGeom>
            <a:avLst/>
            <a:gdLst>
              <a:gd name="connsiteX0" fmla="*/ 58577 w 822325"/>
              <a:gd name="connsiteY0" fmla="*/ 548733 h 695325"/>
              <a:gd name="connsiteX1" fmla="*/ 82569 w 822325"/>
              <a:gd name="connsiteY1" fmla="*/ 492786 h 695325"/>
              <a:gd name="connsiteX2" fmla="*/ 110952 w 822325"/>
              <a:gd name="connsiteY2" fmla="*/ 438923 h 695325"/>
              <a:gd name="connsiteX3" fmla="*/ 143544 w 822325"/>
              <a:gd name="connsiteY3" fmla="*/ 387489 h 695325"/>
              <a:gd name="connsiteX4" fmla="*/ 180140 w 822325"/>
              <a:gd name="connsiteY4" fmla="*/ 338810 h 695325"/>
              <a:gd name="connsiteX5" fmla="*/ 220505 w 822325"/>
              <a:gd name="connsiteY5" fmla="*/ 293195 h 695325"/>
              <a:gd name="connsiteX6" fmla="*/ 264383 w 822325"/>
              <a:gd name="connsiteY6" fmla="*/ 250934 h 695325"/>
              <a:gd name="connsiteX7" fmla="*/ 311497 w 822325"/>
              <a:gd name="connsiteY7" fmla="*/ 212297 h 695325"/>
              <a:gd name="connsiteX8" fmla="*/ 361545 w 822325"/>
              <a:gd name="connsiteY8" fmla="*/ 177529 h 695325"/>
              <a:gd name="connsiteX9" fmla="*/ 414210 w 822325"/>
              <a:gd name="connsiteY9" fmla="*/ 146850 h 695325"/>
              <a:gd name="connsiteX10" fmla="*/ 469156 w 822325"/>
              <a:gd name="connsiteY10" fmla="*/ 120456 h 695325"/>
              <a:gd name="connsiteX11" fmla="*/ 526035 w 822325"/>
              <a:gd name="connsiteY11" fmla="*/ 98515 h 695325"/>
              <a:gd name="connsiteX12" fmla="*/ 584486 w 822325"/>
              <a:gd name="connsiteY12" fmla="*/ 81166 h 695325"/>
              <a:gd name="connsiteX13" fmla="*/ 644135 w 822325"/>
              <a:gd name="connsiteY13" fmla="*/ 68519 h 695325"/>
              <a:gd name="connsiteX14" fmla="*/ 704604 w 822325"/>
              <a:gd name="connsiteY14" fmla="*/ 60656 h 695325"/>
              <a:gd name="connsiteX15" fmla="*/ 765509 w 822325"/>
              <a:gd name="connsiteY15" fmla="*/ 57625 h 695325"/>
              <a:gd name="connsiteX16" fmla="*/ 826461 w 822325"/>
              <a:gd name="connsiteY16" fmla="*/ 59446 h 695325"/>
              <a:gd name="connsiteX17" fmla="*/ 796053 w 822325"/>
              <a:gd name="connsiteY17" fmla="*/ 493419 h 695325"/>
              <a:gd name="connsiteX18" fmla="*/ 743654 w 822325"/>
              <a:gd name="connsiteY18" fmla="*/ 493939 h 695325"/>
              <a:gd name="connsiteX19" fmla="*/ 692003 w 822325"/>
              <a:gd name="connsiteY19" fmla="*/ 502758 h 695325"/>
              <a:gd name="connsiteX20" fmla="*/ 642411 w 822325"/>
              <a:gd name="connsiteY20" fmla="*/ 519653 h 695325"/>
              <a:gd name="connsiteX21" fmla="*/ 596139 w 822325"/>
              <a:gd name="connsiteY21" fmla="*/ 544194 h 695325"/>
              <a:gd name="connsiteX22" fmla="*/ 554359 w 822325"/>
              <a:gd name="connsiteY22" fmla="*/ 575759 h 695325"/>
              <a:gd name="connsiteX23" fmla="*/ 518135 w 822325"/>
              <a:gd name="connsiteY23" fmla="*/ 613545 h 695325"/>
              <a:gd name="connsiteX24" fmla="*/ 488384 w 822325"/>
              <a:gd name="connsiteY24" fmla="*/ 656594 h 695325"/>
              <a:gd name="connsiteX25" fmla="*/ 465863 w 822325"/>
              <a:gd name="connsiteY25" fmla="*/ 703812 h 695325"/>
              <a:gd name="connsiteX26" fmla="*/ 58577 w 822325"/>
              <a:gd name="connsiteY26" fmla="*/ 548733 h 695325"/>
              <a:gd name="connsiteX27" fmla="*/ 58577 w 822325"/>
              <a:gd name="connsiteY27" fmla="*/ 548733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325" h="695325">
                <a:moveTo>
                  <a:pt x="58577" y="548733"/>
                </a:moveTo>
                <a:cubicBezTo>
                  <a:pt x="65829" y="529766"/>
                  <a:pt x="73826" y="511116"/>
                  <a:pt x="82569" y="492786"/>
                </a:cubicBezTo>
                <a:cubicBezTo>
                  <a:pt x="91312" y="474455"/>
                  <a:pt x="100773" y="456501"/>
                  <a:pt x="110952" y="438923"/>
                </a:cubicBezTo>
                <a:cubicBezTo>
                  <a:pt x="121130" y="421346"/>
                  <a:pt x="131995" y="404201"/>
                  <a:pt x="143544" y="387489"/>
                </a:cubicBezTo>
                <a:cubicBezTo>
                  <a:pt x="155094" y="370777"/>
                  <a:pt x="167292" y="354551"/>
                  <a:pt x="180140" y="338810"/>
                </a:cubicBezTo>
                <a:cubicBezTo>
                  <a:pt x="192987" y="323069"/>
                  <a:pt x="206442" y="307864"/>
                  <a:pt x="220505" y="293195"/>
                </a:cubicBezTo>
                <a:cubicBezTo>
                  <a:pt x="234568" y="278526"/>
                  <a:pt x="249194" y="264439"/>
                  <a:pt x="264383" y="250934"/>
                </a:cubicBezTo>
                <a:cubicBezTo>
                  <a:pt x="279573" y="237430"/>
                  <a:pt x="295278" y="224551"/>
                  <a:pt x="311497" y="212297"/>
                </a:cubicBezTo>
                <a:cubicBezTo>
                  <a:pt x="327716" y="200043"/>
                  <a:pt x="344399" y="188454"/>
                  <a:pt x="361545" y="177529"/>
                </a:cubicBezTo>
                <a:cubicBezTo>
                  <a:pt x="378691" y="166603"/>
                  <a:pt x="396246" y="156377"/>
                  <a:pt x="414210" y="146850"/>
                </a:cubicBezTo>
                <a:cubicBezTo>
                  <a:pt x="432173" y="137323"/>
                  <a:pt x="450489" y="128525"/>
                  <a:pt x="469156" y="120456"/>
                </a:cubicBezTo>
                <a:cubicBezTo>
                  <a:pt x="487823" y="112387"/>
                  <a:pt x="506783" y="105074"/>
                  <a:pt x="526035" y="98515"/>
                </a:cubicBezTo>
                <a:cubicBezTo>
                  <a:pt x="545287" y="91956"/>
                  <a:pt x="564770" y="86173"/>
                  <a:pt x="584486" y="81166"/>
                </a:cubicBezTo>
                <a:cubicBezTo>
                  <a:pt x="604200" y="76159"/>
                  <a:pt x="624083" y="71943"/>
                  <a:pt x="644135" y="68519"/>
                </a:cubicBezTo>
                <a:cubicBezTo>
                  <a:pt x="664186" y="65096"/>
                  <a:pt x="684342" y="62474"/>
                  <a:pt x="704604" y="60656"/>
                </a:cubicBezTo>
                <a:cubicBezTo>
                  <a:pt x="724865" y="58837"/>
                  <a:pt x="745166" y="57827"/>
                  <a:pt x="765509" y="57625"/>
                </a:cubicBezTo>
                <a:cubicBezTo>
                  <a:pt x="785851" y="57423"/>
                  <a:pt x="806168" y="58030"/>
                  <a:pt x="826461" y="59446"/>
                </a:cubicBezTo>
                <a:lnTo>
                  <a:pt x="796053" y="493419"/>
                </a:lnTo>
                <a:cubicBezTo>
                  <a:pt x="778573" y="492199"/>
                  <a:pt x="761107" y="492372"/>
                  <a:pt x="743654" y="493939"/>
                </a:cubicBezTo>
                <a:cubicBezTo>
                  <a:pt x="726202" y="495505"/>
                  <a:pt x="708985" y="498445"/>
                  <a:pt x="692003" y="502758"/>
                </a:cubicBezTo>
                <a:cubicBezTo>
                  <a:pt x="675022" y="507071"/>
                  <a:pt x="658491" y="512703"/>
                  <a:pt x="642411" y="519653"/>
                </a:cubicBezTo>
                <a:cubicBezTo>
                  <a:pt x="626333" y="526603"/>
                  <a:pt x="610908" y="534784"/>
                  <a:pt x="596139" y="544194"/>
                </a:cubicBezTo>
                <a:cubicBezTo>
                  <a:pt x="581369" y="553605"/>
                  <a:pt x="567443" y="564127"/>
                  <a:pt x="554359" y="575759"/>
                </a:cubicBezTo>
                <a:cubicBezTo>
                  <a:pt x="541276" y="587391"/>
                  <a:pt x="529201" y="599987"/>
                  <a:pt x="518135" y="613545"/>
                </a:cubicBezTo>
                <a:cubicBezTo>
                  <a:pt x="507069" y="627104"/>
                  <a:pt x="497151" y="641453"/>
                  <a:pt x="488384" y="656594"/>
                </a:cubicBezTo>
                <a:cubicBezTo>
                  <a:pt x="479616" y="671735"/>
                  <a:pt x="472109" y="687474"/>
                  <a:pt x="465863" y="703812"/>
                </a:cubicBezTo>
                <a:lnTo>
                  <a:pt x="58577" y="548733"/>
                </a:lnTo>
                <a:lnTo>
                  <a:pt x="58577" y="548733"/>
                </a:lnTo>
                <a:close/>
              </a:path>
            </a:pathLst>
          </a:custGeom>
          <a:solidFill>
            <a:srgbClr val="1122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reeform 214"> 
				</p:cNvPr>
          <p:cNvSpPr/>
          <p:nvPr/>
        </p:nvSpPr>
        <p:spPr>
          <a:xfrm>
            <a:off x="9083675" y="1895475"/>
            <a:ext cx="136525" cy="149225"/>
          </a:xfrm>
          <a:custGeom>
            <a:avLst/>
            <a:gdLst>
              <a:gd name="connsiteX0" fmla="*/ 51330 w 136525"/>
              <a:gd name="connsiteY0" fmla="*/ 100991 h 149225"/>
              <a:gd name="connsiteX1" fmla="*/ 54919 w 136525"/>
              <a:gd name="connsiteY1" fmla="*/ 119634 h 149225"/>
              <a:gd name="connsiteX2" fmla="*/ 65136 w 136525"/>
              <a:gd name="connsiteY2" fmla="*/ 135439 h 149225"/>
              <a:gd name="connsiteX3" fmla="*/ 80427 w 136525"/>
              <a:gd name="connsiteY3" fmla="*/ 145999 h 149225"/>
              <a:gd name="connsiteX4" fmla="*/ 98465 w 136525"/>
              <a:gd name="connsiteY4" fmla="*/ 149707 h 149225"/>
              <a:gd name="connsiteX5" fmla="*/ 116502 w 136525"/>
              <a:gd name="connsiteY5" fmla="*/ 145999 h 149225"/>
              <a:gd name="connsiteX6" fmla="*/ 131794 w 136525"/>
              <a:gd name="connsiteY6" fmla="*/ 135439 h 149225"/>
              <a:gd name="connsiteX7" fmla="*/ 142011 w 136525"/>
              <a:gd name="connsiteY7" fmla="*/ 119634 h 149225"/>
              <a:gd name="connsiteX8" fmla="*/ 145599 w 136525"/>
              <a:gd name="connsiteY8" fmla="*/ 100991 h 149225"/>
              <a:gd name="connsiteX9" fmla="*/ 142011 w 136525"/>
              <a:gd name="connsiteY9" fmla="*/ 82348 h 149225"/>
              <a:gd name="connsiteX10" fmla="*/ 131794 w 136525"/>
              <a:gd name="connsiteY10" fmla="*/ 66544 h 149225"/>
              <a:gd name="connsiteX11" fmla="*/ 116502 w 136525"/>
              <a:gd name="connsiteY11" fmla="*/ 55983 h 149225"/>
              <a:gd name="connsiteX12" fmla="*/ 98465 w 136525"/>
              <a:gd name="connsiteY12" fmla="*/ 52275 h 149225"/>
              <a:gd name="connsiteX13" fmla="*/ 80427 w 136525"/>
              <a:gd name="connsiteY13" fmla="*/ 55983 h 149225"/>
              <a:gd name="connsiteX14" fmla="*/ 65136 w 136525"/>
              <a:gd name="connsiteY14" fmla="*/ 66544 h 149225"/>
              <a:gd name="connsiteX15" fmla="*/ 54919 w 136525"/>
              <a:gd name="connsiteY15" fmla="*/ 82348 h 149225"/>
              <a:gd name="connsiteX16" fmla="*/ 51330 w 136525"/>
              <a:gd name="connsiteY16" fmla="*/ 100991 h 14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6525" h="149225">
                <a:moveTo>
                  <a:pt x="51330" y="100991"/>
                </a:moveTo>
                <a:cubicBezTo>
                  <a:pt x="51330" y="107451"/>
                  <a:pt x="52527" y="113665"/>
                  <a:pt x="54919" y="119634"/>
                </a:cubicBezTo>
                <a:cubicBezTo>
                  <a:pt x="57311" y="125602"/>
                  <a:pt x="60717" y="130871"/>
                  <a:pt x="65136" y="135439"/>
                </a:cubicBezTo>
                <a:cubicBezTo>
                  <a:pt x="69556" y="140006"/>
                  <a:pt x="74653" y="143527"/>
                  <a:pt x="80427" y="145999"/>
                </a:cubicBezTo>
                <a:cubicBezTo>
                  <a:pt x="86202" y="148471"/>
                  <a:pt x="92215" y="149707"/>
                  <a:pt x="98465" y="149707"/>
                </a:cubicBezTo>
                <a:cubicBezTo>
                  <a:pt x="104716" y="149707"/>
                  <a:pt x="110728" y="148471"/>
                  <a:pt x="116502" y="145999"/>
                </a:cubicBezTo>
                <a:cubicBezTo>
                  <a:pt x="122277" y="143527"/>
                  <a:pt x="127374" y="140006"/>
                  <a:pt x="131794" y="135439"/>
                </a:cubicBezTo>
                <a:cubicBezTo>
                  <a:pt x="136214" y="130871"/>
                  <a:pt x="139619" y="125602"/>
                  <a:pt x="142011" y="119634"/>
                </a:cubicBezTo>
                <a:cubicBezTo>
                  <a:pt x="144403" y="113665"/>
                  <a:pt x="145599" y="107451"/>
                  <a:pt x="145599" y="100991"/>
                </a:cubicBezTo>
                <a:cubicBezTo>
                  <a:pt x="145599" y="94531"/>
                  <a:pt x="144403" y="88317"/>
                  <a:pt x="142011" y="82348"/>
                </a:cubicBezTo>
                <a:cubicBezTo>
                  <a:pt x="139619" y="76380"/>
                  <a:pt x="136214" y="71112"/>
                  <a:pt x="131794" y="66544"/>
                </a:cubicBezTo>
                <a:cubicBezTo>
                  <a:pt x="127374" y="61976"/>
                  <a:pt x="122277" y="58456"/>
                  <a:pt x="116502" y="55983"/>
                </a:cubicBezTo>
                <a:cubicBezTo>
                  <a:pt x="110728" y="53511"/>
                  <a:pt x="104716" y="52275"/>
                  <a:pt x="98465" y="52275"/>
                </a:cubicBezTo>
                <a:cubicBezTo>
                  <a:pt x="92215" y="52275"/>
                  <a:pt x="86202" y="53511"/>
                  <a:pt x="80427" y="55983"/>
                </a:cubicBezTo>
                <a:cubicBezTo>
                  <a:pt x="74653" y="58456"/>
                  <a:pt x="69556" y="61976"/>
                  <a:pt x="65136" y="66544"/>
                </a:cubicBezTo>
                <a:cubicBezTo>
                  <a:pt x="60717" y="71112"/>
                  <a:pt x="57311" y="76380"/>
                  <a:pt x="54919" y="82348"/>
                </a:cubicBezTo>
                <a:cubicBezTo>
                  <a:pt x="52527" y="88317"/>
                  <a:pt x="51330" y="94531"/>
                  <a:pt x="51330" y="100991"/>
                </a:cubicBezTo>
                <a:close/>
              </a:path>
            </a:pathLst>
          </a:custGeom>
          <a:solidFill>
            <a:srgbClr val="108b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reeform 215"> 
				</p:cNvPr>
          <p:cNvSpPr/>
          <p:nvPr/>
        </p:nvSpPr>
        <p:spPr>
          <a:xfrm>
            <a:off x="9426575" y="1895475"/>
            <a:ext cx="136525" cy="149225"/>
          </a:xfrm>
          <a:custGeom>
            <a:avLst/>
            <a:gdLst>
              <a:gd name="connsiteX0" fmla="*/ 51330 w 136525"/>
              <a:gd name="connsiteY0" fmla="*/ 100991 h 149225"/>
              <a:gd name="connsiteX1" fmla="*/ 54919 w 136525"/>
              <a:gd name="connsiteY1" fmla="*/ 119634 h 149225"/>
              <a:gd name="connsiteX2" fmla="*/ 65136 w 136525"/>
              <a:gd name="connsiteY2" fmla="*/ 135439 h 149225"/>
              <a:gd name="connsiteX3" fmla="*/ 80427 w 136525"/>
              <a:gd name="connsiteY3" fmla="*/ 145999 h 149225"/>
              <a:gd name="connsiteX4" fmla="*/ 98465 w 136525"/>
              <a:gd name="connsiteY4" fmla="*/ 149707 h 149225"/>
              <a:gd name="connsiteX5" fmla="*/ 116502 w 136525"/>
              <a:gd name="connsiteY5" fmla="*/ 145999 h 149225"/>
              <a:gd name="connsiteX6" fmla="*/ 131794 w 136525"/>
              <a:gd name="connsiteY6" fmla="*/ 135439 h 149225"/>
              <a:gd name="connsiteX7" fmla="*/ 142011 w 136525"/>
              <a:gd name="connsiteY7" fmla="*/ 119634 h 149225"/>
              <a:gd name="connsiteX8" fmla="*/ 145599 w 136525"/>
              <a:gd name="connsiteY8" fmla="*/ 100991 h 149225"/>
              <a:gd name="connsiteX9" fmla="*/ 142011 w 136525"/>
              <a:gd name="connsiteY9" fmla="*/ 82348 h 149225"/>
              <a:gd name="connsiteX10" fmla="*/ 131794 w 136525"/>
              <a:gd name="connsiteY10" fmla="*/ 66544 h 149225"/>
              <a:gd name="connsiteX11" fmla="*/ 116502 w 136525"/>
              <a:gd name="connsiteY11" fmla="*/ 55983 h 149225"/>
              <a:gd name="connsiteX12" fmla="*/ 98465 w 136525"/>
              <a:gd name="connsiteY12" fmla="*/ 52275 h 149225"/>
              <a:gd name="connsiteX13" fmla="*/ 80427 w 136525"/>
              <a:gd name="connsiteY13" fmla="*/ 55983 h 149225"/>
              <a:gd name="connsiteX14" fmla="*/ 65136 w 136525"/>
              <a:gd name="connsiteY14" fmla="*/ 66544 h 149225"/>
              <a:gd name="connsiteX15" fmla="*/ 54919 w 136525"/>
              <a:gd name="connsiteY15" fmla="*/ 82348 h 149225"/>
              <a:gd name="connsiteX16" fmla="*/ 51330 w 136525"/>
              <a:gd name="connsiteY16" fmla="*/ 100991 h 14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6525" h="149225">
                <a:moveTo>
                  <a:pt x="51330" y="100991"/>
                </a:moveTo>
                <a:cubicBezTo>
                  <a:pt x="51330" y="107451"/>
                  <a:pt x="52527" y="113665"/>
                  <a:pt x="54919" y="119634"/>
                </a:cubicBezTo>
                <a:cubicBezTo>
                  <a:pt x="57311" y="125602"/>
                  <a:pt x="60717" y="130871"/>
                  <a:pt x="65136" y="135439"/>
                </a:cubicBezTo>
                <a:cubicBezTo>
                  <a:pt x="69556" y="140006"/>
                  <a:pt x="74653" y="143527"/>
                  <a:pt x="80427" y="145999"/>
                </a:cubicBezTo>
                <a:cubicBezTo>
                  <a:pt x="86202" y="148471"/>
                  <a:pt x="92215" y="149707"/>
                  <a:pt x="98465" y="149707"/>
                </a:cubicBezTo>
                <a:cubicBezTo>
                  <a:pt x="104716" y="149707"/>
                  <a:pt x="110728" y="148471"/>
                  <a:pt x="116502" y="145999"/>
                </a:cubicBezTo>
                <a:cubicBezTo>
                  <a:pt x="122277" y="143527"/>
                  <a:pt x="127374" y="140006"/>
                  <a:pt x="131794" y="135439"/>
                </a:cubicBezTo>
                <a:cubicBezTo>
                  <a:pt x="136214" y="130871"/>
                  <a:pt x="139619" y="125602"/>
                  <a:pt x="142011" y="119634"/>
                </a:cubicBezTo>
                <a:cubicBezTo>
                  <a:pt x="144403" y="113665"/>
                  <a:pt x="145599" y="107451"/>
                  <a:pt x="145599" y="100991"/>
                </a:cubicBezTo>
                <a:cubicBezTo>
                  <a:pt x="145599" y="94531"/>
                  <a:pt x="144403" y="88317"/>
                  <a:pt x="142011" y="82348"/>
                </a:cubicBezTo>
                <a:cubicBezTo>
                  <a:pt x="139619" y="76380"/>
                  <a:pt x="136214" y="71112"/>
                  <a:pt x="131794" y="66544"/>
                </a:cubicBezTo>
                <a:cubicBezTo>
                  <a:pt x="127374" y="61976"/>
                  <a:pt x="122277" y="58456"/>
                  <a:pt x="116502" y="55983"/>
                </a:cubicBezTo>
                <a:cubicBezTo>
                  <a:pt x="110728" y="53511"/>
                  <a:pt x="104716" y="52275"/>
                  <a:pt x="98465" y="52275"/>
                </a:cubicBezTo>
                <a:cubicBezTo>
                  <a:pt x="92215" y="52275"/>
                  <a:pt x="86202" y="53511"/>
                  <a:pt x="80427" y="55983"/>
                </a:cubicBezTo>
                <a:cubicBezTo>
                  <a:pt x="74653" y="58456"/>
                  <a:pt x="69556" y="61976"/>
                  <a:pt x="65136" y="66544"/>
                </a:cubicBezTo>
                <a:cubicBezTo>
                  <a:pt x="60717" y="71112"/>
                  <a:pt x="57311" y="76380"/>
                  <a:pt x="54919" y="82348"/>
                </a:cubicBezTo>
                <a:cubicBezTo>
                  <a:pt x="52527" y="88317"/>
                  <a:pt x="51330" y="94531"/>
                  <a:pt x="51330" y="100991"/>
                </a:cubicBezTo>
                <a:close/>
              </a:path>
            </a:pathLst>
          </a:custGeom>
          <a:solidFill>
            <a:srgbClr val="e56a3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Freeform 216"> 
				</p:cNvPr>
          <p:cNvSpPr/>
          <p:nvPr/>
        </p:nvSpPr>
        <p:spPr>
          <a:xfrm>
            <a:off x="9782175" y="1895475"/>
            <a:ext cx="136525" cy="149225"/>
          </a:xfrm>
          <a:custGeom>
            <a:avLst/>
            <a:gdLst>
              <a:gd name="connsiteX0" fmla="*/ 48156 w 136525"/>
              <a:gd name="connsiteY0" fmla="*/ 100991 h 149225"/>
              <a:gd name="connsiteX1" fmla="*/ 51744 w 136525"/>
              <a:gd name="connsiteY1" fmla="*/ 119634 h 149225"/>
              <a:gd name="connsiteX2" fmla="*/ 61961 w 136525"/>
              <a:gd name="connsiteY2" fmla="*/ 135439 h 149225"/>
              <a:gd name="connsiteX3" fmla="*/ 77252 w 136525"/>
              <a:gd name="connsiteY3" fmla="*/ 145999 h 149225"/>
              <a:gd name="connsiteX4" fmla="*/ 95290 w 136525"/>
              <a:gd name="connsiteY4" fmla="*/ 149707 h 149225"/>
              <a:gd name="connsiteX5" fmla="*/ 113327 w 136525"/>
              <a:gd name="connsiteY5" fmla="*/ 145999 h 149225"/>
              <a:gd name="connsiteX6" fmla="*/ 128619 w 136525"/>
              <a:gd name="connsiteY6" fmla="*/ 135439 h 149225"/>
              <a:gd name="connsiteX7" fmla="*/ 138836 w 136525"/>
              <a:gd name="connsiteY7" fmla="*/ 119634 h 149225"/>
              <a:gd name="connsiteX8" fmla="*/ 142424 w 136525"/>
              <a:gd name="connsiteY8" fmla="*/ 100991 h 149225"/>
              <a:gd name="connsiteX9" fmla="*/ 138836 w 136525"/>
              <a:gd name="connsiteY9" fmla="*/ 82348 h 149225"/>
              <a:gd name="connsiteX10" fmla="*/ 128619 w 136525"/>
              <a:gd name="connsiteY10" fmla="*/ 66544 h 149225"/>
              <a:gd name="connsiteX11" fmla="*/ 113327 w 136525"/>
              <a:gd name="connsiteY11" fmla="*/ 55983 h 149225"/>
              <a:gd name="connsiteX12" fmla="*/ 95290 w 136525"/>
              <a:gd name="connsiteY12" fmla="*/ 52275 h 149225"/>
              <a:gd name="connsiteX13" fmla="*/ 77252 w 136525"/>
              <a:gd name="connsiteY13" fmla="*/ 55983 h 149225"/>
              <a:gd name="connsiteX14" fmla="*/ 61961 w 136525"/>
              <a:gd name="connsiteY14" fmla="*/ 66544 h 149225"/>
              <a:gd name="connsiteX15" fmla="*/ 51744 w 136525"/>
              <a:gd name="connsiteY15" fmla="*/ 82348 h 149225"/>
              <a:gd name="connsiteX16" fmla="*/ 48156 w 136525"/>
              <a:gd name="connsiteY16" fmla="*/ 100991 h 14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6525" h="149225">
                <a:moveTo>
                  <a:pt x="48156" y="100991"/>
                </a:moveTo>
                <a:cubicBezTo>
                  <a:pt x="48156" y="107451"/>
                  <a:pt x="49352" y="113665"/>
                  <a:pt x="51744" y="119634"/>
                </a:cubicBezTo>
                <a:cubicBezTo>
                  <a:pt x="54136" y="125602"/>
                  <a:pt x="57542" y="130871"/>
                  <a:pt x="61961" y="135439"/>
                </a:cubicBezTo>
                <a:cubicBezTo>
                  <a:pt x="66381" y="140006"/>
                  <a:pt x="71478" y="143527"/>
                  <a:pt x="77252" y="145999"/>
                </a:cubicBezTo>
                <a:cubicBezTo>
                  <a:pt x="83027" y="148471"/>
                  <a:pt x="89040" y="149707"/>
                  <a:pt x="95290" y="149707"/>
                </a:cubicBezTo>
                <a:cubicBezTo>
                  <a:pt x="101541" y="149707"/>
                  <a:pt x="107553" y="148471"/>
                  <a:pt x="113327" y="145999"/>
                </a:cubicBezTo>
                <a:cubicBezTo>
                  <a:pt x="119102" y="143527"/>
                  <a:pt x="124199" y="140006"/>
                  <a:pt x="128619" y="135439"/>
                </a:cubicBezTo>
                <a:cubicBezTo>
                  <a:pt x="133039" y="130871"/>
                  <a:pt x="136444" y="125602"/>
                  <a:pt x="138836" y="119634"/>
                </a:cubicBezTo>
                <a:cubicBezTo>
                  <a:pt x="141228" y="113665"/>
                  <a:pt x="142424" y="107451"/>
                  <a:pt x="142424" y="100991"/>
                </a:cubicBezTo>
                <a:cubicBezTo>
                  <a:pt x="142424" y="94531"/>
                  <a:pt x="141228" y="88317"/>
                  <a:pt x="138836" y="82348"/>
                </a:cubicBezTo>
                <a:cubicBezTo>
                  <a:pt x="136444" y="76380"/>
                  <a:pt x="133039" y="71112"/>
                  <a:pt x="128619" y="66544"/>
                </a:cubicBezTo>
                <a:cubicBezTo>
                  <a:pt x="124199" y="61976"/>
                  <a:pt x="119102" y="58456"/>
                  <a:pt x="113327" y="55983"/>
                </a:cubicBezTo>
                <a:cubicBezTo>
                  <a:pt x="107553" y="53511"/>
                  <a:pt x="101541" y="52275"/>
                  <a:pt x="95290" y="52275"/>
                </a:cubicBezTo>
                <a:cubicBezTo>
                  <a:pt x="89040" y="52275"/>
                  <a:pt x="83027" y="53511"/>
                  <a:pt x="77252" y="55983"/>
                </a:cubicBezTo>
                <a:cubicBezTo>
                  <a:pt x="71478" y="58456"/>
                  <a:pt x="66381" y="61976"/>
                  <a:pt x="61961" y="66544"/>
                </a:cubicBezTo>
                <a:cubicBezTo>
                  <a:pt x="57542" y="71112"/>
                  <a:pt x="54136" y="76380"/>
                  <a:pt x="51744" y="82348"/>
                </a:cubicBezTo>
                <a:cubicBezTo>
                  <a:pt x="49352" y="88317"/>
                  <a:pt x="48156" y="94531"/>
                  <a:pt x="48156" y="100991"/>
                </a:cubicBezTo>
                <a:close/>
              </a:path>
            </a:pathLst>
          </a:custGeom>
          <a:solidFill>
            <a:srgbClr val="1122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7"> 
				</p:cNvPr>
          <p:cNvSpPr/>
          <p:nvPr/>
        </p:nvSpPr>
        <p:spPr>
          <a:xfrm>
            <a:off x="1082675" y="6010275"/>
            <a:ext cx="809625" cy="352425"/>
          </a:xfrm>
          <a:custGeom>
            <a:avLst/>
            <a:gdLst>
              <a:gd name="connsiteX0" fmla="*/ 49068 w 809625"/>
              <a:gd name="connsiteY0" fmla="*/ 54765 h 352425"/>
              <a:gd name="connsiteX1" fmla="*/ 822274 w 809625"/>
              <a:gd name="connsiteY1" fmla="*/ 54765 h 352425"/>
              <a:gd name="connsiteX2" fmla="*/ 822274 w 809625"/>
              <a:gd name="connsiteY2" fmla="*/ 353018 h 352425"/>
              <a:gd name="connsiteX3" fmla="*/ 49068 w 809625"/>
              <a:gd name="connsiteY3" fmla="*/ 353018 h 352425"/>
              <a:gd name="connsiteX4" fmla="*/ 49068 w 809625"/>
              <a:gd name="connsiteY4" fmla="*/ 5476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625" h="352425">
                <a:moveTo>
                  <a:pt x="49068" y="54765"/>
                </a:moveTo>
                <a:lnTo>
                  <a:pt x="822274" y="54765"/>
                </a:lnTo>
                <a:lnTo>
                  <a:pt x="822274" y="353018"/>
                </a:lnTo>
                <a:lnTo>
                  <a:pt x="49068" y="353018"/>
                </a:lnTo>
                <a:lnTo>
                  <a:pt x="49068" y="54765"/>
                </a:lnTo>
                <a:close/>
              </a:path>
            </a:pathLst>
          </a:custGeom>
          <a:solidFill>
            <a:srgbClr val="19aa3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reeform 218"> 
				</p:cNvPr>
          <p:cNvSpPr/>
          <p:nvPr/>
        </p:nvSpPr>
        <p:spPr>
          <a:xfrm>
            <a:off x="2073275" y="5781675"/>
            <a:ext cx="822325" cy="276225"/>
          </a:xfrm>
          <a:custGeom>
            <a:avLst/>
            <a:gdLst>
              <a:gd name="connsiteX0" fmla="*/ 54263 w 822325"/>
              <a:gd name="connsiteY0" fmla="*/ 57200 h 276225"/>
              <a:gd name="connsiteX1" fmla="*/ 827469 w 822325"/>
              <a:gd name="connsiteY1" fmla="*/ 57200 h 276225"/>
              <a:gd name="connsiteX2" fmla="*/ 827469 w 822325"/>
              <a:gd name="connsiteY2" fmla="*/ 283365 h 276225"/>
              <a:gd name="connsiteX3" fmla="*/ 54263 w 822325"/>
              <a:gd name="connsiteY3" fmla="*/ 283365 h 276225"/>
              <a:gd name="connsiteX4" fmla="*/ 54263 w 822325"/>
              <a:gd name="connsiteY4" fmla="*/ 5720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325" h="276225">
                <a:moveTo>
                  <a:pt x="54263" y="57200"/>
                </a:moveTo>
                <a:lnTo>
                  <a:pt x="827469" y="57200"/>
                </a:lnTo>
                <a:lnTo>
                  <a:pt x="827469" y="283365"/>
                </a:lnTo>
                <a:lnTo>
                  <a:pt x="54263" y="283365"/>
                </a:lnTo>
                <a:lnTo>
                  <a:pt x="54263" y="57200"/>
                </a:lnTo>
                <a:close/>
              </a:path>
            </a:pathLst>
          </a:custGeom>
          <a:solidFill>
            <a:srgbClr val="19aa3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reeform 219"> 
				</p:cNvPr>
          <p:cNvSpPr/>
          <p:nvPr/>
        </p:nvSpPr>
        <p:spPr>
          <a:xfrm>
            <a:off x="3063875" y="5565775"/>
            <a:ext cx="822325" cy="263525"/>
          </a:xfrm>
          <a:custGeom>
            <a:avLst/>
            <a:gdLst>
              <a:gd name="connsiteX0" fmla="*/ 59459 w 822325"/>
              <a:gd name="connsiteY0" fmla="*/ 58295 h 263525"/>
              <a:gd name="connsiteX1" fmla="*/ 832665 w 822325"/>
              <a:gd name="connsiteY1" fmla="*/ 58295 h 263525"/>
              <a:gd name="connsiteX2" fmla="*/ 832665 w 822325"/>
              <a:gd name="connsiteY2" fmla="*/ 273100 h 263525"/>
              <a:gd name="connsiteX3" fmla="*/ 59459 w 822325"/>
              <a:gd name="connsiteY3" fmla="*/ 273100 h 263525"/>
              <a:gd name="connsiteX4" fmla="*/ 59459 w 822325"/>
              <a:gd name="connsiteY4" fmla="*/ 58295 h 2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325" h="263525">
                <a:moveTo>
                  <a:pt x="59459" y="58295"/>
                </a:moveTo>
                <a:lnTo>
                  <a:pt x="832665" y="58295"/>
                </a:lnTo>
                <a:lnTo>
                  <a:pt x="832665" y="273100"/>
                </a:lnTo>
                <a:lnTo>
                  <a:pt x="59459" y="273100"/>
                </a:lnTo>
                <a:lnTo>
                  <a:pt x="59459" y="58295"/>
                </a:lnTo>
                <a:close/>
              </a:path>
            </a:pathLst>
          </a:custGeom>
          <a:solidFill>
            <a:srgbClr val="19aa3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reeform 220"> 
				</p:cNvPr>
          <p:cNvSpPr/>
          <p:nvPr/>
        </p:nvSpPr>
        <p:spPr>
          <a:xfrm>
            <a:off x="4067175" y="5375275"/>
            <a:ext cx="822325" cy="238125"/>
          </a:xfrm>
          <a:custGeom>
            <a:avLst/>
            <a:gdLst>
              <a:gd name="connsiteX0" fmla="*/ 51955 w 822325"/>
              <a:gd name="connsiteY0" fmla="*/ 52208 h 238125"/>
              <a:gd name="connsiteX1" fmla="*/ 825161 w 822325"/>
              <a:gd name="connsiteY1" fmla="*/ 52208 h 238125"/>
              <a:gd name="connsiteX2" fmla="*/ 825161 w 822325"/>
              <a:gd name="connsiteY2" fmla="*/ 248795 h 238125"/>
              <a:gd name="connsiteX3" fmla="*/ 51955 w 822325"/>
              <a:gd name="connsiteY3" fmla="*/ 248795 h 238125"/>
              <a:gd name="connsiteX4" fmla="*/ 51955 w 822325"/>
              <a:gd name="connsiteY4" fmla="*/ 5220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325" h="238125">
                <a:moveTo>
                  <a:pt x="51955" y="52208"/>
                </a:moveTo>
                <a:lnTo>
                  <a:pt x="825161" y="52208"/>
                </a:lnTo>
                <a:lnTo>
                  <a:pt x="825161" y="248795"/>
                </a:lnTo>
                <a:lnTo>
                  <a:pt x="51955" y="248795"/>
                </a:lnTo>
                <a:lnTo>
                  <a:pt x="51955" y="52208"/>
                </a:lnTo>
                <a:close/>
              </a:path>
            </a:pathLst>
          </a:custGeom>
          <a:solidFill>
            <a:srgbClr val="19aa3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 221"> 
				</p:cNvPr>
          <p:cNvSpPr/>
          <p:nvPr/>
        </p:nvSpPr>
        <p:spPr>
          <a:xfrm>
            <a:off x="5057775" y="5184775"/>
            <a:ext cx="822325" cy="238125"/>
          </a:xfrm>
          <a:custGeom>
            <a:avLst/>
            <a:gdLst>
              <a:gd name="connsiteX0" fmla="*/ 57150 w 822325"/>
              <a:gd name="connsiteY0" fmla="*/ 53882 h 238125"/>
              <a:gd name="connsiteX1" fmla="*/ 830356 w 822325"/>
              <a:gd name="connsiteY1" fmla="*/ 53882 h 238125"/>
              <a:gd name="connsiteX2" fmla="*/ 830356 w 822325"/>
              <a:gd name="connsiteY2" fmla="*/ 242708 h 238125"/>
              <a:gd name="connsiteX3" fmla="*/ 57150 w 822325"/>
              <a:gd name="connsiteY3" fmla="*/ 242708 h 238125"/>
              <a:gd name="connsiteX4" fmla="*/ 57150 w 822325"/>
              <a:gd name="connsiteY4" fmla="*/ 53882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325" h="238125">
                <a:moveTo>
                  <a:pt x="57150" y="53882"/>
                </a:moveTo>
                <a:lnTo>
                  <a:pt x="830356" y="53882"/>
                </a:lnTo>
                <a:lnTo>
                  <a:pt x="830356" y="242708"/>
                </a:lnTo>
                <a:lnTo>
                  <a:pt x="57150" y="242708"/>
                </a:lnTo>
                <a:lnTo>
                  <a:pt x="57150" y="53882"/>
                </a:lnTo>
                <a:close/>
              </a:path>
            </a:pathLst>
          </a:custGeom>
          <a:solidFill>
            <a:srgbClr val="19aa3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 222"> 
				</p:cNvPr>
          <p:cNvSpPr/>
          <p:nvPr/>
        </p:nvSpPr>
        <p:spPr>
          <a:xfrm>
            <a:off x="6061075" y="5184775"/>
            <a:ext cx="822325" cy="1177925"/>
          </a:xfrm>
          <a:custGeom>
            <a:avLst/>
            <a:gdLst>
              <a:gd name="connsiteX0" fmla="*/ 49646 w 822325"/>
              <a:gd name="connsiteY0" fmla="*/ 53882 h 1177925"/>
              <a:gd name="connsiteX1" fmla="*/ 822852 w 822325"/>
              <a:gd name="connsiteY1" fmla="*/ 53882 h 1177925"/>
              <a:gd name="connsiteX2" fmla="*/ 822852 w 822325"/>
              <a:gd name="connsiteY2" fmla="*/ 1178518 h 1177925"/>
              <a:gd name="connsiteX3" fmla="*/ 49646 w 822325"/>
              <a:gd name="connsiteY3" fmla="*/ 1178518 h 1177925"/>
              <a:gd name="connsiteX4" fmla="*/ 49646 w 822325"/>
              <a:gd name="connsiteY4" fmla="*/ 53882 h 117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325" h="1177925">
                <a:moveTo>
                  <a:pt x="49646" y="53882"/>
                </a:moveTo>
                <a:lnTo>
                  <a:pt x="822852" y="53882"/>
                </a:lnTo>
                <a:lnTo>
                  <a:pt x="822852" y="1178518"/>
                </a:lnTo>
                <a:lnTo>
                  <a:pt x="49646" y="1178518"/>
                </a:lnTo>
                <a:lnTo>
                  <a:pt x="49646" y="53882"/>
                </a:lnTo>
                <a:close/>
              </a:path>
            </a:pathLst>
          </a:custGeom>
          <a:solidFill>
            <a:srgbClr val="108b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 223"> 
				</p:cNvPr>
          <p:cNvSpPr/>
          <p:nvPr/>
        </p:nvSpPr>
        <p:spPr>
          <a:xfrm>
            <a:off x="1082675" y="6010275"/>
            <a:ext cx="1812925" cy="47625"/>
          </a:xfrm>
          <a:custGeom>
            <a:avLst/>
            <a:gdLst>
              <a:gd name="connsiteX0" fmla="*/ 49068 w 1812925"/>
              <a:gd name="connsiteY0" fmla="*/ 54765 h 47625"/>
              <a:gd name="connsiteX1" fmla="*/ 1818069 w 1812925"/>
              <a:gd name="connsiteY1" fmla="*/ 5476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12925" h="47625">
                <a:moveTo>
                  <a:pt x="49068" y="54765"/>
                </a:moveTo>
                <a:lnTo>
                  <a:pt x="1818069" y="54765"/>
                </a:lnTo>
              </a:path>
            </a:pathLst>
          </a:custGeom>
          <a:ln w="9519">
            <a:solidFill>
              <a:srgbClr val="b2afa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224"> 
				</p:cNvPr>
          <p:cNvSpPr/>
          <p:nvPr/>
        </p:nvSpPr>
        <p:spPr>
          <a:xfrm>
            <a:off x="2073275" y="5781675"/>
            <a:ext cx="1812925" cy="47625"/>
          </a:xfrm>
          <a:custGeom>
            <a:avLst/>
            <a:gdLst>
              <a:gd name="connsiteX0" fmla="*/ 54263 w 1812925"/>
              <a:gd name="connsiteY0" fmla="*/ 57200 h 47625"/>
              <a:gd name="connsiteX1" fmla="*/ 1823265 w 1812925"/>
              <a:gd name="connsiteY1" fmla="*/ 5720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12925" h="47625">
                <a:moveTo>
                  <a:pt x="54263" y="57200"/>
                </a:moveTo>
                <a:lnTo>
                  <a:pt x="1823265" y="57200"/>
                </a:lnTo>
              </a:path>
            </a:pathLst>
          </a:custGeom>
          <a:ln w="9519">
            <a:solidFill>
              <a:srgbClr val="b2afa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reeform 225"> 
				</p:cNvPr>
          <p:cNvSpPr/>
          <p:nvPr/>
        </p:nvSpPr>
        <p:spPr>
          <a:xfrm>
            <a:off x="3063875" y="5565775"/>
            <a:ext cx="1825625" cy="47625"/>
          </a:xfrm>
          <a:custGeom>
            <a:avLst/>
            <a:gdLst>
              <a:gd name="connsiteX0" fmla="*/ 59459 w 1825625"/>
              <a:gd name="connsiteY0" fmla="*/ 58295 h 47625"/>
              <a:gd name="connsiteX1" fmla="*/ 1828460 w 1825625"/>
              <a:gd name="connsiteY1" fmla="*/ 5829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25625" h="47625">
                <a:moveTo>
                  <a:pt x="59459" y="58295"/>
                </a:moveTo>
                <a:lnTo>
                  <a:pt x="1828460" y="58295"/>
                </a:lnTo>
              </a:path>
            </a:pathLst>
          </a:custGeom>
          <a:ln w="9519">
            <a:solidFill>
              <a:srgbClr val="b2afa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226"> 
				</p:cNvPr>
          <p:cNvSpPr/>
          <p:nvPr/>
        </p:nvSpPr>
        <p:spPr>
          <a:xfrm>
            <a:off x="4067175" y="5375275"/>
            <a:ext cx="1812925" cy="47625"/>
          </a:xfrm>
          <a:custGeom>
            <a:avLst/>
            <a:gdLst>
              <a:gd name="connsiteX0" fmla="*/ 51955 w 1812925"/>
              <a:gd name="connsiteY0" fmla="*/ 52208 h 47625"/>
              <a:gd name="connsiteX1" fmla="*/ 1820956 w 1812925"/>
              <a:gd name="connsiteY1" fmla="*/ 52208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12925" h="47625">
                <a:moveTo>
                  <a:pt x="51955" y="52208"/>
                </a:moveTo>
                <a:lnTo>
                  <a:pt x="1820956" y="52208"/>
                </a:lnTo>
              </a:path>
            </a:pathLst>
          </a:custGeom>
          <a:ln w="9519">
            <a:solidFill>
              <a:srgbClr val="b2afa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7"> 
				</p:cNvPr>
          <p:cNvSpPr/>
          <p:nvPr/>
        </p:nvSpPr>
        <p:spPr>
          <a:xfrm>
            <a:off x="5057775" y="5184775"/>
            <a:ext cx="1825625" cy="47625"/>
          </a:xfrm>
          <a:custGeom>
            <a:avLst/>
            <a:gdLst>
              <a:gd name="connsiteX0" fmla="*/ 57150 w 1825625"/>
              <a:gd name="connsiteY0" fmla="*/ 53882 h 47625"/>
              <a:gd name="connsiteX1" fmla="*/ 1826152 w 1825625"/>
              <a:gd name="connsiteY1" fmla="*/ 53882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25625" h="47625">
                <a:moveTo>
                  <a:pt x="57150" y="53882"/>
                </a:moveTo>
                <a:lnTo>
                  <a:pt x="1826152" y="53882"/>
                </a:lnTo>
              </a:path>
            </a:pathLst>
          </a:custGeom>
          <a:ln w="9519">
            <a:solidFill>
              <a:srgbClr val="b2afa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 228"> 
				</p:cNvPr>
          <p:cNvSpPr/>
          <p:nvPr/>
        </p:nvSpPr>
        <p:spPr>
          <a:xfrm>
            <a:off x="523875" y="4918075"/>
            <a:ext cx="149225" cy="149225"/>
          </a:xfrm>
          <a:custGeom>
            <a:avLst/>
            <a:gdLst>
              <a:gd name="connsiteX0" fmla="*/ 55512 w 149225"/>
              <a:gd name="connsiteY0" fmla="*/ 106934 h 149225"/>
              <a:gd name="connsiteX1" fmla="*/ 59264 w 149225"/>
              <a:gd name="connsiteY1" fmla="*/ 125159 h 149225"/>
              <a:gd name="connsiteX2" fmla="*/ 69949 w 149225"/>
              <a:gd name="connsiteY2" fmla="*/ 140610 h 149225"/>
              <a:gd name="connsiteX3" fmla="*/ 85941 w 149225"/>
              <a:gd name="connsiteY3" fmla="*/ 150934 h 149225"/>
              <a:gd name="connsiteX4" fmla="*/ 104805 w 149225"/>
              <a:gd name="connsiteY4" fmla="*/ 154559 h 149225"/>
              <a:gd name="connsiteX5" fmla="*/ 123669 w 149225"/>
              <a:gd name="connsiteY5" fmla="*/ 150934 h 149225"/>
              <a:gd name="connsiteX6" fmla="*/ 139661 w 149225"/>
              <a:gd name="connsiteY6" fmla="*/ 140610 h 149225"/>
              <a:gd name="connsiteX7" fmla="*/ 150347 w 149225"/>
              <a:gd name="connsiteY7" fmla="*/ 125159 h 149225"/>
              <a:gd name="connsiteX8" fmla="*/ 154099 w 149225"/>
              <a:gd name="connsiteY8" fmla="*/ 106934 h 149225"/>
              <a:gd name="connsiteX9" fmla="*/ 150347 w 149225"/>
              <a:gd name="connsiteY9" fmla="*/ 88708 h 149225"/>
              <a:gd name="connsiteX10" fmla="*/ 139661 w 149225"/>
              <a:gd name="connsiteY10" fmla="*/ 73258 h 149225"/>
              <a:gd name="connsiteX11" fmla="*/ 123669 w 149225"/>
              <a:gd name="connsiteY11" fmla="*/ 62934 h 149225"/>
              <a:gd name="connsiteX12" fmla="*/ 104805 w 149225"/>
              <a:gd name="connsiteY12" fmla="*/ 59309 h 149225"/>
              <a:gd name="connsiteX13" fmla="*/ 85941 w 149225"/>
              <a:gd name="connsiteY13" fmla="*/ 62934 h 149225"/>
              <a:gd name="connsiteX14" fmla="*/ 69949 w 149225"/>
              <a:gd name="connsiteY14" fmla="*/ 73258 h 149225"/>
              <a:gd name="connsiteX15" fmla="*/ 59264 w 149225"/>
              <a:gd name="connsiteY15" fmla="*/ 88708 h 149225"/>
              <a:gd name="connsiteX16" fmla="*/ 55512 w 149225"/>
              <a:gd name="connsiteY16" fmla="*/ 106934 h 14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225" h="149225">
                <a:moveTo>
                  <a:pt x="55512" y="106934"/>
                </a:moveTo>
                <a:cubicBezTo>
                  <a:pt x="55512" y="113249"/>
                  <a:pt x="56762" y="119324"/>
                  <a:pt x="59264" y="125159"/>
                </a:cubicBezTo>
                <a:cubicBezTo>
                  <a:pt x="61765" y="130994"/>
                  <a:pt x="65327" y="136144"/>
                  <a:pt x="69949" y="140610"/>
                </a:cubicBezTo>
                <a:cubicBezTo>
                  <a:pt x="74572" y="145076"/>
                  <a:pt x="79902" y="148517"/>
                  <a:pt x="85941" y="150934"/>
                </a:cubicBezTo>
                <a:cubicBezTo>
                  <a:pt x="91981" y="153350"/>
                  <a:pt x="98269" y="154559"/>
                  <a:pt x="104805" y="154559"/>
                </a:cubicBezTo>
                <a:cubicBezTo>
                  <a:pt x="111342" y="154559"/>
                  <a:pt x="117630" y="153350"/>
                  <a:pt x="123669" y="150934"/>
                </a:cubicBezTo>
                <a:cubicBezTo>
                  <a:pt x="129708" y="148517"/>
                  <a:pt x="135039" y="145076"/>
                  <a:pt x="139661" y="140610"/>
                </a:cubicBezTo>
                <a:cubicBezTo>
                  <a:pt x="144284" y="136144"/>
                  <a:pt x="147845" y="130994"/>
                  <a:pt x="150347" y="125159"/>
                </a:cubicBezTo>
                <a:cubicBezTo>
                  <a:pt x="152848" y="119324"/>
                  <a:pt x="154099" y="113249"/>
                  <a:pt x="154099" y="106934"/>
                </a:cubicBezTo>
                <a:cubicBezTo>
                  <a:pt x="154099" y="100618"/>
                  <a:pt x="152848" y="94543"/>
                  <a:pt x="150347" y="88708"/>
                </a:cubicBezTo>
                <a:cubicBezTo>
                  <a:pt x="147845" y="82874"/>
                  <a:pt x="144284" y="77723"/>
                  <a:pt x="139661" y="73258"/>
                </a:cubicBezTo>
                <a:cubicBezTo>
                  <a:pt x="135039" y="68792"/>
                  <a:pt x="129708" y="65351"/>
                  <a:pt x="123669" y="62934"/>
                </a:cubicBezTo>
                <a:cubicBezTo>
                  <a:pt x="117630" y="60517"/>
                  <a:pt x="111342" y="59309"/>
                  <a:pt x="104805" y="59309"/>
                </a:cubicBezTo>
                <a:cubicBezTo>
                  <a:pt x="98269" y="59309"/>
                  <a:pt x="91981" y="60517"/>
                  <a:pt x="85941" y="62934"/>
                </a:cubicBezTo>
                <a:cubicBezTo>
                  <a:pt x="79902" y="65351"/>
                  <a:pt x="74572" y="68792"/>
                  <a:pt x="69949" y="73258"/>
                </a:cubicBezTo>
                <a:cubicBezTo>
                  <a:pt x="65327" y="77723"/>
                  <a:pt x="61765" y="82874"/>
                  <a:pt x="59264" y="88708"/>
                </a:cubicBezTo>
                <a:cubicBezTo>
                  <a:pt x="56762" y="94543"/>
                  <a:pt x="55512" y="100618"/>
                  <a:pt x="55512" y="106934"/>
                </a:cubicBezTo>
                <a:close/>
              </a:path>
            </a:pathLst>
          </a:custGeom>
          <a:solidFill>
            <a:srgbClr val="19aa3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Freeform 229"> 
				</p:cNvPr>
          <p:cNvSpPr/>
          <p:nvPr/>
        </p:nvSpPr>
        <p:spPr>
          <a:xfrm>
            <a:off x="1108075" y="4918075"/>
            <a:ext cx="136525" cy="149225"/>
          </a:xfrm>
          <a:custGeom>
            <a:avLst/>
            <a:gdLst>
              <a:gd name="connsiteX0" fmla="*/ 51679 w 136525"/>
              <a:gd name="connsiteY0" fmla="*/ 106934 h 149225"/>
              <a:gd name="connsiteX1" fmla="*/ 55119 w 136525"/>
              <a:gd name="connsiteY1" fmla="*/ 125159 h 149225"/>
              <a:gd name="connsiteX2" fmla="*/ 64914 w 136525"/>
              <a:gd name="connsiteY2" fmla="*/ 140610 h 149225"/>
              <a:gd name="connsiteX3" fmla="*/ 79574 w 136525"/>
              <a:gd name="connsiteY3" fmla="*/ 150934 h 149225"/>
              <a:gd name="connsiteX4" fmla="*/ 96865 w 136525"/>
              <a:gd name="connsiteY4" fmla="*/ 154559 h 149225"/>
              <a:gd name="connsiteX5" fmla="*/ 114157 w 136525"/>
              <a:gd name="connsiteY5" fmla="*/ 150934 h 149225"/>
              <a:gd name="connsiteX6" fmla="*/ 128817 w 136525"/>
              <a:gd name="connsiteY6" fmla="*/ 140610 h 149225"/>
              <a:gd name="connsiteX7" fmla="*/ 138612 w 136525"/>
              <a:gd name="connsiteY7" fmla="*/ 125159 h 149225"/>
              <a:gd name="connsiteX8" fmla="*/ 142051 w 136525"/>
              <a:gd name="connsiteY8" fmla="*/ 106934 h 149225"/>
              <a:gd name="connsiteX9" fmla="*/ 138612 w 136525"/>
              <a:gd name="connsiteY9" fmla="*/ 88708 h 149225"/>
              <a:gd name="connsiteX10" fmla="*/ 128817 w 136525"/>
              <a:gd name="connsiteY10" fmla="*/ 73258 h 149225"/>
              <a:gd name="connsiteX11" fmla="*/ 114157 w 136525"/>
              <a:gd name="connsiteY11" fmla="*/ 62934 h 149225"/>
              <a:gd name="connsiteX12" fmla="*/ 96865 w 136525"/>
              <a:gd name="connsiteY12" fmla="*/ 59309 h 149225"/>
              <a:gd name="connsiteX13" fmla="*/ 79574 w 136525"/>
              <a:gd name="connsiteY13" fmla="*/ 62934 h 149225"/>
              <a:gd name="connsiteX14" fmla="*/ 64914 w 136525"/>
              <a:gd name="connsiteY14" fmla="*/ 73258 h 149225"/>
              <a:gd name="connsiteX15" fmla="*/ 55119 w 136525"/>
              <a:gd name="connsiteY15" fmla="*/ 88708 h 149225"/>
              <a:gd name="connsiteX16" fmla="*/ 51679 w 136525"/>
              <a:gd name="connsiteY16" fmla="*/ 106934 h 14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6525" h="149225">
                <a:moveTo>
                  <a:pt x="51679" y="106934"/>
                </a:moveTo>
                <a:cubicBezTo>
                  <a:pt x="51679" y="113249"/>
                  <a:pt x="52826" y="119324"/>
                  <a:pt x="55119" y="125159"/>
                </a:cubicBezTo>
                <a:cubicBezTo>
                  <a:pt x="57412" y="130994"/>
                  <a:pt x="60677" y="136144"/>
                  <a:pt x="64914" y="140610"/>
                </a:cubicBezTo>
                <a:cubicBezTo>
                  <a:pt x="69151" y="145076"/>
                  <a:pt x="74038" y="148517"/>
                  <a:pt x="79574" y="150934"/>
                </a:cubicBezTo>
                <a:cubicBezTo>
                  <a:pt x="85109" y="153350"/>
                  <a:pt x="90873" y="154559"/>
                  <a:pt x="96865" y="154559"/>
                </a:cubicBezTo>
                <a:cubicBezTo>
                  <a:pt x="102857" y="154559"/>
                  <a:pt x="108621" y="153350"/>
                  <a:pt x="114157" y="150934"/>
                </a:cubicBezTo>
                <a:cubicBezTo>
                  <a:pt x="119693" y="148517"/>
                  <a:pt x="124580" y="145076"/>
                  <a:pt x="128817" y="140610"/>
                </a:cubicBezTo>
                <a:cubicBezTo>
                  <a:pt x="133054" y="136144"/>
                  <a:pt x="136319" y="130994"/>
                  <a:pt x="138612" y="125159"/>
                </a:cubicBezTo>
                <a:cubicBezTo>
                  <a:pt x="140905" y="119324"/>
                  <a:pt x="142051" y="113249"/>
                  <a:pt x="142051" y="106934"/>
                </a:cubicBezTo>
                <a:cubicBezTo>
                  <a:pt x="142051" y="100618"/>
                  <a:pt x="140905" y="94543"/>
                  <a:pt x="138612" y="88708"/>
                </a:cubicBezTo>
                <a:cubicBezTo>
                  <a:pt x="136319" y="82874"/>
                  <a:pt x="133054" y="77723"/>
                  <a:pt x="128817" y="73258"/>
                </a:cubicBezTo>
                <a:cubicBezTo>
                  <a:pt x="124580" y="68792"/>
                  <a:pt x="119693" y="65351"/>
                  <a:pt x="114157" y="62934"/>
                </a:cubicBezTo>
                <a:cubicBezTo>
                  <a:pt x="108621" y="60517"/>
                  <a:pt x="102857" y="59309"/>
                  <a:pt x="96865" y="59309"/>
                </a:cubicBezTo>
                <a:cubicBezTo>
                  <a:pt x="90873" y="59309"/>
                  <a:pt x="85109" y="60517"/>
                  <a:pt x="79574" y="62934"/>
                </a:cubicBezTo>
                <a:cubicBezTo>
                  <a:pt x="74038" y="65351"/>
                  <a:pt x="69151" y="68792"/>
                  <a:pt x="64914" y="73258"/>
                </a:cubicBezTo>
                <a:cubicBezTo>
                  <a:pt x="60677" y="77723"/>
                  <a:pt x="57412" y="82874"/>
                  <a:pt x="55119" y="88708"/>
                </a:cubicBezTo>
                <a:cubicBezTo>
                  <a:pt x="52826" y="94543"/>
                  <a:pt x="51679" y="100618"/>
                  <a:pt x="51679" y="106934"/>
                </a:cubicBezTo>
                <a:close/>
              </a:path>
            </a:pathLst>
          </a:custGeom>
          <a:solidFill>
            <a:srgbClr val="d4445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30"> 
				</p:cNvPr>
          <p:cNvSpPr/>
          <p:nvPr/>
        </p:nvSpPr>
        <p:spPr>
          <a:xfrm>
            <a:off x="1730375" y="4918075"/>
            <a:ext cx="136525" cy="149225"/>
          </a:xfrm>
          <a:custGeom>
            <a:avLst/>
            <a:gdLst>
              <a:gd name="connsiteX0" fmla="*/ 49162 w 136525"/>
              <a:gd name="connsiteY0" fmla="*/ 106934 h 149225"/>
              <a:gd name="connsiteX1" fmla="*/ 52914 w 136525"/>
              <a:gd name="connsiteY1" fmla="*/ 125159 h 149225"/>
              <a:gd name="connsiteX2" fmla="*/ 63599 w 136525"/>
              <a:gd name="connsiteY2" fmla="*/ 140610 h 149225"/>
              <a:gd name="connsiteX3" fmla="*/ 79592 w 136525"/>
              <a:gd name="connsiteY3" fmla="*/ 150934 h 149225"/>
              <a:gd name="connsiteX4" fmla="*/ 98456 w 136525"/>
              <a:gd name="connsiteY4" fmla="*/ 154559 h 149225"/>
              <a:gd name="connsiteX5" fmla="*/ 117319 w 136525"/>
              <a:gd name="connsiteY5" fmla="*/ 150934 h 149225"/>
              <a:gd name="connsiteX6" fmla="*/ 133312 w 136525"/>
              <a:gd name="connsiteY6" fmla="*/ 140610 h 149225"/>
              <a:gd name="connsiteX7" fmla="*/ 143997 w 136525"/>
              <a:gd name="connsiteY7" fmla="*/ 125159 h 149225"/>
              <a:gd name="connsiteX8" fmla="*/ 147749 w 136525"/>
              <a:gd name="connsiteY8" fmla="*/ 106934 h 149225"/>
              <a:gd name="connsiteX9" fmla="*/ 143997 w 136525"/>
              <a:gd name="connsiteY9" fmla="*/ 88708 h 149225"/>
              <a:gd name="connsiteX10" fmla="*/ 133312 w 136525"/>
              <a:gd name="connsiteY10" fmla="*/ 73258 h 149225"/>
              <a:gd name="connsiteX11" fmla="*/ 117319 w 136525"/>
              <a:gd name="connsiteY11" fmla="*/ 62934 h 149225"/>
              <a:gd name="connsiteX12" fmla="*/ 98456 w 136525"/>
              <a:gd name="connsiteY12" fmla="*/ 59309 h 149225"/>
              <a:gd name="connsiteX13" fmla="*/ 79592 w 136525"/>
              <a:gd name="connsiteY13" fmla="*/ 62934 h 149225"/>
              <a:gd name="connsiteX14" fmla="*/ 63599 w 136525"/>
              <a:gd name="connsiteY14" fmla="*/ 73258 h 149225"/>
              <a:gd name="connsiteX15" fmla="*/ 52914 w 136525"/>
              <a:gd name="connsiteY15" fmla="*/ 88708 h 149225"/>
              <a:gd name="connsiteX16" fmla="*/ 49162 w 136525"/>
              <a:gd name="connsiteY16" fmla="*/ 106934 h 14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6525" h="149225">
                <a:moveTo>
                  <a:pt x="49162" y="106934"/>
                </a:moveTo>
                <a:cubicBezTo>
                  <a:pt x="49162" y="113249"/>
                  <a:pt x="50413" y="119324"/>
                  <a:pt x="52914" y="125159"/>
                </a:cubicBezTo>
                <a:cubicBezTo>
                  <a:pt x="55415" y="130994"/>
                  <a:pt x="58977" y="136144"/>
                  <a:pt x="63599" y="140610"/>
                </a:cubicBezTo>
                <a:cubicBezTo>
                  <a:pt x="68222" y="145076"/>
                  <a:pt x="73552" y="148517"/>
                  <a:pt x="79592" y="150934"/>
                </a:cubicBezTo>
                <a:cubicBezTo>
                  <a:pt x="85631" y="153350"/>
                  <a:pt x="91919" y="154559"/>
                  <a:pt x="98456" y="154559"/>
                </a:cubicBezTo>
                <a:cubicBezTo>
                  <a:pt x="104992" y="154559"/>
                  <a:pt x="111280" y="153350"/>
                  <a:pt x="117319" y="150934"/>
                </a:cubicBezTo>
                <a:cubicBezTo>
                  <a:pt x="123359" y="148517"/>
                  <a:pt x="128689" y="145076"/>
                  <a:pt x="133312" y="140610"/>
                </a:cubicBezTo>
                <a:cubicBezTo>
                  <a:pt x="137934" y="136144"/>
                  <a:pt x="141496" y="130994"/>
                  <a:pt x="143997" y="125159"/>
                </a:cubicBezTo>
                <a:cubicBezTo>
                  <a:pt x="146499" y="119324"/>
                  <a:pt x="147749" y="113249"/>
                  <a:pt x="147749" y="106934"/>
                </a:cubicBezTo>
                <a:cubicBezTo>
                  <a:pt x="147749" y="100618"/>
                  <a:pt x="146499" y="94543"/>
                  <a:pt x="143997" y="88708"/>
                </a:cubicBezTo>
                <a:cubicBezTo>
                  <a:pt x="141496" y="82874"/>
                  <a:pt x="137934" y="77723"/>
                  <a:pt x="133312" y="73258"/>
                </a:cubicBezTo>
                <a:cubicBezTo>
                  <a:pt x="128689" y="68792"/>
                  <a:pt x="123359" y="65351"/>
                  <a:pt x="117319" y="62934"/>
                </a:cubicBezTo>
                <a:cubicBezTo>
                  <a:pt x="111280" y="60517"/>
                  <a:pt x="104992" y="59309"/>
                  <a:pt x="98456" y="59309"/>
                </a:cubicBezTo>
                <a:cubicBezTo>
                  <a:pt x="91919" y="59309"/>
                  <a:pt x="85631" y="60517"/>
                  <a:pt x="79592" y="62934"/>
                </a:cubicBezTo>
                <a:cubicBezTo>
                  <a:pt x="73552" y="65351"/>
                  <a:pt x="68222" y="68792"/>
                  <a:pt x="63599" y="73258"/>
                </a:cubicBezTo>
                <a:cubicBezTo>
                  <a:pt x="58977" y="77723"/>
                  <a:pt x="55415" y="82874"/>
                  <a:pt x="52914" y="88708"/>
                </a:cubicBezTo>
                <a:cubicBezTo>
                  <a:pt x="50413" y="94543"/>
                  <a:pt x="49162" y="100618"/>
                  <a:pt x="49162" y="106934"/>
                </a:cubicBezTo>
                <a:close/>
              </a:path>
            </a:pathLst>
          </a:custGeom>
          <a:solidFill>
            <a:srgbClr val="108b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 231"> 
				</p:cNvPr>
          <p:cNvSpPr/>
          <p:nvPr/>
        </p:nvSpPr>
        <p:spPr>
          <a:xfrm>
            <a:off x="5527675" y="1476375"/>
            <a:ext cx="6600825" cy="2955925"/>
          </a:xfrm>
          <a:custGeom>
            <a:avLst/>
            <a:gdLst>
              <a:gd name="connsiteX0" fmla="*/ 49213 w 6600825"/>
              <a:gd name="connsiteY0" fmla="*/ 2743200 h 2955925"/>
              <a:gd name="connsiteX1" fmla="*/ 49213 w 6600825"/>
              <a:gd name="connsiteY1" fmla="*/ 266700 h 2955925"/>
              <a:gd name="connsiteX2" fmla="*/ 50244 w 6600825"/>
              <a:gd name="connsiteY2" fmla="*/ 245693 h 2955925"/>
              <a:gd name="connsiteX3" fmla="*/ 53331 w 6600825"/>
              <a:gd name="connsiteY3" fmla="*/ 224889 h 2955925"/>
              <a:gd name="connsiteX4" fmla="*/ 58441 w 6600825"/>
              <a:gd name="connsiteY4" fmla="*/ 204488 h 2955925"/>
              <a:gd name="connsiteX5" fmla="*/ 65526 w 6600825"/>
              <a:gd name="connsiteY5" fmla="*/ 184686 h 2955925"/>
              <a:gd name="connsiteX6" fmla="*/ 74519 w 6600825"/>
              <a:gd name="connsiteY6" fmla="*/ 165673 h 2955925"/>
              <a:gd name="connsiteX7" fmla="*/ 85331 w 6600825"/>
              <a:gd name="connsiteY7" fmla="*/ 147634 h 2955925"/>
              <a:gd name="connsiteX8" fmla="*/ 97859 w 6600825"/>
              <a:gd name="connsiteY8" fmla="*/ 130741 h 2955925"/>
              <a:gd name="connsiteX9" fmla="*/ 111983 w 6600825"/>
              <a:gd name="connsiteY9" fmla="*/ 115158 h 2955925"/>
              <a:gd name="connsiteX10" fmla="*/ 127567 w 6600825"/>
              <a:gd name="connsiteY10" fmla="*/ 101034 h 2955925"/>
              <a:gd name="connsiteX11" fmla="*/ 144460 w 6600825"/>
              <a:gd name="connsiteY11" fmla="*/ 88505 h 2955925"/>
              <a:gd name="connsiteX12" fmla="*/ 162499 w 6600825"/>
              <a:gd name="connsiteY12" fmla="*/ 77693 h 2955925"/>
              <a:gd name="connsiteX13" fmla="*/ 181511 w 6600825"/>
              <a:gd name="connsiteY13" fmla="*/ 68701 h 2955925"/>
              <a:gd name="connsiteX14" fmla="*/ 201314 w 6600825"/>
              <a:gd name="connsiteY14" fmla="*/ 61615 h 2955925"/>
              <a:gd name="connsiteX15" fmla="*/ 221715 w 6600825"/>
              <a:gd name="connsiteY15" fmla="*/ 56505 h 2955925"/>
              <a:gd name="connsiteX16" fmla="*/ 242519 w 6600825"/>
              <a:gd name="connsiteY16" fmla="*/ 53419 h 2955925"/>
              <a:gd name="connsiteX17" fmla="*/ 263525 w 6600825"/>
              <a:gd name="connsiteY17" fmla="*/ 52387 h 2955925"/>
              <a:gd name="connsiteX18" fmla="*/ 6397626 w 6600825"/>
              <a:gd name="connsiteY18" fmla="*/ 52387 h 2955925"/>
              <a:gd name="connsiteX19" fmla="*/ 6418633 w 6600825"/>
              <a:gd name="connsiteY19" fmla="*/ 53419 h 2955925"/>
              <a:gd name="connsiteX20" fmla="*/ 6439435 w 6600825"/>
              <a:gd name="connsiteY20" fmla="*/ 56505 h 2955925"/>
              <a:gd name="connsiteX21" fmla="*/ 6459836 w 6600825"/>
              <a:gd name="connsiteY21" fmla="*/ 61615 h 2955925"/>
              <a:gd name="connsiteX22" fmla="*/ 6479639 w 6600825"/>
              <a:gd name="connsiteY22" fmla="*/ 68701 h 2955925"/>
              <a:gd name="connsiteX23" fmla="*/ 6498652 w 6600825"/>
              <a:gd name="connsiteY23" fmla="*/ 77693 h 2955925"/>
              <a:gd name="connsiteX24" fmla="*/ 6516691 w 6600825"/>
              <a:gd name="connsiteY24" fmla="*/ 88505 h 2955925"/>
              <a:gd name="connsiteX25" fmla="*/ 6533584 w 6600825"/>
              <a:gd name="connsiteY25" fmla="*/ 101034 h 2955925"/>
              <a:gd name="connsiteX26" fmla="*/ 6549167 w 6600825"/>
              <a:gd name="connsiteY26" fmla="*/ 115158 h 2955925"/>
              <a:gd name="connsiteX27" fmla="*/ 6563291 w 6600825"/>
              <a:gd name="connsiteY27" fmla="*/ 130741 h 2955925"/>
              <a:gd name="connsiteX28" fmla="*/ 6575819 w 6600825"/>
              <a:gd name="connsiteY28" fmla="*/ 147634 h 2955925"/>
              <a:gd name="connsiteX29" fmla="*/ 6586632 w 6600825"/>
              <a:gd name="connsiteY29" fmla="*/ 165673 h 2955925"/>
              <a:gd name="connsiteX30" fmla="*/ 6595624 w 6600825"/>
              <a:gd name="connsiteY30" fmla="*/ 184686 h 2955925"/>
              <a:gd name="connsiteX31" fmla="*/ 6602710 w 6600825"/>
              <a:gd name="connsiteY31" fmla="*/ 204488 h 2955925"/>
              <a:gd name="connsiteX32" fmla="*/ 6607820 w 6600825"/>
              <a:gd name="connsiteY32" fmla="*/ 224889 h 2955925"/>
              <a:gd name="connsiteX33" fmla="*/ 6610907 w 6600825"/>
              <a:gd name="connsiteY33" fmla="*/ 245693 h 2955925"/>
              <a:gd name="connsiteX34" fmla="*/ 6611939 w 6600825"/>
              <a:gd name="connsiteY34" fmla="*/ 266700 h 2955925"/>
              <a:gd name="connsiteX35" fmla="*/ 6611939 w 6600825"/>
              <a:gd name="connsiteY35" fmla="*/ 2743200 h 2955925"/>
              <a:gd name="connsiteX36" fmla="*/ 6610908 w 6600825"/>
              <a:gd name="connsiteY36" fmla="*/ 2764207 h 2955925"/>
              <a:gd name="connsiteX37" fmla="*/ 6607820 w 6600825"/>
              <a:gd name="connsiteY37" fmla="*/ 2785010 h 2955925"/>
              <a:gd name="connsiteX38" fmla="*/ 6602710 w 6600825"/>
              <a:gd name="connsiteY38" fmla="*/ 2805412 h 2955925"/>
              <a:gd name="connsiteX39" fmla="*/ 6595624 w 6600825"/>
              <a:gd name="connsiteY39" fmla="*/ 2825213 h 2955925"/>
              <a:gd name="connsiteX40" fmla="*/ 6586632 w 6600825"/>
              <a:gd name="connsiteY40" fmla="*/ 2844226 h 2955925"/>
              <a:gd name="connsiteX41" fmla="*/ 6575819 w 6600825"/>
              <a:gd name="connsiteY41" fmla="*/ 2862265 h 2955925"/>
              <a:gd name="connsiteX42" fmla="*/ 6563292 w 6600825"/>
              <a:gd name="connsiteY42" fmla="*/ 2879159 h 2955925"/>
              <a:gd name="connsiteX43" fmla="*/ 6549167 w 6600825"/>
              <a:gd name="connsiteY43" fmla="*/ 2894742 h 2955925"/>
              <a:gd name="connsiteX44" fmla="*/ 6533584 w 6600825"/>
              <a:gd name="connsiteY44" fmla="*/ 2908866 h 2955925"/>
              <a:gd name="connsiteX45" fmla="*/ 6516691 w 6600825"/>
              <a:gd name="connsiteY45" fmla="*/ 2921394 h 2955925"/>
              <a:gd name="connsiteX46" fmla="*/ 6498652 w 6600825"/>
              <a:gd name="connsiteY46" fmla="*/ 2932207 h 2955925"/>
              <a:gd name="connsiteX47" fmla="*/ 6479639 w 6600825"/>
              <a:gd name="connsiteY47" fmla="*/ 2941199 h 2955925"/>
              <a:gd name="connsiteX48" fmla="*/ 6459836 w 6600825"/>
              <a:gd name="connsiteY48" fmla="*/ 2948284 h 2955925"/>
              <a:gd name="connsiteX49" fmla="*/ 6439435 w 6600825"/>
              <a:gd name="connsiteY49" fmla="*/ 2953394 h 2955925"/>
              <a:gd name="connsiteX50" fmla="*/ 6418633 w 6600825"/>
              <a:gd name="connsiteY50" fmla="*/ 2956481 h 2955925"/>
              <a:gd name="connsiteX51" fmla="*/ 6397626 w 6600825"/>
              <a:gd name="connsiteY51" fmla="*/ 2957512 h 2955925"/>
              <a:gd name="connsiteX52" fmla="*/ 263525 w 6600825"/>
              <a:gd name="connsiteY52" fmla="*/ 2957512 h 2955925"/>
              <a:gd name="connsiteX53" fmla="*/ 242519 w 6600825"/>
              <a:gd name="connsiteY53" fmla="*/ 2956481 h 2955925"/>
              <a:gd name="connsiteX54" fmla="*/ 221715 w 6600825"/>
              <a:gd name="connsiteY54" fmla="*/ 2953394 h 2955925"/>
              <a:gd name="connsiteX55" fmla="*/ 201314 w 6600825"/>
              <a:gd name="connsiteY55" fmla="*/ 2948284 h 2955925"/>
              <a:gd name="connsiteX56" fmla="*/ 181511 w 6600825"/>
              <a:gd name="connsiteY56" fmla="*/ 2941199 h 2955925"/>
              <a:gd name="connsiteX57" fmla="*/ 162499 w 6600825"/>
              <a:gd name="connsiteY57" fmla="*/ 2932207 h 2955925"/>
              <a:gd name="connsiteX58" fmla="*/ 144460 w 6600825"/>
              <a:gd name="connsiteY58" fmla="*/ 2921394 h 2955925"/>
              <a:gd name="connsiteX59" fmla="*/ 127567 w 6600825"/>
              <a:gd name="connsiteY59" fmla="*/ 2908866 h 2955925"/>
              <a:gd name="connsiteX60" fmla="*/ 111983 w 6600825"/>
              <a:gd name="connsiteY60" fmla="*/ 2894742 h 2955925"/>
              <a:gd name="connsiteX61" fmla="*/ 97859 w 6600825"/>
              <a:gd name="connsiteY61" fmla="*/ 2879158 h 2955925"/>
              <a:gd name="connsiteX62" fmla="*/ 85331 w 6600825"/>
              <a:gd name="connsiteY62" fmla="*/ 2862265 h 2955925"/>
              <a:gd name="connsiteX63" fmla="*/ 74519 w 6600825"/>
              <a:gd name="connsiteY63" fmla="*/ 2844226 h 2955925"/>
              <a:gd name="connsiteX64" fmla="*/ 65526 w 6600825"/>
              <a:gd name="connsiteY64" fmla="*/ 2825213 h 2955925"/>
              <a:gd name="connsiteX65" fmla="*/ 58441 w 6600825"/>
              <a:gd name="connsiteY65" fmla="*/ 2805412 h 2955925"/>
              <a:gd name="connsiteX66" fmla="*/ 53331 w 6600825"/>
              <a:gd name="connsiteY66" fmla="*/ 2785010 h 2955925"/>
              <a:gd name="connsiteX67" fmla="*/ 50244 w 6600825"/>
              <a:gd name="connsiteY67" fmla="*/ 2764207 h 2955925"/>
              <a:gd name="connsiteX68" fmla="*/ 49213 w 6600825"/>
              <a:gd name="connsiteY68" fmla="*/ 2743200 h 2955925"/>
              <a:gd name="connsiteX69" fmla="*/ 49213 w 6600825"/>
              <a:gd name="connsiteY69" fmla="*/ 2743200 h 2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600825" h="2955925">
                <a:moveTo>
                  <a:pt x="49213" y="2743200"/>
                </a:moveTo>
                <a:lnTo>
                  <a:pt x="49213" y="266700"/>
                </a:lnTo>
                <a:cubicBezTo>
                  <a:pt x="49213" y="259681"/>
                  <a:pt x="49557" y="252679"/>
                  <a:pt x="50244" y="245693"/>
                </a:cubicBezTo>
                <a:cubicBezTo>
                  <a:pt x="50933" y="238708"/>
                  <a:pt x="51961" y="231774"/>
                  <a:pt x="53331" y="224889"/>
                </a:cubicBezTo>
                <a:cubicBezTo>
                  <a:pt x="54700" y="218005"/>
                  <a:pt x="56403" y="211205"/>
                  <a:pt x="58441" y="204488"/>
                </a:cubicBezTo>
                <a:cubicBezTo>
                  <a:pt x="60478" y="197771"/>
                  <a:pt x="62840" y="191171"/>
                  <a:pt x="65526" y="184686"/>
                </a:cubicBezTo>
                <a:cubicBezTo>
                  <a:pt x="68212" y="178201"/>
                  <a:pt x="71210" y="171864"/>
                  <a:pt x="74519" y="165673"/>
                </a:cubicBezTo>
                <a:cubicBezTo>
                  <a:pt x="77827" y="159483"/>
                  <a:pt x="81431" y="153470"/>
                  <a:pt x="85331" y="147634"/>
                </a:cubicBezTo>
                <a:cubicBezTo>
                  <a:pt x="89230" y="141798"/>
                  <a:pt x="93407" y="136167"/>
                  <a:pt x="97859" y="130741"/>
                </a:cubicBezTo>
                <a:cubicBezTo>
                  <a:pt x="102312" y="125315"/>
                  <a:pt x="107020" y="120121"/>
                  <a:pt x="111983" y="115158"/>
                </a:cubicBezTo>
                <a:cubicBezTo>
                  <a:pt x="116947" y="110195"/>
                  <a:pt x="122141" y="105487"/>
                  <a:pt x="127567" y="101034"/>
                </a:cubicBezTo>
                <a:cubicBezTo>
                  <a:pt x="132993" y="96581"/>
                  <a:pt x="138624" y="92405"/>
                  <a:pt x="144460" y="88505"/>
                </a:cubicBezTo>
                <a:cubicBezTo>
                  <a:pt x="150296" y="84606"/>
                  <a:pt x="156309" y="81002"/>
                  <a:pt x="162499" y="77693"/>
                </a:cubicBezTo>
                <a:cubicBezTo>
                  <a:pt x="168689" y="74384"/>
                  <a:pt x="175027" y="71387"/>
                  <a:pt x="181511" y="68701"/>
                </a:cubicBezTo>
                <a:cubicBezTo>
                  <a:pt x="187996" y="66015"/>
                  <a:pt x="194597" y="63653"/>
                  <a:pt x="201314" y="61615"/>
                </a:cubicBezTo>
                <a:cubicBezTo>
                  <a:pt x="208030" y="59578"/>
                  <a:pt x="214831" y="57874"/>
                  <a:pt x="221715" y="56505"/>
                </a:cubicBezTo>
                <a:cubicBezTo>
                  <a:pt x="228599" y="55136"/>
                  <a:pt x="235534" y="54107"/>
                  <a:pt x="242519" y="53419"/>
                </a:cubicBezTo>
                <a:cubicBezTo>
                  <a:pt x="249504" y="52731"/>
                  <a:pt x="256506" y="52387"/>
                  <a:pt x="263525" y="52387"/>
                </a:cubicBezTo>
                <a:lnTo>
                  <a:pt x="6397626" y="52387"/>
                </a:lnTo>
                <a:cubicBezTo>
                  <a:pt x="6404645" y="52387"/>
                  <a:pt x="6411647" y="52731"/>
                  <a:pt x="6418633" y="53419"/>
                </a:cubicBezTo>
                <a:cubicBezTo>
                  <a:pt x="6425617" y="54107"/>
                  <a:pt x="6432551" y="55136"/>
                  <a:pt x="6439435" y="56505"/>
                </a:cubicBezTo>
                <a:cubicBezTo>
                  <a:pt x="6446319" y="57874"/>
                  <a:pt x="6453120" y="59578"/>
                  <a:pt x="6459836" y="61615"/>
                </a:cubicBezTo>
                <a:cubicBezTo>
                  <a:pt x="6466554" y="63653"/>
                  <a:pt x="6473154" y="66015"/>
                  <a:pt x="6479639" y="68701"/>
                </a:cubicBezTo>
                <a:cubicBezTo>
                  <a:pt x="6486124" y="71387"/>
                  <a:pt x="6492461" y="74384"/>
                  <a:pt x="6498652" y="77693"/>
                </a:cubicBezTo>
                <a:cubicBezTo>
                  <a:pt x="6504842" y="81002"/>
                  <a:pt x="6510856" y="84606"/>
                  <a:pt x="6516691" y="88505"/>
                </a:cubicBezTo>
                <a:cubicBezTo>
                  <a:pt x="6522527" y="92405"/>
                  <a:pt x="6528158" y="96581"/>
                  <a:pt x="6533584" y="101034"/>
                </a:cubicBezTo>
                <a:cubicBezTo>
                  <a:pt x="6539010" y="105487"/>
                  <a:pt x="6544204" y="110195"/>
                  <a:pt x="6549167" y="115158"/>
                </a:cubicBezTo>
                <a:cubicBezTo>
                  <a:pt x="6554130" y="120121"/>
                  <a:pt x="6558839" y="125315"/>
                  <a:pt x="6563291" y="130741"/>
                </a:cubicBezTo>
                <a:cubicBezTo>
                  <a:pt x="6567744" y="136167"/>
                  <a:pt x="6571919" y="141798"/>
                  <a:pt x="6575819" y="147634"/>
                </a:cubicBezTo>
                <a:cubicBezTo>
                  <a:pt x="6579720" y="153470"/>
                  <a:pt x="6583323" y="159483"/>
                  <a:pt x="6586632" y="165673"/>
                </a:cubicBezTo>
                <a:cubicBezTo>
                  <a:pt x="6589941" y="171864"/>
                  <a:pt x="6592938" y="178201"/>
                  <a:pt x="6595624" y="184686"/>
                </a:cubicBezTo>
                <a:cubicBezTo>
                  <a:pt x="6598311" y="191171"/>
                  <a:pt x="6600673" y="197771"/>
                  <a:pt x="6602710" y="204488"/>
                </a:cubicBezTo>
                <a:cubicBezTo>
                  <a:pt x="6604748" y="211205"/>
                  <a:pt x="6606451" y="218005"/>
                  <a:pt x="6607820" y="224889"/>
                </a:cubicBezTo>
                <a:cubicBezTo>
                  <a:pt x="6609191" y="231774"/>
                  <a:pt x="6610219" y="238708"/>
                  <a:pt x="6610907" y="245693"/>
                </a:cubicBezTo>
                <a:cubicBezTo>
                  <a:pt x="6611595" y="252679"/>
                  <a:pt x="6611939" y="259681"/>
                  <a:pt x="6611939" y="266700"/>
                </a:cubicBezTo>
                <a:lnTo>
                  <a:pt x="6611939" y="2743200"/>
                </a:lnTo>
                <a:cubicBezTo>
                  <a:pt x="6611939" y="2750219"/>
                  <a:pt x="6611595" y="2757221"/>
                  <a:pt x="6610908" y="2764207"/>
                </a:cubicBezTo>
                <a:cubicBezTo>
                  <a:pt x="6610219" y="2771192"/>
                  <a:pt x="6609191" y="2778126"/>
                  <a:pt x="6607820" y="2785010"/>
                </a:cubicBezTo>
                <a:cubicBezTo>
                  <a:pt x="6606451" y="2791895"/>
                  <a:pt x="6604748" y="2798695"/>
                  <a:pt x="6602710" y="2805412"/>
                </a:cubicBezTo>
                <a:cubicBezTo>
                  <a:pt x="6600672" y="2812128"/>
                  <a:pt x="6598311" y="2818729"/>
                  <a:pt x="6595624" y="2825213"/>
                </a:cubicBezTo>
                <a:cubicBezTo>
                  <a:pt x="6592938" y="2831698"/>
                  <a:pt x="6589941" y="2838036"/>
                  <a:pt x="6586632" y="2844226"/>
                </a:cubicBezTo>
                <a:cubicBezTo>
                  <a:pt x="6583323" y="2850416"/>
                  <a:pt x="6579720" y="2856429"/>
                  <a:pt x="6575819" y="2862265"/>
                </a:cubicBezTo>
                <a:cubicBezTo>
                  <a:pt x="6571919" y="2868102"/>
                  <a:pt x="6567744" y="2873733"/>
                  <a:pt x="6563292" y="2879159"/>
                </a:cubicBezTo>
                <a:cubicBezTo>
                  <a:pt x="6558839" y="2884584"/>
                  <a:pt x="6554130" y="2889779"/>
                  <a:pt x="6549167" y="2894742"/>
                </a:cubicBezTo>
                <a:cubicBezTo>
                  <a:pt x="6544204" y="2899705"/>
                  <a:pt x="6539010" y="2904413"/>
                  <a:pt x="6533584" y="2908866"/>
                </a:cubicBezTo>
                <a:cubicBezTo>
                  <a:pt x="6528158" y="2913319"/>
                  <a:pt x="6522527" y="2917495"/>
                  <a:pt x="6516691" y="2921394"/>
                </a:cubicBezTo>
                <a:cubicBezTo>
                  <a:pt x="6510856" y="2925293"/>
                  <a:pt x="6504842" y="2928898"/>
                  <a:pt x="6498652" y="2932207"/>
                </a:cubicBezTo>
                <a:cubicBezTo>
                  <a:pt x="6492461" y="2935515"/>
                  <a:pt x="6486124" y="2938512"/>
                  <a:pt x="6479639" y="2941199"/>
                </a:cubicBezTo>
                <a:cubicBezTo>
                  <a:pt x="6473154" y="2943885"/>
                  <a:pt x="6466554" y="2946247"/>
                  <a:pt x="6459836" y="2948284"/>
                </a:cubicBezTo>
                <a:cubicBezTo>
                  <a:pt x="6453120" y="2950321"/>
                  <a:pt x="6446319" y="2952025"/>
                  <a:pt x="6439435" y="2953394"/>
                </a:cubicBezTo>
                <a:cubicBezTo>
                  <a:pt x="6432551" y="2954764"/>
                  <a:pt x="6425617" y="2955793"/>
                  <a:pt x="6418633" y="2956481"/>
                </a:cubicBezTo>
                <a:cubicBezTo>
                  <a:pt x="6411647" y="2957169"/>
                  <a:pt x="6404645" y="2957512"/>
                  <a:pt x="6397626" y="2957512"/>
                </a:cubicBezTo>
                <a:lnTo>
                  <a:pt x="263525" y="2957512"/>
                </a:lnTo>
                <a:cubicBezTo>
                  <a:pt x="256506" y="2957512"/>
                  <a:pt x="249504" y="2957169"/>
                  <a:pt x="242519" y="2956481"/>
                </a:cubicBezTo>
                <a:cubicBezTo>
                  <a:pt x="235534" y="2955793"/>
                  <a:pt x="228599" y="2954764"/>
                  <a:pt x="221715" y="2953394"/>
                </a:cubicBezTo>
                <a:cubicBezTo>
                  <a:pt x="214831" y="2952025"/>
                  <a:pt x="208030" y="2950321"/>
                  <a:pt x="201314" y="2948284"/>
                </a:cubicBezTo>
                <a:cubicBezTo>
                  <a:pt x="194597" y="2946247"/>
                  <a:pt x="187996" y="2943885"/>
                  <a:pt x="181511" y="2941199"/>
                </a:cubicBezTo>
                <a:cubicBezTo>
                  <a:pt x="175027" y="2938512"/>
                  <a:pt x="168689" y="2935515"/>
                  <a:pt x="162499" y="2932207"/>
                </a:cubicBezTo>
                <a:cubicBezTo>
                  <a:pt x="156309" y="2928898"/>
                  <a:pt x="150296" y="2925293"/>
                  <a:pt x="144460" y="2921394"/>
                </a:cubicBezTo>
                <a:cubicBezTo>
                  <a:pt x="138624" y="2917495"/>
                  <a:pt x="132993" y="2913319"/>
                  <a:pt x="127567" y="2908866"/>
                </a:cubicBezTo>
                <a:cubicBezTo>
                  <a:pt x="122141" y="2904413"/>
                  <a:pt x="116947" y="2899705"/>
                  <a:pt x="111983" y="2894742"/>
                </a:cubicBezTo>
                <a:cubicBezTo>
                  <a:pt x="107020" y="2889779"/>
                  <a:pt x="102312" y="2884584"/>
                  <a:pt x="97859" y="2879158"/>
                </a:cubicBezTo>
                <a:cubicBezTo>
                  <a:pt x="93407" y="2873733"/>
                  <a:pt x="89230" y="2868102"/>
                  <a:pt x="85331" y="2862265"/>
                </a:cubicBezTo>
                <a:cubicBezTo>
                  <a:pt x="81431" y="2856429"/>
                  <a:pt x="77827" y="2850416"/>
                  <a:pt x="74519" y="2844226"/>
                </a:cubicBezTo>
                <a:cubicBezTo>
                  <a:pt x="71210" y="2838036"/>
                  <a:pt x="68212" y="2831698"/>
                  <a:pt x="65526" y="2825213"/>
                </a:cubicBezTo>
                <a:cubicBezTo>
                  <a:pt x="62840" y="2818729"/>
                  <a:pt x="60478" y="2812128"/>
                  <a:pt x="58441" y="2805412"/>
                </a:cubicBezTo>
                <a:cubicBezTo>
                  <a:pt x="56403" y="2798695"/>
                  <a:pt x="54700" y="2791895"/>
                  <a:pt x="53331" y="2785010"/>
                </a:cubicBezTo>
                <a:cubicBezTo>
                  <a:pt x="51961" y="2778126"/>
                  <a:pt x="50933" y="2771192"/>
                  <a:pt x="50244" y="2764207"/>
                </a:cubicBezTo>
                <a:cubicBezTo>
                  <a:pt x="49557" y="2757221"/>
                  <a:pt x="49213" y="2750219"/>
                  <a:pt x="49213" y="2743200"/>
                </a:cubicBezTo>
                <a:lnTo>
                  <a:pt x="49213" y="274320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95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Freeform 232"> 
				</p:cNvPr>
          <p:cNvSpPr/>
          <p:nvPr/>
        </p:nvSpPr>
        <p:spPr>
          <a:xfrm>
            <a:off x="384175" y="4549775"/>
            <a:ext cx="6829425" cy="2282825"/>
          </a:xfrm>
          <a:custGeom>
            <a:avLst/>
            <a:gdLst>
              <a:gd name="connsiteX0" fmla="*/ 58737 w 6829425"/>
              <a:gd name="connsiteY0" fmla="*/ 2079625 h 2282825"/>
              <a:gd name="connsiteX1" fmla="*/ 58737 w 6829425"/>
              <a:gd name="connsiteY1" fmla="*/ 269875 h 2282825"/>
              <a:gd name="connsiteX2" fmla="*/ 59769 w 6829425"/>
              <a:gd name="connsiteY2" fmla="*/ 248869 h 2282825"/>
              <a:gd name="connsiteX3" fmla="*/ 62855 w 6829425"/>
              <a:gd name="connsiteY3" fmla="*/ 228065 h 2282825"/>
              <a:gd name="connsiteX4" fmla="*/ 67965 w 6829425"/>
              <a:gd name="connsiteY4" fmla="*/ 207664 h 2282825"/>
              <a:gd name="connsiteX5" fmla="*/ 75051 w 6829425"/>
              <a:gd name="connsiteY5" fmla="*/ 187861 h 2282825"/>
              <a:gd name="connsiteX6" fmla="*/ 84043 w 6829425"/>
              <a:gd name="connsiteY6" fmla="*/ 168849 h 2282825"/>
              <a:gd name="connsiteX7" fmla="*/ 94855 w 6829425"/>
              <a:gd name="connsiteY7" fmla="*/ 150810 h 2282825"/>
              <a:gd name="connsiteX8" fmla="*/ 107384 w 6829425"/>
              <a:gd name="connsiteY8" fmla="*/ 133917 h 2282825"/>
              <a:gd name="connsiteX9" fmla="*/ 121508 w 6829425"/>
              <a:gd name="connsiteY9" fmla="*/ 118333 h 2282825"/>
              <a:gd name="connsiteX10" fmla="*/ 137091 w 6829425"/>
              <a:gd name="connsiteY10" fmla="*/ 104209 h 2282825"/>
              <a:gd name="connsiteX11" fmla="*/ 153984 w 6829425"/>
              <a:gd name="connsiteY11" fmla="*/ 91681 h 2282825"/>
              <a:gd name="connsiteX12" fmla="*/ 172023 w 6829425"/>
              <a:gd name="connsiteY12" fmla="*/ 80869 h 2282825"/>
              <a:gd name="connsiteX13" fmla="*/ 191036 w 6829425"/>
              <a:gd name="connsiteY13" fmla="*/ 71876 h 2282825"/>
              <a:gd name="connsiteX14" fmla="*/ 210838 w 6829425"/>
              <a:gd name="connsiteY14" fmla="*/ 64791 h 2282825"/>
              <a:gd name="connsiteX15" fmla="*/ 231239 w 6829425"/>
              <a:gd name="connsiteY15" fmla="*/ 59681 h 2282825"/>
              <a:gd name="connsiteX16" fmla="*/ 252043 w 6829425"/>
              <a:gd name="connsiteY16" fmla="*/ 56594 h 2282825"/>
              <a:gd name="connsiteX17" fmla="*/ 273050 w 6829425"/>
              <a:gd name="connsiteY17" fmla="*/ 55563 h 2282825"/>
              <a:gd name="connsiteX18" fmla="*/ 6616700 w 6829425"/>
              <a:gd name="connsiteY18" fmla="*/ 55563 h 2282825"/>
              <a:gd name="connsiteX19" fmla="*/ 6637708 w 6829425"/>
              <a:gd name="connsiteY19" fmla="*/ 56594 h 2282825"/>
              <a:gd name="connsiteX20" fmla="*/ 6658511 w 6829425"/>
              <a:gd name="connsiteY20" fmla="*/ 59681 h 2282825"/>
              <a:gd name="connsiteX21" fmla="*/ 6678912 w 6829425"/>
              <a:gd name="connsiteY21" fmla="*/ 64791 h 2282825"/>
              <a:gd name="connsiteX22" fmla="*/ 6698713 w 6829425"/>
              <a:gd name="connsiteY22" fmla="*/ 71876 h 2282825"/>
              <a:gd name="connsiteX23" fmla="*/ 6717726 w 6829425"/>
              <a:gd name="connsiteY23" fmla="*/ 80868 h 2282825"/>
              <a:gd name="connsiteX24" fmla="*/ 6735765 w 6829425"/>
              <a:gd name="connsiteY24" fmla="*/ 91681 h 2282825"/>
              <a:gd name="connsiteX25" fmla="*/ 6752659 w 6829425"/>
              <a:gd name="connsiteY25" fmla="*/ 104209 h 2282825"/>
              <a:gd name="connsiteX26" fmla="*/ 6768241 w 6829425"/>
              <a:gd name="connsiteY26" fmla="*/ 118333 h 2282825"/>
              <a:gd name="connsiteX27" fmla="*/ 6782366 w 6829425"/>
              <a:gd name="connsiteY27" fmla="*/ 133917 h 2282825"/>
              <a:gd name="connsiteX28" fmla="*/ 6794893 w 6829425"/>
              <a:gd name="connsiteY28" fmla="*/ 150810 h 2282825"/>
              <a:gd name="connsiteX29" fmla="*/ 6805707 w 6829425"/>
              <a:gd name="connsiteY29" fmla="*/ 168849 h 2282825"/>
              <a:gd name="connsiteX30" fmla="*/ 6814698 w 6829425"/>
              <a:gd name="connsiteY30" fmla="*/ 187861 h 2282825"/>
              <a:gd name="connsiteX31" fmla="*/ 6821785 w 6829425"/>
              <a:gd name="connsiteY31" fmla="*/ 207664 h 2282825"/>
              <a:gd name="connsiteX32" fmla="*/ 6826894 w 6829425"/>
              <a:gd name="connsiteY32" fmla="*/ 228065 h 2282825"/>
              <a:gd name="connsiteX33" fmla="*/ 6829981 w 6829425"/>
              <a:gd name="connsiteY33" fmla="*/ 248869 h 2282825"/>
              <a:gd name="connsiteX34" fmla="*/ 6831013 w 6829425"/>
              <a:gd name="connsiteY34" fmla="*/ 269875 h 2282825"/>
              <a:gd name="connsiteX35" fmla="*/ 6831013 w 6829425"/>
              <a:gd name="connsiteY35" fmla="*/ 2079625 h 2282825"/>
              <a:gd name="connsiteX36" fmla="*/ 6829981 w 6829425"/>
              <a:gd name="connsiteY36" fmla="*/ 2100632 h 2282825"/>
              <a:gd name="connsiteX37" fmla="*/ 6826894 w 6829425"/>
              <a:gd name="connsiteY37" fmla="*/ 2121436 h 2282825"/>
              <a:gd name="connsiteX38" fmla="*/ 6821784 w 6829425"/>
              <a:gd name="connsiteY38" fmla="*/ 2141837 h 2282825"/>
              <a:gd name="connsiteX39" fmla="*/ 6814698 w 6829425"/>
              <a:gd name="connsiteY39" fmla="*/ 2161639 h 2282825"/>
              <a:gd name="connsiteX40" fmla="*/ 6805707 w 6829425"/>
              <a:gd name="connsiteY40" fmla="*/ 2180652 h 2282825"/>
              <a:gd name="connsiteX41" fmla="*/ 6794894 w 6829425"/>
              <a:gd name="connsiteY41" fmla="*/ 2198691 h 2282825"/>
              <a:gd name="connsiteX42" fmla="*/ 6782366 w 6829425"/>
              <a:gd name="connsiteY42" fmla="*/ 2215584 h 2282825"/>
              <a:gd name="connsiteX43" fmla="*/ 6768241 w 6829425"/>
              <a:gd name="connsiteY43" fmla="*/ 2231167 h 2282825"/>
              <a:gd name="connsiteX44" fmla="*/ 6752659 w 6829425"/>
              <a:gd name="connsiteY44" fmla="*/ 2245291 h 2282825"/>
              <a:gd name="connsiteX45" fmla="*/ 6735765 w 6829425"/>
              <a:gd name="connsiteY45" fmla="*/ 2257820 h 2282825"/>
              <a:gd name="connsiteX46" fmla="*/ 6717727 w 6829425"/>
              <a:gd name="connsiteY46" fmla="*/ 2268632 h 2282825"/>
              <a:gd name="connsiteX47" fmla="*/ 6698713 w 6829425"/>
              <a:gd name="connsiteY47" fmla="*/ 2277624 h 2282825"/>
              <a:gd name="connsiteX48" fmla="*/ 6678912 w 6829425"/>
              <a:gd name="connsiteY48" fmla="*/ 2284710 h 2282825"/>
              <a:gd name="connsiteX49" fmla="*/ 6658510 w 6829425"/>
              <a:gd name="connsiteY49" fmla="*/ 2289819 h 2282825"/>
              <a:gd name="connsiteX50" fmla="*/ 6637708 w 6829425"/>
              <a:gd name="connsiteY50" fmla="*/ 2292906 h 2282825"/>
              <a:gd name="connsiteX51" fmla="*/ 6616700 w 6829425"/>
              <a:gd name="connsiteY51" fmla="*/ 2293938 h 2282825"/>
              <a:gd name="connsiteX52" fmla="*/ 273050 w 6829425"/>
              <a:gd name="connsiteY52" fmla="*/ 2293938 h 2282825"/>
              <a:gd name="connsiteX53" fmla="*/ 252043 w 6829425"/>
              <a:gd name="connsiteY53" fmla="*/ 2292906 h 2282825"/>
              <a:gd name="connsiteX54" fmla="*/ 231239 w 6829425"/>
              <a:gd name="connsiteY54" fmla="*/ 2289819 h 2282825"/>
              <a:gd name="connsiteX55" fmla="*/ 210838 w 6829425"/>
              <a:gd name="connsiteY55" fmla="*/ 2284710 h 2282825"/>
              <a:gd name="connsiteX56" fmla="*/ 191036 w 6829425"/>
              <a:gd name="connsiteY56" fmla="*/ 2277624 h 2282825"/>
              <a:gd name="connsiteX57" fmla="*/ 172023 w 6829425"/>
              <a:gd name="connsiteY57" fmla="*/ 2268632 h 2282825"/>
              <a:gd name="connsiteX58" fmla="*/ 153984 w 6829425"/>
              <a:gd name="connsiteY58" fmla="*/ 2257820 h 2282825"/>
              <a:gd name="connsiteX59" fmla="*/ 137091 w 6829425"/>
              <a:gd name="connsiteY59" fmla="*/ 2245291 h 2282825"/>
              <a:gd name="connsiteX60" fmla="*/ 121508 w 6829425"/>
              <a:gd name="connsiteY60" fmla="*/ 2231167 h 2282825"/>
              <a:gd name="connsiteX61" fmla="*/ 107384 w 6829425"/>
              <a:gd name="connsiteY61" fmla="*/ 2215584 h 2282825"/>
              <a:gd name="connsiteX62" fmla="*/ 94855 w 6829425"/>
              <a:gd name="connsiteY62" fmla="*/ 2198691 h 2282825"/>
              <a:gd name="connsiteX63" fmla="*/ 84043 w 6829425"/>
              <a:gd name="connsiteY63" fmla="*/ 2180652 h 2282825"/>
              <a:gd name="connsiteX64" fmla="*/ 75051 w 6829425"/>
              <a:gd name="connsiteY64" fmla="*/ 2161639 h 2282825"/>
              <a:gd name="connsiteX65" fmla="*/ 67965 w 6829425"/>
              <a:gd name="connsiteY65" fmla="*/ 2141837 h 2282825"/>
              <a:gd name="connsiteX66" fmla="*/ 62855 w 6829425"/>
              <a:gd name="connsiteY66" fmla="*/ 2121436 h 2282825"/>
              <a:gd name="connsiteX67" fmla="*/ 59769 w 6829425"/>
              <a:gd name="connsiteY67" fmla="*/ 2100632 h 2282825"/>
              <a:gd name="connsiteX68" fmla="*/ 58737 w 6829425"/>
              <a:gd name="connsiteY68" fmla="*/ 2079625 h 2282825"/>
              <a:gd name="connsiteX69" fmla="*/ 58737 w 6829425"/>
              <a:gd name="connsiteY69" fmla="*/ 2079625 h 228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829425" h="2282825">
                <a:moveTo>
                  <a:pt x="58737" y="2079625"/>
                </a:moveTo>
                <a:lnTo>
                  <a:pt x="58737" y="269875"/>
                </a:lnTo>
                <a:cubicBezTo>
                  <a:pt x="58737" y="262856"/>
                  <a:pt x="59081" y="255854"/>
                  <a:pt x="59769" y="248869"/>
                </a:cubicBezTo>
                <a:cubicBezTo>
                  <a:pt x="60457" y="241884"/>
                  <a:pt x="61486" y="234949"/>
                  <a:pt x="62855" y="228065"/>
                </a:cubicBezTo>
                <a:cubicBezTo>
                  <a:pt x="64224" y="221181"/>
                  <a:pt x="65928" y="214380"/>
                  <a:pt x="67965" y="207664"/>
                </a:cubicBezTo>
                <a:cubicBezTo>
                  <a:pt x="70003" y="200947"/>
                  <a:pt x="72365" y="194346"/>
                  <a:pt x="75051" y="187861"/>
                </a:cubicBezTo>
                <a:cubicBezTo>
                  <a:pt x="77737" y="181376"/>
                  <a:pt x="80734" y="175039"/>
                  <a:pt x="84043" y="168849"/>
                </a:cubicBezTo>
                <a:cubicBezTo>
                  <a:pt x="87352" y="162659"/>
                  <a:pt x="90956" y="156646"/>
                  <a:pt x="94855" y="150810"/>
                </a:cubicBezTo>
                <a:cubicBezTo>
                  <a:pt x="98755" y="144974"/>
                  <a:pt x="102931" y="139343"/>
                  <a:pt x="107384" y="133917"/>
                </a:cubicBezTo>
                <a:cubicBezTo>
                  <a:pt x="111837" y="128491"/>
                  <a:pt x="116545" y="123297"/>
                  <a:pt x="121508" y="118333"/>
                </a:cubicBezTo>
                <a:cubicBezTo>
                  <a:pt x="126471" y="113370"/>
                  <a:pt x="131665" y="108662"/>
                  <a:pt x="137091" y="104209"/>
                </a:cubicBezTo>
                <a:cubicBezTo>
                  <a:pt x="142517" y="99757"/>
                  <a:pt x="148148" y="95580"/>
                  <a:pt x="153984" y="91681"/>
                </a:cubicBezTo>
                <a:cubicBezTo>
                  <a:pt x="159820" y="87781"/>
                  <a:pt x="165833" y="84177"/>
                  <a:pt x="172023" y="80869"/>
                </a:cubicBezTo>
                <a:cubicBezTo>
                  <a:pt x="178214" y="77559"/>
                  <a:pt x="184551" y="74562"/>
                  <a:pt x="191036" y="71876"/>
                </a:cubicBezTo>
                <a:cubicBezTo>
                  <a:pt x="197520" y="69190"/>
                  <a:pt x="204121" y="66828"/>
                  <a:pt x="210838" y="64791"/>
                </a:cubicBezTo>
                <a:cubicBezTo>
                  <a:pt x="217555" y="62753"/>
                  <a:pt x="224355" y="61050"/>
                  <a:pt x="231239" y="59681"/>
                </a:cubicBezTo>
                <a:cubicBezTo>
                  <a:pt x="238123" y="58311"/>
                  <a:pt x="245058" y="57282"/>
                  <a:pt x="252043" y="56594"/>
                </a:cubicBezTo>
                <a:cubicBezTo>
                  <a:pt x="259029" y="55907"/>
                  <a:pt x="266031" y="55563"/>
                  <a:pt x="273050" y="55563"/>
                </a:cubicBezTo>
                <a:lnTo>
                  <a:pt x="6616700" y="55563"/>
                </a:lnTo>
                <a:cubicBezTo>
                  <a:pt x="6623720" y="55563"/>
                  <a:pt x="6630722" y="55907"/>
                  <a:pt x="6637708" y="56594"/>
                </a:cubicBezTo>
                <a:cubicBezTo>
                  <a:pt x="6644693" y="57282"/>
                  <a:pt x="6651627" y="58311"/>
                  <a:pt x="6658511" y="59681"/>
                </a:cubicBezTo>
                <a:cubicBezTo>
                  <a:pt x="6665394" y="61050"/>
                  <a:pt x="6672195" y="62753"/>
                  <a:pt x="6678912" y="64791"/>
                </a:cubicBezTo>
                <a:cubicBezTo>
                  <a:pt x="6685629" y="66828"/>
                  <a:pt x="6692230" y="69190"/>
                  <a:pt x="6698713" y="71876"/>
                </a:cubicBezTo>
                <a:cubicBezTo>
                  <a:pt x="6705199" y="74562"/>
                  <a:pt x="6711536" y="77559"/>
                  <a:pt x="6717726" y="80868"/>
                </a:cubicBezTo>
                <a:cubicBezTo>
                  <a:pt x="6723916" y="84177"/>
                  <a:pt x="6729929" y="87781"/>
                  <a:pt x="6735765" y="91681"/>
                </a:cubicBezTo>
                <a:cubicBezTo>
                  <a:pt x="6741601" y="95580"/>
                  <a:pt x="6747233" y="99757"/>
                  <a:pt x="6752659" y="104209"/>
                </a:cubicBezTo>
                <a:cubicBezTo>
                  <a:pt x="6758085" y="108662"/>
                  <a:pt x="6763279" y="113370"/>
                  <a:pt x="6768241" y="118333"/>
                </a:cubicBezTo>
                <a:cubicBezTo>
                  <a:pt x="6773205" y="123297"/>
                  <a:pt x="6777914" y="128491"/>
                  <a:pt x="6782366" y="133917"/>
                </a:cubicBezTo>
                <a:cubicBezTo>
                  <a:pt x="6786819" y="139343"/>
                  <a:pt x="6790994" y="144974"/>
                  <a:pt x="6794893" y="150810"/>
                </a:cubicBezTo>
                <a:cubicBezTo>
                  <a:pt x="6798794" y="156646"/>
                  <a:pt x="6802397" y="162659"/>
                  <a:pt x="6805707" y="168849"/>
                </a:cubicBezTo>
                <a:cubicBezTo>
                  <a:pt x="6809015" y="175039"/>
                  <a:pt x="6812012" y="181376"/>
                  <a:pt x="6814698" y="187861"/>
                </a:cubicBezTo>
                <a:cubicBezTo>
                  <a:pt x="6817385" y="194346"/>
                  <a:pt x="6819747" y="200947"/>
                  <a:pt x="6821785" y="207664"/>
                </a:cubicBezTo>
                <a:cubicBezTo>
                  <a:pt x="6823822" y="214380"/>
                  <a:pt x="6825526" y="221181"/>
                  <a:pt x="6826894" y="228065"/>
                </a:cubicBezTo>
                <a:cubicBezTo>
                  <a:pt x="6828264" y="234949"/>
                  <a:pt x="6829294" y="241884"/>
                  <a:pt x="6829981" y="248869"/>
                </a:cubicBezTo>
                <a:cubicBezTo>
                  <a:pt x="6830669" y="255854"/>
                  <a:pt x="6831013" y="262856"/>
                  <a:pt x="6831013" y="269875"/>
                </a:cubicBezTo>
                <a:lnTo>
                  <a:pt x="6831013" y="2079625"/>
                </a:lnTo>
                <a:cubicBezTo>
                  <a:pt x="6831013" y="2086644"/>
                  <a:pt x="6830669" y="2093647"/>
                  <a:pt x="6829981" y="2100632"/>
                </a:cubicBezTo>
                <a:cubicBezTo>
                  <a:pt x="6829293" y="2107617"/>
                  <a:pt x="6828263" y="2114552"/>
                  <a:pt x="6826894" y="2121436"/>
                </a:cubicBezTo>
                <a:cubicBezTo>
                  <a:pt x="6825525" y="2128320"/>
                  <a:pt x="6823822" y="2135120"/>
                  <a:pt x="6821784" y="2141837"/>
                </a:cubicBezTo>
                <a:cubicBezTo>
                  <a:pt x="6819746" y="2148554"/>
                  <a:pt x="6817385" y="2155155"/>
                  <a:pt x="6814698" y="2161639"/>
                </a:cubicBezTo>
                <a:cubicBezTo>
                  <a:pt x="6812012" y="2168124"/>
                  <a:pt x="6809015" y="2174461"/>
                  <a:pt x="6805707" y="2180652"/>
                </a:cubicBezTo>
                <a:cubicBezTo>
                  <a:pt x="6802397" y="2186842"/>
                  <a:pt x="6798794" y="2192855"/>
                  <a:pt x="6794894" y="2198691"/>
                </a:cubicBezTo>
                <a:cubicBezTo>
                  <a:pt x="6790995" y="2204527"/>
                  <a:pt x="6786819" y="2210158"/>
                  <a:pt x="6782366" y="2215584"/>
                </a:cubicBezTo>
                <a:cubicBezTo>
                  <a:pt x="6777914" y="2221010"/>
                  <a:pt x="6773205" y="2226204"/>
                  <a:pt x="6768241" y="2231167"/>
                </a:cubicBezTo>
                <a:cubicBezTo>
                  <a:pt x="6763279" y="2236130"/>
                  <a:pt x="6758085" y="2240839"/>
                  <a:pt x="6752659" y="2245291"/>
                </a:cubicBezTo>
                <a:cubicBezTo>
                  <a:pt x="6747233" y="2249744"/>
                  <a:pt x="6741601" y="2253920"/>
                  <a:pt x="6735765" y="2257820"/>
                </a:cubicBezTo>
                <a:cubicBezTo>
                  <a:pt x="6729929" y="2261719"/>
                  <a:pt x="6723916" y="2265323"/>
                  <a:pt x="6717727" y="2268632"/>
                </a:cubicBezTo>
                <a:cubicBezTo>
                  <a:pt x="6711536" y="2271941"/>
                  <a:pt x="6705199" y="2274938"/>
                  <a:pt x="6698713" y="2277624"/>
                </a:cubicBezTo>
                <a:cubicBezTo>
                  <a:pt x="6692230" y="2280310"/>
                  <a:pt x="6685629" y="2282672"/>
                  <a:pt x="6678912" y="2284710"/>
                </a:cubicBezTo>
                <a:cubicBezTo>
                  <a:pt x="6672195" y="2286747"/>
                  <a:pt x="6665394" y="2288451"/>
                  <a:pt x="6658510" y="2289819"/>
                </a:cubicBezTo>
                <a:cubicBezTo>
                  <a:pt x="6651626" y="2291189"/>
                  <a:pt x="6644692" y="2292218"/>
                  <a:pt x="6637708" y="2292906"/>
                </a:cubicBezTo>
                <a:cubicBezTo>
                  <a:pt x="6630722" y="2293594"/>
                  <a:pt x="6623720" y="2293938"/>
                  <a:pt x="6616700" y="2293938"/>
                </a:cubicBezTo>
                <a:lnTo>
                  <a:pt x="273050" y="2293938"/>
                </a:lnTo>
                <a:cubicBezTo>
                  <a:pt x="266031" y="2293938"/>
                  <a:pt x="259029" y="2293594"/>
                  <a:pt x="252043" y="2292906"/>
                </a:cubicBezTo>
                <a:cubicBezTo>
                  <a:pt x="245058" y="2292218"/>
                  <a:pt x="238123" y="2291189"/>
                  <a:pt x="231239" y="2289819"/>
                </a:cubicBezTo>
                <a:cubicBezTo>
                  <a:pt x="224355" y="2288451"/>
                  <a:pt x="217555" y="2286747"/>
                  <a:pt x="210838" y="2284710"/>
                </a:cubicBezTo>
                <a:cubicBezTo>
                  <a:pt x="204121" y="2282672"/>
                  <a:pt x="197520" y="2280310"/>
                  <a:pt x="191036" y="2277624"/>
                </a:cubicBezTo>
                <a:cubicBezTo>
                  <a:pt x="184551" y="2274938"/>
                  <a:pt x="178214" y="2271941"/>
                  <a:pt x="172023" y="2268632"/>
                </a:cubicBezTo>
                <a:cubicBezTo>
                  <a:pt x="165833" y="2265323"/>
                  <a:pt x="159820" y="2261720"/>
                  <a:pt x="153984" y="2257820"/>
                </a:cubicBezTo>
                <a:cubicBezTo>
                  <a:pt x="148148" y="2253920"/>
                  <a:pt x="142517" y="2249744"/>
                  <a:pt x="137091" y="2245291"/>
                </a:cubicBezTo>
                <a:cubicBezTo>
                  <a:pt x="131665" y="2240839"/>
                  <a:pt x="126471" y="2236130"/>
                  <a:pt x="121508" y="2231167"/>
                </a:cubicBezTo>
                <a:cubicBezTo>
                  <a:pt x="116545" y="2226204"/>
                  <a:pt x="111837" y="2221010"/>
                  <a:pt x="107384" y="2215584"/>
                </a:cubicBezTo>
                <a:cubicBezTo>
                  <a:pt x="102931" y="2210158"/>
                  <a:pt x="98755" y="2204527"/>
                  <a:pt x="94855" y="2198691"/>
                </a:cubicBezTo>
                <a:cubicBezTo>
                  <a:pt x="90956" y="2192855"/>
                  <a:pt x="87352" y="2186842"/>
                  <a:pt x="84043" y="2180652"/>
                </a:cubicBezTo>
                <a:cubicBezTo>
                  <a:pt x="80734" y="2174461"/>
                  <a:pt x="77737" y="2168124"/>
                  <a:pt x="75051" y="2161639"/>
                </a:cubicBezTo>
                <a:cubicBezTo>
                  <a:pt x="72365" y="2155155"/>
                  <a:pt x="70003" y="2148554"/>
                  <a:pt x="67965" y="2141837"/>
                </a:cubicBezTo>
                <a:cubicBezTo>
                  <a:pt x="65928" y="2135120"/>
                  <a:pt x="64224" y="2128320"/>
                  <a:pt x="62855" y="2121436"/>
                </a:cubicBezTo>
                <a:cubicBezTo>
                  <a:pt x="61486" y="2114552"/>
                  <a:pt x="60457" y="2107617"/>
                  <a:pt x="59769" y="2100632"/>
                </a:cubicBezTo>
                <a:cubicBezTo>
                  <a:pt x="59081" y="2093647"/>
                  <a:pt x="58737" y="2086644"/>
                  <a:pt x="58737" y="2079625"/>
                </a:cubicBezTo>
                <a:lnTo>
                  <a:pt x="58737" y="207962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3"/>
          <p:cNvSpPr txBox="1"/>
          <p:nvPr/>
        </p:nvSpPr>
        <p:spPr>
          <a:xfrm>
            <a:off x="3074342" y="602242"/>
            <a:ext cx="4560155" cy="117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900" b="1" dirty="0">
                <a:solidFill>
                  <a:srgbClr val="000000"/>
                </a:solidFill>
                <a:latin typeface="Cambria"/>
                <a:ea typeface="Cambria"/>
              </a:rPr>
              <a:t>factors</a:t>
            </a:r>
            <a:r>
              <a:rPr lang="en-US" altLang="zh-CN" sz="1900" b="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900" b="1" dirty="0">
                <a:solidFill>
                  <a:srgbClr val="000000"/>
                </a:solidFill>
                <a:latin typeface="Cambria"/>
                <a:ea typeface="Cambria"/>
              </a:rPr>
              <a:t>In</a:t>
            </a:r>
            <a:r>
              <a:rPr lang="en-US" altLang="zh-CN" sz="1900" b="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900" b="1" dirty="0">
                <a:solidFill>
                  <a:srgbClr val="000000"/>
                </a:solidFill>
                <a:latin typeface="Cambria"/>
                <a:ea typeface="Cambria"/>
              </a:rPr>
              <a:t>luence</a:t>
            </a:r>
            <a:r>
              <a:rPr lang="en-US" altLang="zh-CN" sz="1900" b="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900" b="1" dirty="0">
                <a:solidFill>
                  <a:srgbClr val="000000"/>
                </a:solidFill>
                <a:latin typeface="Cambria"/>
                <a:ea typeface="Cambria"/>
              </a:rPr>
              <a:t>respondent's</a:t>
            </a:r>
            <a:r>
              <a:rPr lang="en-US" altLang="zh-CN" sz="1900" spc="89" b="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900" b="1" dirty="0">
                <a:solidFill>
                  <a:srgbClr val="000000"/>
                </a:solidFill>
                <a:latin typeface="Cambria"/>
                <a:ea typeface="Cambria"/>
              </a:rPr>
              <a:t>purchases</a:t>
            </a:r>
          </a:p>
          <a:p>
            <a:pPr marL="0" indent="1809601">
              <a:lnSpc>
                <a:spcPct val="100000"/>
              </a:lnSpc>
            </a:pPr>
            <a:r>
              <a:rPr lang="en-US" altLang="zh-CN" sz="1900" spc="-5" b="1" dirty="0">
                <a:solidFill>
                  <a:srgbClr val="000000"/>
                </a:solidFill>
                <a:latin typeface="Cambria"/>
                <a:ea typeface="Cambria"/>
              </a:rPr>
              <a:t>dei</a:t>
            </a:r>
            <a:r>
              <a:rPr lang="en-US" altLang="zh-CN" sz="1900" b="1" dirty="0">
                <a:solidFill>
                  <a:srgbClr val="000000"/>
                </a:solidFill>
                <a:latin typeface="Cambria"/>
                <a:ea typeface="Cambria"/>
              </a:rPr>
              <a:t>sions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35"/>
              </a:lnSpc>
            </a:pPr>
            <a:endParaRPr lang="en-US" dirty="0" smtClean="0"/>
          </a:p>
          <a:p>
            <a:pPr marL="0" indent="2688282">
              <a:lnSpc>
                <a:spcPct val="100000"/>
              </a:lnSpc>
            </a:pPr>
            <a:r>
              <a:rPr lang="en-US" altLang="zh-CN" sz="1400" dirty="0">
                <a:solidFill>
                  <a:srgbClr val="242322"/>
                </a:solidFill>
                <a:latin typeface="Times New Roman"/>
                <a:ea typeface="Times New Roman"/>
              </a:rPr>
              <a:t>Purchased</a:t>
            </a:r>
            <a:r>
              <a:rPr lang="en-US" altLang="zh-CN" sz="140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dirty="0">
                <a:solidFill>
                  <a:srgbClr val="242322"/>
                </a:solidFill>
                <a:latin typeface="Times New Roman"/>
                <a:ea typeface="Times New Roman"/>
              </a:rPr>
              <a:t>by</a:t>
            </a:r>
            <a:r>
              <a:rPr lang="en-US" altLang="zh-CN" sz="1400" spc="69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dirty="0">
                <a:solidFill>
                  <a:srgbClr val="242322"/>
                </a:solidFill>
                <a:latin typeface="Times New Roman"/>
                <a:ea typeface="Times New Roman"/>
              </a:rPr>
              <a:t>Price</a:t>
            </a:r>
          </a:p>
        </p:txBody>
      </p:sp>
      <p:sp>
        <p:nvSpPr>
          <p:cNvPr id="234" name="TextBox 234"/>
          <p:cNvSpPr txBox="1"/>
          <p:nvPr/>
        </p:nvSpPr>
        <p:spPr>
          <a:xfrm>
            <a:off x="9124950" y="1624137"/>
            <a:ext cx="2852750" cy="213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00" spc="-15" dirty="0">
                <a:solidFill>
                  <a:srgbClr val="242322"/>
                </a:solidFill>
                <a:latin typeface="Times New Roman"/>
                <a:ea typeface="Times New Roman"/>
              </a:rPr>
              <a:t>Purchased</a:t>
            </a:r>
            <a:r>
              <a:rPr lang="en-US" altLang="zh-CN" sz="1400" spc="1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-10" dirty="0">
                <a:solidFill>
                  <a:srgbClr val="242322"/>
                </a:solidFill>
                <a:latin typeface="Times New Roman"/>
                <a:ea typeface="Times New Roman"/>
              </a:rPr>
              <a:t>by</a:t>
            </a:r>
            <a:r>
              <a:rPr lang="en-US" altLang="zh-CN"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-15" dirty="0">
                <a:solidFill>
                  <a:srgbClr val="242322"/>
                </a:solidFill>
                <a:latin typeface="Times New Roman"/>
                <a:ea typeface="Times New Roman"/>
              </a:rPr>
              <a:t>limited_edition_packaging</a:t>
            </a:r>
          </a:p>
        </p:txBody>
      </p:sp>
      <p:sp>
        <p:nvSpPr>
          <p:cNvPr id="235" name="TextBox 235"/>
          <p:cNvSpPr txBox="1"/>
          <p:nvPr/>
        </p:nvSpPr>
        <p:spPr>
          <a:xfrm>
            <a:off x="485775" y="1845901"/>
            <a:ext cx="4972035" cy="5893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96666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Price</a:t>
            </a:r>
            <a:r>
              <a:rPr lang="en-US" altLang="zh-CN" sz="2000" spc="-1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play</a:t>
            </a:r>
            <a:r>
              <a:rPr lang="en-US" altLang="zh-CN" sz="2000" spc="-2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a</a:t>
            </a:r>
            <a:r>
              <a:rPr lang="en-US" altLang="zh-CN" sz="2000" spc="-2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major</a:t>
            </a:r>
            <a:r>
              <a:rPr lang="en-US" altLang="zh-CN" sz="2000" spc="-1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role</a:t>
            </a:r>
            <a:r>
              <a:rPr lang="en-US" altLang="zh-CN" sz="2000" spc="-2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in</a:t>
            </a:r>
            <a:r>
              <a:rPr lang="en-US" altLang="zh-CN" sz="2000" spc="-2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decision</a:t>
            </a:r>
            <a:r>
              <a:rPr lang="en-US" altLang="zh-CN" sz="2000" spc="-2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in</a:t>
            </a:r>
            <a:r>
              <a:rPr lang="en-US" altLang="zh-CN" sz="2000" spc="-1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buying</a:t>
            </a:r>
            <a:r>
              <a:rPr lang="en-US" altLang="zh-CN" sz="2000" spc="-2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a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brand.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As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the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pie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chat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show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43%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buy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if</a:t>
            </a:r>
            <a:r>
              <a:rPr lang="en-US" altLang="zh-CN" sz="2000" spc="-11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the</a:t>
            </a:r>
          </a:p>
        </p:txBody>
      </p:sp>
      <p:sp>
        <p:nvSpPr>
          <p:cNvPr id="236" name="TextBox 236"/>
          <p:cNvSpPr txBox="1"/>
          <p:nvPr/>
        </p:nvSpPr>
        <p:spPr>
          <a:xfrm>
            <a:off x="5887641" y="1844188"/>
            <a:ext cx="2538856" cy="168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  <a:tabLst>
                <a:tab pos="497830" algn="l"/>
                <a:tab pos="1132582" algn="l"/>
                <a:tab pos="1904107" algn="l"/>
              </a:tabLst>
            </a:pPr>
            <a:r>
              <a:rPr lang="en-US" altLang="zh-CN" sz="1000" spc="-5" dirty="0">
                <a:solidFill>
                  <a:srgbClr val="5f5c5b"/>
                </a:solidFill>
                <a:latin typeface="Segoe UI Symbol"/>
                <a:ea typeface="Segoe UI Symbol"/>
              </a:rPr>
              <a:t>50-99	</a:t>
            </a:r>
            <a:r>
              <a:rPr lang="en-US" altLang="zh-CN" sz="1000" spc="-5" dirty="0">
                <a:solidFill>
                  <a:srgbClr val="5f5c5b"/>
                </a:solidFill>
                <a:latin typeface="Segoe UI Symbol"/>
                <a:ea typeface="Segoe UI Symbol"/>
              </a:rPr>
              <a:t>100-150	</a:t>
            </a:r>
            <a:r>
              <a:rPr lang="en-US" altLang="zh-CN" sz="1000" dirty="0">
                <a:solidFill>
                  <a:srgbClr val="5f5c5b"/>
                </a:solidFill>
                <a:latin typeface="Segoe UI Symbol"/>
                <a:ea typeface="Segoe UI Symbol"/>
              </a:rPr>
              <a:t>Above</a:t>
            </a:r>
            <a:r>
              <a:rPr lang="en-US" altLang="zh-CN" sz="1000" spc="-5" dirty="0">
                <a:solidFill>
                  <a:srgbClr val="5f5c5b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000" dirty="0">
                <a:solidFill>
                  <a:srgbClr val="5f5c5b"/>
                </a:solidFill>
                <a:latin typeface="Segoe UI Symbol"/>
                <a:ea typeface="Segoe UI Symbol"/>
              </a:rPr>
              <a:t>150	</a:t>
            </a:r>
            <a:r>
              <a:rPr lang="en-US" altLang="zh-CN" sz="1000" dirty="0">
                <a:solidFill>
                  <a:srgbClr val="5f5c5b"/>
                </a:solidFill>
                <a:latin typeface="Segoe UI Symbol"/>
                <a:ea typeface="Segoe UI Symbol"/>
              </a:rPr>
              <a:t>Below</a:t>
            </a:r>
            <a:r>
              <a:rPr lang="en-US" altLang="zh-CN" sz="1000" spc="-44" dirty="0">
                <a:solidFill>
                  <a:srgbClr val="5f5c5b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000" dirty="0">
                <a:solidFill>
                  <a:srgbClr val="5f5c5b"/>
                </a:solidFill>
                <a:latin typeface="Segoe UI Symbol"/>
                <a:ea typeface="Segoe UI Symbol"/>
              </a:rPr>
              <a:t>50</a:t>
            </a:r>
          </a:p>
        </p:txBody>
      </p:sp>
      <p:sp>
        <p:nvSpPr>
          <p:cNvPr id="237" name="TextBox 237"/>
          <p:cNvSpPr txBox="1"/>
          <p:nvPr/>
        </p:nvSpPr>
        <p:spPr>
          <a:xfrm>
            <a:off x="9249966" y="1901338"/>
            <a:ext cx="1205048" cy="168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  <a:tabLst>
                <a:tab pos="342751" algn="l"/>
                <a:tab pos="695325" algn="l"/>
              </a:tabLst>
            </a:pPr>
            <a:r>
              <a:rPr lang="en-US" altLang="zh-CN" sz="1000" spc="-5" dirty="0">
                <a:solidFill>
                  <a:srgbClr val="5f5c5b"/>
                </a:solidFill>
                <a:latin typeface="Segoe UI Symbol"/>
                <a:ea typeface="Segoe UI Symbol"/>
              </a:rPr>
              <a:t>No	</a:t>
            </a:r>
            <a:r>
              <a:rPr lang="en-US" altLang="zh-CN" sz="1000" spc="-30" dirty="0">
                <a:solidFill>
                  <a:srgbClr val="5f5c5b"/>
                </a:solidFill>
                <a:latin typeface="Segoe UI Symbol"/>
                <a:ea typeface="Segoe UI Symbol"/>
              </a:rPr>
              <a:t>Yes	</a:t>
            </a:r>
            <a:r>
              <a:rPr lang="en-US" altLang="zh-CN" sz="1000" dirty="0">
                <a:solidFill>
                  <a:srgbClr val="5f5c5b"/>
                </a:solidFill>
                <a:latin typeface="Segoe UI Symbol"/>
                <a:ea typeface="Segoe UI Symbol"/>
              </a:rPr>
              <a:t>Not</a:t>
            </a:r>
            <a:r>
              <a:rPr lang="en-US" altLang="zh-CN" sz="1000" spc="-44" dirty="0">
                <a:solidFill>
                  <a:srgbClr val="5f5c5b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000" dirty="0">
                <a:solidFill>
                  <a:srgbClr val="5f5c5b"/>
                </a:solidFill>
                <a:latin typeface="Segoe UI Symbol"/>
                <a:ea typeface="Segoe UI Symbol"/>
              </a:rPr>
              <a:t>Sure</a:t>
            </a:r>
          </a:p>
        </p:txBody>
      </p:sp>
      <p:sp>
        <p:nvSpPr>
          <p:cNvPr id="238" name="TextBox 238"/>
          <p:cNvSpPr txBox="1"/>
          <p:nvPr/>
        </p:nvSpPr>
        <p:spPr>
          <a:xfrm>
            <a:off x="485775" y="2435235"/>
            <a:ext cx="4866628" cy="10477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97083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price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is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below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100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as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the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price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increase</a:t>
            </a:r>
            <a:r>
              <a:rPr lang="en-US" altLang="zh-CN" sz="2000" spc="-104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the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spc="-10" dirty="0">
                <a:solidFill>
                  <a:srgbClr val="242322"/>
                </a:solidFill>
                <a:latin typeface="Cambria"/>
                <a:ea typeface="Cambria"/>
              </a:rPr>
              <a:t>buyers</a:t>
            </a:r>
            <a:r>
              <a:rPr lang="en-US" altLang="zh-CN" sz="2000" spc="-2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spc="-5" dirty="0">
                <a:solidFill>
                  <a:srgbClr val="242322"/>
                </a:solidFill>
                <a:latin typeface="Cambria"/>
                <a:ea typeface="Cambria"/>
              </a:rPr>
              <a:t>decreased</a:t>
            </a:r>
          </a:p>
          <a:p>
            <a:pPr>
              <a:lnSpc>
                <a:spcPts val="118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limited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package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shown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no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effect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for</a:t>
            </a:r>
            <a:r>
              <a:rPr lang="en-US" altLang="zh-CN" sz="2000" spc="-12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decision</a:t>
            </a:r>
          </a:p>
        </p:txBody>
      </p:sp>
      <p:sp>
        <p:nvSpPr>
          <p:cNvPr id="239" name="TextBox 239"/>
          <p:cNvSpPr txBox="1"/>
          <p:nvPr/>
        </p:nvSpPr>
        <p:spPr>
          <a:xfrm>
            <a:off x="7014972" y="2817825"/>
            <a:ext cx="229454" cy="1514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</a:pPr>
            <a:r>
              <a:rPr lang="en-US" altLang="zh-CN" sz="900" spc="-5" dirty="0">
                <a:solidFill>
                  <a:srgbClr val="fefefe"/>
                </a:solidFill>
                <a:latin typeface="Segoe UI Symbol"/>
                <a:ea typeface="Segoe UI Symbol"/>
              </a:rPr>
              <a:t>16%</a:t>
            </a:r>
          </a:p>
        </p:txBody>
      </p:sp>
      <p:sp>
        <p:nvSpPr>
          <p:cNvPr id="240" name="TextBox 240"/>
          <p:cNvSpPr txBox="1"/>
          <p:nvPr/>
        </p:nvSpPr>
        <p:spPr>
          <a:xfrm>
            <a:off x="7392461" y="2530895"/>
            <a:ext cx="229454" cy="1514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</a:pPr>
            <a:r>
              <a:rPr lang="en-US" altLang="zh-CN" sz="900" spc="-5" dirty="0">
                <a:solidFill>
                  <a:srgbClr val="fefefe"/>
                </a:solidFill>
                <a:latin typeface="Segoe UI Symbol"/>
                <a:ea typeface="Segoe UI Symbol"/>
              </a:rPr>
              <a:t>10%</a:t>
            </a:r>
          </a:p>
        </p:txBody>
      </p:sp>
      <p:sp>
        <p:nvSpPr>
          <p:cNvPr id="241" name="TextBox 241"/>
          <p:cNvSpPr txBox="1"/>
          <p:nvPr/>
        </p:nvSpPr>
        <p:spPr>
          <a:xfrm>
            <a:off x="8137053" y="3022984"/>
            <a:ext cx="229454" cy="1514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</a:pPr>
            <a:r>
              <a:rPr lang="en-US" altLang="zh-CN" sz="900" spc="-5" dirty="0">
                <a:solidFill>
                  <a:srgbClr val="fefefe"/>
                </a:solidFill>
                <a:latin typeface="Segoe UI Symbol"/>
                <a:ea typeface="Segoe UI Symbol"/>
              </a:rPr>
              <a:t>43%</a:t>
            </a:r>
          </a:p>
        </p:txBody>
      </p:sp>
      <p:sp>
        <p:nvSpPr>
          <p:cNvPr id="242" name="TextBox 242"/>
          <p:cNvSpPr txBox="1"/>
          <p:nvPr/>
        </p:nvSpPr>
        <p:spPr>
          <a:xfrm>
            <a:off x="10165370" y="2650675"/>
            <a:ext cx="229454" cy="1514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</a:pPr>
            <a:r>
              <a:rPr lang="en-US" altLang="zh-CN" sz="900" spc="-5" dirty="0">
                <a:solidFill>
                  <a:srgbClr val="fefefe"/>
                </a:solidFill>
                <a:latin typeface="Segoe UI Symbol"/>
                <a:ea typeface="Segoe UI Symbol"/>
              </a:rPr>
              <a:t>20%</a:t>
            </a:r>
          </a:p>
        </p:txBody>
      </p:sp>
      <p:sp>
        <p:nvSpPr>
          <p:cNvPr id="243" name="TextBox 243"/>
          <p:cNvSpPr txBox="1"/>
          <p:nvPr/>
        </p:nvSpPr>
        <p:spPr>
          <a:xfrm>
            <a:off x="10991157" y="2982428"/>
            <a:ext cx="229454" cy="1514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</a:pPr>
            <a:r>
              <a:rPr lang="en-US" altLang="zh-CN" sz="900" spc="-5" dirty="0">
                <a:solidFill>
                  <a:srgbClr val="fefefe"/>
                </a:solidFill>
                <a:latin typeface="Segoe UI Symbol"/>
                <a:ea typeface="Segoe UI Symbol"/>
              </a:rPr>
              <a:t>40%</a:t>
            </a:r>
          </a:p>
        </p:txBody>
      </p:sp>
      <p:sp>
        <p:nvSpPr>
          <p:cNvPr id="244" name="TextBox 244"/>
          <p:cNvSpPr txBox="1"/>
          <p:nvPr/>
        </p:nvSpPr>
        <p:spPr>
          <a:xfrm>
            <a:off x="485775" y="3482986"/>
            <a:ext cx="2128134" cy="1612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of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buying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the</a:t>
            </a:r>
            <a:r>
              <a:rPr lang="en-US" altLang="zh-CN" sz="2000" spc="-94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brand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55"/>
              </a:lnSpc>
            </a:pPr>
            <a:endParaRPr lang="en-US" dirty="0" smtClean="0"/>
          </a:p>
          <a:p>
            <a:pPr marL="0" indent="85725">
              <a:lnSpc>
                <a:spcPct val="100000"/>
              </a:lnSpc>
            </a:pPr>
            <a:r>
              <a:rPr lang="en-US" altLang="zh-CN" sz="1600" spc="-5" dirty="0">
                <a:solidFill>
                  <a:srgbClr val="242322"/>
                </a:solidFill>
                <a:latin typeface="Cambria"/>
                <a:ea typeface="Cambria"/>
              </a:rPr>
              <a:t>Consume_</a:t>
            </a:r>
            <a:r>
              <a:rPr lang="en-US" altLang="zh-CN" sz="1600" dirty="0">
                <a:solidFill>
                  <a:srgbClr val="242322"/>
                </a:solidFill>
                <a:latin typeface="Cambria"/>
                <a:ea typeface="Cambria"/>
              </a:rPr>
              <a:t>reason</a:t>
            </a:r>
          </a:p>
          <a:p>
            <a:pPr>
              <a:lnSpc>
                <a:spcPts val="825"/>
              </a:lnSpc>
            </a:pPr>
            <a:endParaRPr lang="en-US" dirty="0" smtClean="0"/>
          </a:p>
          <a:p>
            <a:pPr marL="0" indent="205680">
              <a:lnSpc>
                <a:spcPct val="110833"/>
              </a:lnSpc>
              <a:tabLst>
                <a:tab pos="785217" algn="l"/>
                <a:tab pos="1409551" algn="l"/>
              </a:tabLst>
            </a:pPr>
            <a:r>
              <a:rPr lang="en-US" altLang="zh-CN" sz="900" dirty="0">
                <a:solidFill>
                  <a:srgbClr val="5f5c5b"/>
                </a:solidFill>
                <a:latin typeface="Segoe UI Symbol"/>
                <a:ea typeface="Segoe UI Symbol"/>
              </a:rPr>
              <a:t>Increase	</a:t>
            </a:r>
            <a:r>
              <a:rPr lang="en-US" altLang="zh-CN" sz="900" dirty="0">
                <a:solidFill>
                  <a:srgbClr val="5f5c5b"/>
                </a:solidFill>
                <a:latin typeface="Segoe UI Symbol"/>
                <a:ea typeface="Segoe UI Symbol"/>
              </a:rPr>
              <a:t>Decrease	</a:t>
            </a:r>
            <a:r>
              <a:rPr lang="en-US" altLang="zh-CN" sz="900" spc="-30" dirty="0">
                <a:solidFill>
                  <a:srgbClr val="5f5c5b"/>
                </a:solidFill>
                <a:latin typeface="Segoe UI Symbol"/>
                <a:ea typeface="Segoe UI Symbol"/>
              </a:rPr>
              <a:t>Total</a:t>
            </a:r>
          </a:p>
        </p:txBody>
      </p:sp>
      <p:sp>
        <p:nvSpPr>
          <p:cNvPr id="245" name="TextBox 245"/>
          <p:cNvSpPr txBox="1"/>
          <p:nvPr/>
        </p:nvSpPr>
        <p:spPr>
          <a:xfrm>
            <a:off x="7194467" y="3609607"/>
            <a:ext cx="229454" cy="1514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</a:pPr>
            <a:r>
              <a:rPr lang="en-US" altLang="zh-CN" sz="900" spc="-5" dirty="0">
                <a:solidFill>
                  <a:srgbClr val="fefefe"/>
                </a:solidFill>
                <a:latin typeface="Segoe UI Symbol"/>
                <a:ea typeface="Segoe UI Symbol"/>
              </a:rPr>
              <a:t>31%</a:t>
            </a:r>
          </a:p>
        </p:txBody>
      </p:sp>
      <p:sp>
        <p:nvSpPr>
          <p:cNvPr id="246" name="TextBox 246"/>
          <p:cNvSpPr txBox="1"/>
          <p:nvPr/>
        </p:nvSpPr>
        <p:spPr>
          <a:xfrm>
            <a:off x="10109207" y="3529524"/>
            <a:ext cx="343754" cy="1514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</a:pPr>
            <a:r>
              <a:rPr lang="en-US" altLang="zh-CN" sz="900" spc="-5" dirty="0">
                <a:solidFill>
                  <a:srgbClr val="fefefe"/>
                </a:solidFill>
                <a:latin typeface="Segoe UI Symbol"/>
                <a:ea typeface="Segoe UI Symbol"/>
              </a:rPr>
              <a:t>39%</a:t>
            </a:r>
          </a:p>
        </p:txBody>
      </p:sp>
      <p:sp>
        <p:nvSpPr>
          <p:cNvPr id="247" name="TextBox 247"/>
          <p:cNvSpPr txBox="1"/>
          <p:nvPr/>
        </p:nvSpPr>
        <p:spPr>
          <a:xfrm>
            <a:off x="7858125" y="5184791"/>
            <a:ext cx="4280407" cy="876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95416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Ul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mate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decision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of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buying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the</a:t>
            </a:r>
            <a:r>
              <a:rPr lang="en-US" altLang="zh-CN" sz="2000" spc="129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brand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come</a:t>
            </a:r>
            <a:r>
              <a:rPr lang="en-US" altLang="zh-CN" sz="2000" spc="-34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from</a:t>
            </a:r>
            <a:r>
              <a:rPr lang="en-US" altLang="zh-CN" sz="2000" spc="-4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the</a:t>
            </a:r>
            <a:r>
              <a:rPr lang="en-US" altLang="zh-CN" sz="2000" spc="-4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brand</a:t>
            </a:r>
            <a:r>
              <a:rPr lang="en-US" altLang="zh-CN" sz="2000" spc="-4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influence</a:t>
            </a:r>
            <a:r>
              <a:rPr lang="en-US" altLang="zh-CN" sz="2000" spc="-4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and</a:t>
            </a:r>
            <a:r>
              <a:rPr lang="en-US" altLang="zh-CN" sz="2000" spc="-4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taste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there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the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major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role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in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buying</a:t>
            </a:r>
            <a:r>
              <a:rPr lang="en-US" altLang="zh-CN" sz="2000" spc="-12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brand</a:t>
            </a:r>
          </a:p>
        </p:txBody>
      </p:sp>
      <p:sp>
        <p:nvSpPr>
          <p:cNvPr id="248" name="TextBox 248"/>
          <p:cNvSpPr txBox="1"/>
          <p:nvPr/>
        </p:nvSpPr>
        <p:spPr>
          <a:xfrm>
            <a:off x="1103519" y="6466505"/>
            <a:ext cx="980240" cy="1514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</a:pPr>
            <a:r>
              <a:rPr lang="en-US" altLang="zh-CN" sz="900" dirty="0">
                <a:solidFill>
                  <a:srgbClr val="5f5c5b"/>
                </a:solidFill>
                <a:latin typeface="Segoe UI Symbol"/>
                <a:ea typeface="Segoe UI Symbol"/>
              </a:rPr>
              <a:t>Brand</a:t>
            </a:r>
            <a:r>
              <a:rPr lang="en-US" altLang="zh-CN" sz="900" spc="-5" dirty="0">
                <a:solidFill>
                  <a:srgbClr val="5f5c5b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900" dirty="0">
                <a:solidFill>
                  <a:srgbClr val="5f5c5b"/>
                </a:solidFill>
                <a:latin typeface="Segoe UI Symbol"/>
                <a:ea typeface="Segoe UI Symbol"/>
              </a:rPr>
              <a:t>reputation</a:t>
            </a:r>
          </a:p>
        </p:txBody>
      </p:sp>
      <p:sp>
        <p:nvSpPr>
          <p:cNvPr id="249" name="TextBox 249"/>
          <p:cNvSpPr txBox="1"/>
          <p:nvPr/>
        </p:nvSpPr>
        <p:spPr>
          <a:xfrm>
            <a:off x="2235939" y="6466505"/>
            <a:ext cx="592575" cy="3036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</a:pPr>
            <a:r>
              <a:rPr lang="en-US" altLang="zh-CN" sz="900" spc="-15" dirty="0">
                <a:solidFill>
                  <a:srgbClr val="5f5c5b"/>
                </a:solidFill>
                <a:latin typeface="Segoe UI Symbol"/>
                <a:ea typeface="Segoe UI Symbol"/>
              </a:rPr>
              <a:t>Taste/</a:t>
            </a:r>
            <a:r>
              <a:rPr lang="en-US" altLang="zh-CN" sz="900" spc="-5" dirty="0">
                <a:solidFill>
                  <a:srgbClr val="5f5c5b"/>
                </a:solidFill>
                <a:latin typeface="Segoe UI Symbol"/>
                <a:ea typeface="Segoe UI Symbol"/>
              </a:rPr>
              <a:t>flavor</a:t>
            </a:r>
          </a:p>
          <a:p>
            <a:pPr marL="0" indent="20389">
              <a:lnSpc>
                <a:spcPct val="110416"/>
              </a:lnSpc>
            </a:pPr>
            <a:r>
              <a:rPr lang="en-US" altLang="zh-CN" sz="900" spc="-5" dirty="0">
                <a:solidFill>
                  <a:srgbClr val="5f5c5b"/>
                </a:solidFill>
                <a:latin typeface="Segoe UI Symbol"/>
                <a:ea typeface="Segoe UI Symbol"/>
              </a:rPr>
              <a:t>pr</a:t>
            </a:r>
            <a:r>
              <a:rPr lang="en-US" altLang="zh-CN" sz="900" dirty="0">
                <a:solidFill>
                  <a:srgbClr val="5f5c5b"/>
                </a:solidFill>
                <a:latin typeface="Segoe UI Symbol"/>
                <a:ea typeface="Segoe UI Symbol"/>
              </a:rPr>
              <a:t>eference</a:t>
            </a:r>
          </a:p>
        </p:txBody>
      </p:sp>
      <p:sp>
        <p:nvSpPr>
          <p:cNvPr id="250" name="TextBox 250"/>
          <p:cNvSpPr txBox="1"/>
          <p:nvPr/>
        </p:nvSpPr>
        <p:spPr>
          <a:xfrm>
            <a:off x="3250487" y="6466505"/>
            <a:ext cx="669167" cy="1514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</a:pPr>
            <a:r>
              <a:rPr lang="en-US" altLang="zh-CN" sz="900" spc="-5" dirty="0">
                <a:solidFill>
                  <a:srgbClr val="5f5c5b"/>
                </a:solidFill>
                <a:latin typeface="Segoe UI Symbol"/>
                <a:ea typeface="Segoe UI Symbol"/>
              </a:rPr>
              <a:t>Availa</a:t>
            </a:r>
            <a:r>
              <a:rPr lang="en-US" altLang="zh-CN" sz="900" dirty="0">
                <a:solidFill>
                  <a:srgbClr val="5f5c5b"/>
                </a:solidFill>
                <a:latin typeface="Segoe UI Symbol"/>
                <a:ea typeface="Segoe UI Symbol"/>
              </a:rPr>
              <a:t>bility</a:t>
            </a:r>
          </a:p>
        </p:txBody>
      </p:sp>
      <p:sp>
        <p:nvSpPr>
          <p:cNvPr id="251" name="TextBox 251"/>
          <p:cNvSpPr txBox="1"/>
          <p:nvPr/>
        </p:nvSpPr>
        <p:spPr>
          <a:xfrm>
            <a:off x="4195235" y="6466505"/>
            <a:ext cx="771345" cy="1514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</a:pPr>
            <a:r>
              <a:rPr lang="en-US" altLang="zh-CN" sz="900" spc="-5" dirty="0">
                <a:solidFill>
                  <a:srgbClr val="5f5c5b"/>
                </a:solidFill>
                <a:latin typeface="Segoe UI Symbol"/>
                <a:ea typeface="Segoe UI Symbol"/>
              </a:rPr>
              <a:t>Ef</a:t>
            </a:r>
            <a:r>
              <a:rPr lang="en-US" altLang="zh-CN" sz="900" dirty="0">
                <a:solidFill>
                  <a:srgbClr val="5f5c5b"/>
                </a:solidFill>
                <a:latin typeface="Segoe UI Symbol"/>
                <a:ea typeface="Segoe UI Symbol"/>
              </a:rPr>
              <a:t>fectiveness</a:t>
            </a:r>
          </a:p>
        </p:txBody>
      </p:sp>
      <p:sp>
        <p:nvSpPr>
          <p:cNvPr id="252" name="TextBox 252"/>
          <p:cNvSpPr txBox="1"/>
          <p:nvPr/>
        </p:nvSpPr>
        <p:spPr>
          <a:xfrm>
            <a:off x="5368731" y="6466505"/>
            <a:ext cx="416139" cy="1514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</a:pPr>
            <a:r>
              <a:rPr lang="en-US" altLang="zh-CN" sz="900" spc="-5" dirty="0">
                <a:solidFill>
                  <a:srgbClr val="5f5c5b"/>
                </a:solidFill>
                <a:latin typeface="Segoe UI Symbol"/>
                <a:ea typeface="Segoe UI Symbol"/>
              </a:rPr>
              <a:t>Ot</a:t>
            </a:r>
            <a:r>
              <a:rPr lang="en-US" altLang="zh-CN" sz="900" dirty="0">
                <a:solidFill>
                  <a:srgbClr val="5f5c5b"/>
                </a:solidFill>
                <a:latin typeface="Segoe UI Symbol"/>
                <a:ea typeface="Segoe UI Symbol"/>
              </a:rPr>
              <a:t>her</a:t>
            </a:r>
          </a:p>
        </p:txBody>
      </p:sp>
      <p:sp>
        <p:nvSpPr>
          <p:cNvPr id="253" name="TextBox 253"/>
          <p:cNvSpPr txBox="1"/>
          <p:nvPr/>
        </p:nvSpPr>
        <p:spPr>
          <a:xfrm>
            <a:off x="6388935" y="6466505"/>
            <a:ext cx="367310" cy="1514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</a:pPr>
            <a:r>
              <a:rPr lang="en-US" altLang="zh-CN" sz="900" spc="-25" dirty="0">
                <a:solidFill>
                  <a:srgbClr val="5f5c5b"/>
                </a:solidFill>
                <a:latin typeface="Segoe UI Symbol"/>
                <a:ea typeface="Segoe UI Symbol"/>
              </a:rPr>
              <a:t>Tot</a:t>
            </a:r>
            <a:r>
              <a:rPr lang="en-US" altLang="zh-CN" sz="900" spc="-15" dirty="0">
                <a:solidFill>
                  <a:srgbClr val="5f5c5b"/>
                </a:solidFill>
                <a:latin typeface="Segoe UI Symbol"/>
                <a:ea typeface="Segoe UI Symbol"/>
              </a:rPr>
              <a:t>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Freeform 254"> 
				</p:cNvPr>
          <p:cNvSpPr/>
          <p:nvPr/>
        </p:nvSpPr>
        <p:spPr>
          <a:xfrm>
            <a:off x="222250" y="222250"/>
            <a:ext cx="12198350" cy="323850"/>
          </a:xfrm>
          <a:custGeom>
            <a:avLst/>
            <a:gdLst>
              <a:gd name="connsiteX0" fmla="*/ 6350 w 12198350"/>
              <a:gd name="connsiteY0" fmla="*/ 6350 h 323850"/>
              <a:gd name="connsiteX1" fmla="*/ 12198351 w 12198350"/>
              <a:gd name="connsiteY1" fmla="*/ 6350 h 323850"/>
              <a:gd name="connsiteX2" fmla="*/ 12198351 w 12198350"/>
              <a:gd name="connsiteY2" fmla="*/ 330200 h 323850"/>
              <a:gd name="connsiteX3" fmla="*/ 6350 w 12198350"/>
              <a:gd name="connsiteY3" fmla="*/ 330200 h 323850"/>
              <a:gd name="connsiteX4" fmla="*/ 6350 w 12198350"/>
              <a:gd name="connsiteY4" fmla="*/ 63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350" h="323850">
                <a:moveTo>
                  <a:pt x="6350" y="6350"/>
                </a:moveTo>
                <a:lnTo>
                  <a:pt x="12198351" y="6350"/>
                </a:lnTo>
                <a:lnTo>
                  <a:pt x="12198351" y="330200"/>
                </a:lnTo>
                <a:lnTo>
                  <a:pt x="6350" y="330200"/>
                </a:lnTo>
                <a:lnTo>
                  <a:pt x="6350" y="6350"/>
                </a:lnTo>
                <a:close/>
              </a:path>
            </a:pathLst>
          </a:custGeom>
          <a:solidFill>
            <a:srgbClr val="3a393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6" name="Picture 25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533400"/>
            <a:ext cx="12230100" cy="1310640"/>
          </a:xfrm>
          <a:prstGeom prst="rect">
            <a:avLst/>
          </a:prstGeom>
        </p:spPr>
      </p:pic>
      <p:sp>
        <p:nvSpPr>
          <p:cNvPr id="256" name="Freeform 256"> 
				</p:cNvPr>
          <p:cNvSpPr/>
          <p:nvPr/>
        </p:nvSpPr>
        <p:spPr>
          <a:xfrm>
            <a:off x="184150" y="539750"/>
            <a:ext cx="12261850" cy="1276350"/>
          </a:xfrm>
          <a:custGeom>
            <a:avLst/>
            <a:gdLst>
              <a:gd name="connsiteX0" fmla="*/ 13969 w 12261850"/>
              <a:gd name="connsiteY0" fmla="*/ 18033 h 1276350"/>
              <a:gd name="connsiteX1" fmla="*/ 12266929 w 12261850"/>
              <a:gd name="connsiteY1" fmla="*/ 18033 h 1276350"/>
              <a:gd name="connsiteX2" fmla="*/ 12266929 w 12261850"/>
              <a:gd name="connsiteY2" fmla="*/ 1286001 h 1276350"/>
              <a:gd name="connsiteX3" fmla="*/ 13969 w 12261850"/>
              <a:gd name="connsiteY3" fmla="*/ 1286001 h 1276350"/>
              <a:gd name="connsiteX4" fmla="*/ 13969 w 12261850"/>
              <a:gd name="connsiteY4" fmla="*/ 18033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1850" h="1276350">
                <a:moveTo>
                  <a:pt x="13969" y="18033"/>
                </a:moveTo>
                <a:lnTo>
                  <a:pt x="12266929" y="18033"/>
                </a:lnTo>
                <a:lnTo>
                  <a:pt x="12266929" y="1286001"/>
                </a:lnTo>
                <a:lnTo>
                  <a:pt x="13969" y="1286001"/>
                </a:lnTo>
                <a:lnTo>
                  <a:pt x="13969" y="18033"/>
                </a:lnTo>
                <a:close/>
              </a:path>
            </a:pathLst>
          </a:custGeom>
          <a:solidFill>
            <a:srgbClr val="dfdf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 257"> 
				</p:cNvPr>
          <p:cNvSpPr/>
          <p:nvPr/>
        </p:nvSpPr>
        <p:spPr>
          <a:xfrm>
            <a:off x="222250" y="222250"/>
            <a:ext cx="12198350" cy="6864350"/>
          </a:xfrm>
          <a:custGeom>
            <a:avLst/>
            <a:gdLst>
              <a:gd name="connsiteX0" fmla="*/ 6350 w 12198350"/>
              <a:gd name="connsiteY0" fmla="*/ 6350 h 6864350"/>
              <a:gd name="connsiteX1" fmla="*/ 12198351 w 12198350"/>
              <a:gd name="connsiteY1" fmla="*/ 6350 h 6864350"/>
              <a:gd name="connsiteX2" fmla="*/ 12198351 w 12198350"/>
              <a:gd name="connsiteY2" fmla="*/ 6864350 h 6864350"/>
              <a:gd name="connsiteX3" fmla="*/ 6350 w 12198350"/>
              <a:gd name="connsiteY3" fmla="*/ 6864350 h 6864350"/>
              <a:gd name="connsiteX4" fmla="*/ 6350 w 12198350"/>
              <a:gd name="connsiteY4" fmla="*/ 6350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350" h="6864350">
                <a:moveTo>
                  <a:pt x="6350" y="6350"/>
                </a:moveTo>
                <a:lnTo>
                  <a:pt x="12198351" y="6350"/>
                </a:lnTo>
                <a:lnTo>
                  <a:pt x="12198351" y="6864350"/>
                </a:lnTo>
                <a:lnTo>
                  <a:pt x="6350" y="6864350"/>
                </a:lnTo>
                <a:lnTo>
                  <a:pt x="6350" y="63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reeform 258"> 
				</p:cNvPr>
          <p:cNvSpPr/>
          <p:nvPr/>
        </p:nvSpPr>
        <p:spPr>
          <a:xfrm>
            <a:off x="222250" y="222250"/>
            <a:ext cx="12198350" cy="6864350"/>
          </a:xfrm>
          <a:custGeom>
            <a:avLst/>
            <a:gdLst>
              <a:gd name="connsiteX0" fmla="*/ 6350 w 12198350"/>
              <a:gd name="connsiteY0" fmla="*/ 6350 h 6864350"/>
              <a:gd name="connsiteX1" fmla="*/ 12198351 w 12198350"/>
              <a:gd name="connsiteY1" fmla="*/ 6350 h 6864350"/>
              <a:gd name="connsiteX2" fmla="*/ 12198351 w 12198350"/>
              <a:gd name="connsiteY2" fmla="*/ 6864350 h 6864350"/>
              <a:gd name="connsiteX3" fmla="*/ 6350 w 12198350"/>
              <a:gd name="connsiteY3" fmla="*/ 6864350 h 6864350"/>
              <a:gd name="connsiteX4" fmla="*/ 6350 w 12198350"/>
              <a:gd name="connsiteY4" fmla="*/ 6350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350" h="6864350">
                <a:moveTo>
                  <a:pt x="6350" y="6350"/>
                </a:moveTo>
                <a:lnTo>
                  <a:pt x="12198351" y="6350"/>
                </a:lnTo>
                <a:lnTo>
                  <a:pt x="12198351" y="6864350"/>
                </a:lnTo>
                <a:lnTo>
                  <a:pt x="6350" y="6864350"/>
                </a:lnTo>
                <a:lnTo>
                  <a:pt x="6350" y="6350"/>
                </a:lnTo>
                <a:close/>
              </a:path>
            </a:pathLst>
          </a:custGeom>
          <a:solidFill>
            <a:srgbClr val="9fcf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reeform 259"> 
				</p:cNvPr>
          <p:cNvSpPr/>
          <p:nvPr/>
        </p:nvSpPr>
        <p:spPr>
          <a:xfrm>
            <a:off x="161925" y="390525"/>
            <a:ext cx="5083175" cy="1628775"/>
          </a:xfrm>
          <a:custGeom>
            <a:avLst/>
            <a:gdLst>
              <a:gd name="connsiteX0" fmla="*/ 2581275 w 5083175"/>
              <a:gd name="connsiteY0" fmla="*/ 76200 h 1628775"/>
              <a:gd name="connsiteX1" fmla="*/ 2457918 w 5083175"/>
              <a:gd name="connsiteY1" fmla="*/ 77153 h 1628775"/>
              <a:gd name="connsiteX2" fmla="*/ 2334859 w 5083175"/>
              <a:gd name="connsiteY2" fmla="*/ 79985 h 1628775"/>
              <a:gd name="connsiteX3" fmla="*/ 2212397 w 5083175"/>
              <a:gd name="connsiteY3" fmla="*/ 84689 h 1628775"/>
              <a:gd name="connsiteX4" fmla="*/ 2090824 w 5083175"/>
              <a:gd name="connsiteY4" fmla="*/ 91253 h 1628775"/>
              <a:gd name="connsiteX5" fmla="*/ 1970435 w 5083175"/>
              <a:gd name="connsiteY5" fmla="*/ 99662 h 1628775"/>
              <a:gd name="connsiteX6" fmla="*/ 1851518 w 5083175"/>
              <a:gd name="connsiteY6" fmla="*/ 109895 h 1628775"/>
              <a:gd name="connsiteX7" fmla="*/ 1734361 w 5083175"/>
              <a:gd name="connsiteY7" fmla="*/ 121928 h 1628775"/>
              <a:gd name="connsiteX8" fmla="*/ 1619246 w 5083175"/>
              <a:gd name="connsiteY8" fmla="*/ 135731 h 1628775"/>
              <a:gd name="connsiteX9" fmla="*/ 1506449 w 5083175"/>
              <a:gd name="connsiteY9" fmla="*/ 151272 h 1628775"/>
              <a:gd name="connsiteX10" fmla="*/ 1396242 w 5083175"/>
              <a:gd name="connsiteY10" fmla="*/ 168512 h 1628775"/>
              <a:gd name="connsiteX11" fmla="*/ 1288891 w 5083175"/>
              <a:gd name="connsiteY11" fmla="*/ 187412 h 1628775"/>
              <a:gd name="connsiteX12" fmla="*/ 1184655 w 5083175"/>
              <a:gd name="connsiteY12" fmla="*/ 207924 h 1628775"/>
              <a:gd name="connsiteX13" fmla="*/ 1083783 w 5083175"/>
              <a:gd name="connsiteY13" fmla="*/ 230000 h 1628775"/>
              <a:gd name="connsiteX14" fmla="*/ 986520 w 5083175"/>
              <a:gd name="connsiteY14" fmla="*/ 253586 h 1628775"/>
              <a:gd name="connsiteX15" fmla="*/ 893099 w 5083175"/>
              <a:gd name="connsiteY15" fmla="*/ 278626 h 1628775"/>
              <a:gd name="connsiteX16" fmla="*/ 803745 w 5083175"/>
              <a:gd name="connsiteY16" fmla="*/ 305059 h 1628775"/>
              <a:gd name="connsiteX17" fmla="*/ 718674 w 5083175"/>
              <a:gd name="connsiteY17" fmla="*/ 332822 h 1628775"/>
              <a:gd name="connsiteX18" fmla="*/ 638090 w 5083175"/>
              <a:gd name="connsiteY18" fmla="*/ 361848 h 1628775"/>
              <a:gd name="connsiteX19" fmla="*/ 562187 w 5083175"/>
              <a:gd name="connsiteY19" fmla="*/ 392067 h 1628775"/>
              <a:gd name="connsiteX20" fmla="*/ 491148 w 5083175"/>
              <a:gd name="connsiteY20" fmla="*/ 423405 h 1628775"/>
              <a:gd name="connsiteX21" fmla="*/ 425145 w 5083175"/>
              <a:gd name="connsiteY21" fmla="*/ 455789 h 1628775"/>
              <a:gd name="connsiteX22" fmla="*/ 364336 w 5083175"/>
              <a:gd name="connsiteY22" fmla="*/ 489140 h 1628775"/>
              <a:gd name="connsiteX23" fmla="*/ 308867 w 5083175"/>
              <a:gd name="connsiteY23" fmla="*/ 523376 h 1628775"/>
              <a:gd name="connsiteX24" fmla="*/ 258872 w 5083175"/>
              <a:gd name="connsiteY24" fmla="*/ 558417 h 1628775"/>
              <a:gd name="connsiteX25" fmla="*/ 214472 w 5083175"/>
              <a:gd name="connsiteY25" fmla="*/ 594177 h 1628775"/>
              <a:gd name="connsiteX26" fmla="*/ 175773 w 5083175"/>
              <a:gd name="connsiteY26" fmla="*/ 630571 h 1628775"/>
              <a:gd name="connsiteX27" fmla="*/ 142869 w 5083175"/>
              <a:gd name="connsiteY27" fmla="*/ 667511 h 1628775"/>
              <a:gd name="connsiteX28" fmla="*/ 115839 w 5083175"/>
              <a:gd name="connsiteY28" fmla="*/ 704907 h 1628775"/>
              <a:gd name="connsiteX29" fmla="*/ 94747 w 5083175"/>
              <a:gd name="connsiteY29" fmla="*/ 742671 h 1628775"/>
              <a:gd name="connsiteX30" fmla="*/ 79646 w 5083175"/>
              <a:gd name="connsiteY30" fmla="*/ 780710 h 1628775"/>
              <a:gd name="connsiteX31" fmla="*/ 70570 w 5083175"/>
              <a:gd name="connsiteY31" fmla="*/ 818934 h 1628775"/>
              <a:gd name="connsiteX32" fmla="*/ 67543 w 5083175"/>
              <a:gd name="connsiteY32" fmla="*/ 857250 h 1628775"/>
              <a:gd name="connsiteX33" fmla="*/ 70570 w 5083175"/>
              <a:gd name="connsiteY33" fmla="*/ 895566 h 1628775"/>
              <a:gd name="connsiteX34" fmla="*/ 79646 w 5083175"/>
              <a:gd name="connsiteY34" fmla="*/ 933789 h 1628775"/>
              <a:gd name="connsiteX35" fmla="*/ 94747 w 5083175"/>
              <a:gd name="connsiteY35" fmla="*/ 971828 h 1628775"/>
              <a:gd name="connsiteX36" fmla="*/ 115839 w 5083175"/>
              <a:gd name="connsiteY36" fmla="*/ 1009592 h 1628775"/>
              <a:gd name="connsiteX37" fmla="*/ 142869 w 5083175"/>
              <a:gd name="connsiteY37" fmla="*/ 1046988 h 1628775"/>
              <a:gd name="connsiteX38" fmla="*/ 175773 w 5083175"/>
              <a:gd name="connsiteY38" fmla="*/ 1083928 h 1628775"/>
              <a:gd name="connsiteX39" fmla="*/ 214472 w 5083175"/>
              <a:gd name="connsiteY39" fmla="*/ 1120322 h 1628775"/>
              <a:gd name="connsiteX40" fmla="*/ 258872 w 5083175"/>
              <a:gd name="connsiteY40" fmla="*/ 1156082 h 1628775"/>
              <a:gd name="connsiteX41" fmla="*/ 308867 w 5083175"/>
              <a:gd name="connsiteY41" fmla="*/ 1191123 h 1628775"/>
              <a:gd name="connsiteX42" fmla="*/ 364336 w 5083175"/>
              <a:gd name="connsiteY42" fmla="*/ 1225360 h 1628775"/>
              <a:gd name="connsiteX43" fmla="*/ 425145 w 5083175"/>
              <a:gd name="connsiteY43" fmla="*/ 1258710 h 1628775"/>
              <a:gd name="connsiteX44" fmla="*/ 491148 w 5083175"/>
              <a:gd name="connsiteY44" fmla="*/ 1291094 h 1628775"/>
              <a:gd name="connsiteX45" fmla="*/ 562187 w 5083175"/>
              <a:gd name="connsiteY45" fmla="*/ 1322433 h 1628775"/>
              <a:gd name="connsiteX46" fmla="*/ 638090 w 5083175"/>
              <a:gd name="connsiteY46" fmla="*/ 1352651 h 1628775"/>
              <a:gd name="connsiteX47" fmla="*/ 718674 w 5083175"/>
              <a:gd name="connsiteY47" fmla="*/ 1381677 h 1628775"/>
              <a:gd name="connsiteX48" fmla="*/ 803745 w 5083175"/>
              <a:gd name="connsiteY48" fmla="*/ 1409440 h 1628775"/>
              <a:gd name="connsiteX49" fmla="*/ 893099 w 5083175"/>
              <a:gd name="connsiteY49" fmla="*/ 1435873 h 1628775"/>
              <a:gd name="connsiteX50" fmla="*/ 986520 w 5083175"/>
              <a:gd name="connsiteY50" fmla="*/ 1460913 h 1628775"/>
              <a:gd name="connsiteX51" fmla="*/ 1083783 w 5083175"/>
              <a:gd name="connsiteY51" fmla="*/ 1484500 h 1628775"/>
              <a:gd name="connsiteX52" fmla="*/ 1184655 w 5083175"/>
              <a:gd name="connsiteY52" fmla="*/ 1506575 h 1628775"/>
              <a:gd name="connsiteX53" fmla="*/ 1288891 w 5083175"/>
              <a:gd name="connsiteY53" fmla="*/ 1527088 h 1628775"/>
              <a:gd name="connsiteX54" fmla="*/ 1396242 w 5083175"/>
              <a:gd name="connsiteY54" fmla="*/ 1545987 h 1628775"/>
              <a:gd name="connsiteX55" fmla="*/ 1506449 w 5083175"/>
              <a:gd name="connsiteY55" fmla="*/ 1563228 h 1628775"/>
              <a:gd name="connsiteX56" fmla="*/ 1619246 w 5083175"/>
              <a:gd name="connsiteY56" fmla="*/ 1578768 h 1628775"/>
              <a:gd name="connsiteX57" fmla="*/ 1734361 w 5083175"/>
              <a:gd name="connsiteY57" fmla="*/ 1592572 h 1628775"/>
              <a:gd name="connsiteX58" fmla="*/ 1851518 w 5083175"/>
              <a:gd name="connsiteY58" fmla="*/ 1604604 h 1628775"/>
              <a:gd name="connsiteX59" fmla="*/ 1970434 w 5083175"/>
              <a:gd name="connsiteY59" fmla="*/ 1614837 h 1628775"/>
              <a:gd name="connsiteX60" fmla="*/ 2090824 w 5083175"/>
              <a:gd name="connsiteY60" fmla="*/ 1623246 h 1628775"/>
              <a:gd name="connsiteX61" fmla="*/ 2212396 w 5083175"/>
              <a:gd name="connsiteY61" fmla="*/ 1629810 h 1628775"/>
              <a:gd name="connsiteX62" fmla="*/ 2334859 w 5083175"/>
              <a:gd name="connsiteY62" fmla="*/ 1634514 h 1628775"/>
              <a:gd name="connsiteX63" fmla="*/ 2457918 w 5083175"/>
              <a:gd name="connsiteY63" fmla="*/ 1637346 h 1628775"/>
              <a:gd name="connsiteX64" fmla="*/ 2581275 w 5083175"/>
              <a:gd name="connsiteY64" fmla="*/ 1638300 h 1628775"/>
              <a:gd name="connsiteX65" fmla="*/ 2704632 w 5083175"/>
              <a:gd name="connsiteY65" fmla="*/ 1637346 h 1628775"/>
              <a:gd name="connsiteX66" fmla="*/ 2827691 w 5083175"/>
              <a:gd name="connsiteY66" fmla="*/ 1634514 h 1628775"/>
              <a:gd name="connsiteX67" fmla="*/ 2950154 w 5083175"/>
              <a:gd name="connsiteY67" fmla="*/ 1629810 h 1628775"/>
              <a:gd name="connsiteX68" fmla="*/ 3071726 w 5083175"/>
              <a:gd name="connsiteY68" fmla="*/ 1623246 h 1628775"/>
              <a:gd name="connsiteX69" fmla="*/ 3192116 w 5083175"/>
              <a:gd name="connsiteY69" fmla="*/ 1614837 h 1628775"/>
              <a:gd name="connsiteX70" fmla="*/ 3311032 w 5083175"/>
              <a:gd name="connsiteY70" fmla="*/ 1604604 h 1628775"/>
              <a:gd name="connsiteX71" fmla="*/ 3428189 w 5083175"/>
              <a:gd name="connsiteY71" fmla="*/ 1592572 h 1628775"/>
              <a:gd name="connsiteX72" fmla="*/ 3543305 w 5083175"/>
              <a:gd name="connsiteY72" fmla="*/ 1578768 h 1628775"/>
              <a:gd name="connsiteX73" fmla="*/ 3656102 w 5083175"/>
              <a:gd name="connsiteY73" fmla="*/ 1563228 h 1628775"/>
              <a:gd name="connsiteX74" fmla="*/ 3766308 w 5083175"/>
              <a:gd name="connsiteY74" fmla="*/ 1545987 h 1628775"/>
              <a:gd name="connsiteX75" fmla="*/ 3873659 w 5083175"/>
              <a:gd name="connsiteY75" fmla="*/ 1527088 h 1628775"/>
              <a:gd name="connsiteX76" fmla="*/ 3977895 w 5083175"/>
              <a:gd name="connsiteY76" fmla="*/ 1506576 h 1628775"/>
              <a:gd name="connsiteX77" fmla="*/ 4078767 w 5083175"/>
              <a:gd name="connsiteY77" fmla="*/ 1484500 h 1628775"/>
              <a:gd name="connsiteX78" fmla="*/ 4176031 w 5083175"/>
              <a:gd name="connsiteY78" fmla="*/ 1460913 h 1628775"/>
              <a:gd name="connsiteX79" fmla="*/ 4269451 w 5083175"/>
              <a:gd name="connsiteY79" fmla="*/ 1435873 h 1628775"/>
              <a:gd name="connsiteX80" fmla="*/ 4358805 w 5083175"/>
              <a:gd name="connsiteY80" fmla="*/ 1409440 h 1628775"/>
              <a:gd name="connsiteX81" fmla="*/ 4443876 w 5083175"/>
              <a:gd name="connsiteY81" fmla="*/ 1381677 h 1628775"/>
              <a:gd name="connsiteX82" fmla="*/ 4524460 w 5083175"/>
              <a:gd name="connsiteY82" fmla="*/ 1352651 h 1628775"/>
              <a:gd name="connsiteX83" fmla="*/ 4600363 w 5083175"/>
              <a:gd name="connsiteY83" fmla="*/ 1322433 h 1628775"/>
              <a:gd name="connsiteX84" fmla="*/ 4671401 w 5083175"/>
              <a:gd name="connsiteY84" fmla="*/ 1291094 h 1628775"/>
              <a:gd name="connsiteX85" fmla="*/ 4737405 w 5083175"/>
              <a:gd name="connsiteY85" fmla="*/ 1258710 h 1628775"/>
              <a:gd name="connsiteX86" fmla="*/ 4798214 w 5083175"/>
              <a:gd name="connsiteY86" fmla="*/ 1225360 h 1628775"/>
              <a:gd name="connsiteX87" fmla="*/ 4853683 w 5083175"/>
              <a:gd name="connsiteY87" fmla="*/ 1191123 h 1628775"/>
              <a:gd name="connsiteX88" fmla="*/ 4903678 w 5083175"/>
              <a:gd name="connsiteY88" fmla="*/ 1156082 h 1628775"/>
              <a:gd name="connsiteX89" fmla="*/ 4948078 w 5083175"/>
              <a:gd name="connsiteY89" fmla="*/ 1120322 h 1628775"/>
              <a:gd name="connsiteX90" fmla="*/ 4986777 w 5083175"/>
              <a:gd name="connsiteY90" fmla="*/ 1083928 h 1628775"/>
              <a:gd name="connsiteX91" fmla="*/ 5019681 w 5083175"/>
              <a:gd name="connsiteY91" fmla="*/ 1046988 h 1628775"/>
              <a:gd name="connsiteX92" fmla="*/ 5046711 w 5083175"/>
              <a:gd name="connsiteY92" fmla="*/ 1009592 h 1628775"/>
              <a:gd name="connsiteX93" fmla="*/ 5067802 w 5083175"/>
              <a:gd name="connsiteY93" fmla="*/ 971828 h 1628775"/>
              <a:gd name="connsiteX94" fmla="*/ 5082904 w 5083175"/>
              <a:gd name="connsiteY94" fmla="*/ 933789 h 1628775"/>
              <a:gd name="connsiteX95" fmla="*/ 5091980 w 5083175"/>
              <a:gd name="connsiteY95" fmla="*/ 895566 h 1628775"/>
              <a:gd name="connsiteX96" fmla="*/ 5095007 w 5083175"/>
              <a:gd name="connsiteY96" fmla="*/ 857250 h 1628775"/>
              <a:gd name="connsiteX97" fmla="*/ 5091980 w 5083175"/>
              <a:gd name="connsiteY97" fmla="*/ 818934 h 1628775"/>
              <a:gd name="connsiteX98" fmla="*/ 5082904 w 5083175"/>
              <a:gd name="connsiteY98" fmla="*/ 780710 h 1628775"/>
              <a:gd name="connsiteX99" fmla="*/ 5067802 w 5083175"/>
              <a:gd name="connsiteY99" fmla="*/ 742671 h 1628775"/>
              <a:gd name="connsiteX100" fmla="*/ 5046711 w 5083175"/>
              <a:gd name="connsiteY100" fmla="*/ 704907 h 1628775"/>
              <a:gd name="connsiteX101" fmla="*/ 5019681 w 5083175"/>
              <a:gd name="connsiteY101" fmla="*/ 667511 h 1628775"/>
              <a:gd name="connsiteX102" fmla="*/ 4986777 w 5083175"/>
              <a:gd name="connsiteY102" fmla="*/ 630571 h 1628775"/>
              <a:gd name="connsiteX103" fmla="*/ 4948078 w 5083175"/>
              <a:gd name="connsiteY103" fmla="*/ 594177 h 1628775"/>
              <a:gd name="connsiteX104" fmla="*/ 4903678 w 5083175"/>
              <a:gd name="connsiteY104" fmla="*/ 558417 h 1628775"/>
              <a:gd name="connsiteX105" fmla="*/ 4853683 w 5083175"/>
              <a:gd name="connsiteY105" fmla="*/ 523376 h 1628775"/>
              <a:gd name="connsiteX106" fmla="*/ 4798214 w 5083175"/>
              <a:gd name="connsiteY106" fmla="*/ 489140 h 1628775"/>
              <a:gd name="connsiteX107" fmla="*/ 4737405 w 5083175"/>
              <a:gd name="connsiteY107" fmla="*/ 455789 h 1628775"/>
              <a:gd name="connsiteX108" fmla="*/ 4671401 w 5083175"/>
              <a:gd name="connsiteY108" fmla="*/ 423406 h 1628775"/>
              <a:gd name="connsiteX109" fmla="*/ 4600363 w 5083175"/>
              <a:gd name="connsiteY109" fmla="*/ 392067 h 1628775"/>
              <a:gd name="connsiteX110" fmla="*/ 4524460 w 5083175"/>
              <a:gd name="connsiteY110" fmla="*/ 361848 h 1628775"/>
              <a:gd name="connsiteX111" fmla="*/ 4443876 w 5083175"/>
              <a:gd name="connsiteY111" fmla="*/ 332822 h 1628775"/>
              <a:gd name="connsiteX112" fmla="*/ 4358805 w 5083175"/>
              <a:gd name="connsiteY112" fmla="*/ 305059 h 1628775"/>
              <a:gd name="connsiteX113" fmla="*/ 4269451 w 5083175"/>
              <a:gd name="connsiteY113" fmla="*/ 278626 h 1628775"/>
              <a:gd name="connsiteX114" fmla="*/ 4176030 w 5083175"/>
              <a:gd name="connsiteY114" fmla="*/ 253586 h 1628775"/>
              <a:gd name="connsiteX115" fmla="*/ 4078766 w 5083175"/>
              <a:gd name="connsiteY115" fmla="*/ 230000 h 1628775"/>
              <a:gd name="connsiteX116" fmla="*/ 3977895 w 5083175"/>
              <a:gd name="connsiteY116" fmla="*/ 207924 h 1628775"/>
              <a:gd name="connsiteX117" fmla="*/ 3873658 w 5083175"/>
              <a:gd name="connsiteY117" fmla="*/ 187412 h 1628775"/>
              <a:gd name="connsiteX118" fmla="*/ 3766308 w 5083175"/>
              <a:gd name="connsiteY118" fmla="*/ 168512 h 1628775"/>
              <a:gd name="connsiteX119" fmla="*/ 3656102 w 5083175"/>
              <a:gd name="connsiteY119" fmla="*/ 151272 h 1628775"/>
              <a:gd name="connsiteX120" fmla="*/ 3543305 w 5083175"/>
              <a:gd name="connsiteY120" fmla="*/ 135731 h 1628775"/>
              <a:gd name="connsiteX121" fmla="*/ 3428189 w 5083175"/>
              <a:gd name="connsiteY121" fmla="*/ 121928 h 1628775"/>
              <a:gd name="connsiteX122" fmla="*/ 3311032 w 5083175"/>
              <a:gd name="connsiteY122" fmla="*/ 109895 h 1628775"/>
              <a:gd name="connsiteX123" fmla="*/ 3192116 w 5083175"/>
              <a:gd name="connsiteY123" fmla="*/ 99662 h 1628775"/>
              <a:gd name="connsiteX124" fmla="*/ 3071726 w 5083175"/>
              <a:gd name="connsiteY124" fmla="*/ 91253 h 1628775"/>
              <a:gd name="connsiteX125" fmla="*/ 2950154 w 5083175"/>
              <a:gd name="connsiteY125" fmla="*/ 84689 h 1628775"/>
              <a:gd name="connsiteX126" fmla="*/ 2827691 w 5083175"/>
              <a:gd name="connsiteY126" fmla="*/ 79985 h 1628775"/>
              <a:gd name="connsiteX127" fmla="*/ 2704632 w 5083175"/>
              <a:gd name="connsiteY127" fmla="*/ 77153 h 1628775"/>
              <a:gd name="connsiteX128" fmla="*/ 2581275 w 5083175"/>
              <a:gd name="connsiteY128" fmla="*/ 76200 h 1628775"/>
              <a:gd name="connsiteX129" fmla="*/ 2581275 w 5083175"/>
              <a:gd name="connsiteY129" fmla="*/ 76200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5083175" h="1628775">
                <a:moveTo>
                  <a:pt x="2581275" y="76200"/>
                </a:moveTo>
                <a:cubicBezTo>
                  <a:pt x="2540130" y="76204"/>
                  <a:pt x="2499011" y="76522"/>
                  <a:pt x="2457918" y="77153"/>
                </a:cubicBezTo>
                <a:cubicBezTo>
                  <a:pt x="2416823" y="77785"/>
                  <a:pt x="2375804" y="78729"/>
                  <a:pt x="2334859" y="79985"/>
                </a:cubicBezTo>
                <a:cubicBezTo>
                  <a:pt x="2293915" y="81242"/>
                  <a:pt x="2253094" y="82810"/>
                  <a:pt x="2212397" y="84689"/>
                </a:cubicBezTo>
                <a:cubicBezTo>
                  <a:pt x="2171700" y="86568"/>
                  <a:pt x="2131175" y="88756"/>
                  <a:pt x="2090824" y="91253"/>
                </a:cubicBezTo>
                <a:cubicBezTo>
                  <a:pt x="2050473" y="93750"/>
                  <a:pt x="2010343" y="96553"/>
                  <a:pt x="1970435" y="99662"/>
                </a:cubicBezTo>
                <a:cubicBezTo>
                  <a:pt x="1930526" y="102771"/>
                  <a:pt x="1890888" y="106182"/>
                  <a:pt x="1851518" y="109895"/>
                </a:cubicBezTo>
                <a:cubicBezTo>
                  <a:pt x="1812149" y="113608"/>
                  <a:pt x="1773097" y="117619"/>
                  <a:pt x="1734361" y="121928"/>
                </a:cubicBezTo>
                <a:cubicBezTo>
                  <a:pt x="1695626" y="126236"/>
                  <a:pt x="1657254" y="130837"/>
                  <a:pt x="1619246" y="135731"/>
                </a:cubicBezTo>
                <a:cubicBezTo>
                  <a:pt x="1581237" y="140624"/>
                  <a:pt x="1543638" y="145805"/>
                  <a:pt x="1506449" y="151272"/>
                </a:cubicBezTo>
                <a:cubicBezTo>
                  <a:pt x="1469259" y="156738"/>
                  <a:pt x="1432524" y="162485"/>
                  <a:pt x="1396242" y="168512"/>
                </a:cubicBezTo>
                <a:cubicBezTo>
                  <a:pt x="1359961" y="174539"/>
                  <a:pt x="1324177" y="180839"/>
                  <a:pt x="1288891" y="187412"/>
                </a:cubicBezTo>
                <a:cubicBezTo>
                  <a:pt x="1253606" y="193984"/>
                  <a:pt x="1218860" y="200821"/>
                  <a:pt x="1184655" y="207924"/>
                </a:cubicBezTo>
                <a:cubicBezTo>
                  <a:pt x="1150449" y="215026"/>
                  <a:pt x="1116826" y="222385"/>
                  <a:pt x="1083783" y="230000"/>
                </a:cubicBezTo>
                <a:cubicBezTo>
                  <a:pt x="1050741" y="237615"/>
                  <a:pt x="1018320" y="245477"/>
                  <a:pt x="986520" y="253586"/>
                </a:cubicBezTo>
                <a:cubicBezTo>
                  <a:pt x="954720" y="261695"/>
                  <a:pt x="923580" y="270042"/>
                  <a:pt x="893099" y="278626"/>
                </a:cubicBezTo>
                <a:cubicBezTo>
                  <a:pt x="862618" y="287210"/>
                  <a:pt x="832833" y="296021"/>
                  <a:pt x="803745" y="305059"/>
                </a:cubicBezTo>
                <a:cubicBezTo>
                  <a:pt x="774657" y="314097"/>
                  <a:pt x="746300" y="323352"/>
                  <a:pt x="718674" y="332822"/>
                </a:cubicBezTo>
                <a:cubicBezTo>
                  <a:pt x="691048" y="342293"/>
                  <a:pt x="664187" y="351968"/>
                  <a:pt x="638090" y="361848"/>
                </a:cubicBezTo>
                <a:cubicBezTo>
                  <a:pt x="611993" y="371728"/>
                  <a:pt x="586692" y="381801"/>
                  <a:pt x="562187" y="392067"/>
                </a:cubicBezTo>
                <a:cubicBezTo>
                  <a:pt x="537682" y="402332"/>
                  <a:pt x="514002" y="412779"/>
                  <a:pt x="491148" y="423405"/>
                </a:cubicBezTo>
                <a:cubicBezTo>
                  <a:pt x="468294" y="434032"/>
                  <a:pt x="446293" y="444827"/>
                  <a:pt x="425145" y="455789"/>
                </a:cubicBezTo>
                <a:cubicBezTo>
                  <a:pt x="403997" y="466751"/>
                  <a:pt x="383727" y="477868"/>
                  <a:pt x="364336" y="489140"/>
                </a:cubicBezTo>
                <a:cubicBezTo>
                  <a:pt x="344944" y="500411"/>
                  <a:pt x="326455" y="511823"/>
                  <a:pt x="308867" y="523376"/>
                </a:cubicBezTo>
                <a:cubicBezTo>
                  <a:pt x="291279" y="534929"/>
                  <a:pt x="274614" y="546610"/>
                  <a:pt x="258872" y="558417"/>
                </a:cubicBezTo>
                <a:cubicBezTo>
                  <a:pt x="243130" y="570224"/>
                  <a:pt x="228330" y="582144"/>
                  <a:pt x="214472" y="594177"/>
                </a:cubicBezTo>
                <a:cubicBezTo>
                  <a:pt x="200614" y="606210"/>
                  <a:pt x="187714" y="618342"/>
                  <a:pt x="175773" y="630571"/>
                </a:cubicBezTo>
                <a:cubicBezTo>
                  <a:pt x="163832" y="642801"/>
                  <a:pt x="152864" y="655114"/>
                  <a:pt x="142869" y="667511"/>
                </a:cubicBezTo>
                <a:cubicBezTo>
                  <a:pt x="132874" y="679908"/>
                  <a:pt x="123864" y="692373"/>
                  <a:pt x="115839" y="704907"/>
                </a:cubicBezTo>
                <a:cubicBezTo>
                  <a:pt x="107814" y="717442"/>
                  <a:pt x="100783" y="730029"/>
                  <a:pt x="94747" y="742671"/>
                </a:cubicBezTo>
                <a:cubicBezTo>
                  <a:pt x="88712" y="755312"/>
                  <a:pt x="83678" y="767992"/>
                  <a:pt x="79646" y="780710"/>
                </a:cubicBezTo>
                <a:cubicBezTo>
                  <a:pt x="75614" y="793428"/>
                  <a:pt x="72589" y="806169"/>
                  <a:pt x="70570" y="818934"/>
                </a:cubicBezTo>
                <a:cubicBezTo>
                  <a:pt x="68552" y="831698"/>
                  <a:pt x="67543" y="844470"/>
                  <a:pt x="67543" y="857250"/>
                </a:cubicBezTo>
                <a:cubicBezTo>
                  <a:pt x="67543" y="870029"/>
                  <a:pt x="68552" y="882801"/>
                  <a:pt x="70570" y="895566"/>
                </a:cubicBezTo>
                <a:cubicBezTo>
                  <a:pt x="72589" y="908330"/>
                  <a:pt x="75614" y="921071"/>
                  <a:pt x="79646" y="933789"/>
                </a:cubicBezTo>
                <a:cubicBezTo>
                  <a:pt x="83678" y="946507"/>
                  <a:pt x="88712" y="959187"/>
                  <a:pt x="94747" y="971828"/>
                </a:cubicBezTo>
                <a:cubicBezTo>
                  <a:pt x="100783" y="984470"/>
                  <a:pt x="107814" y="997058"/>
                  <a:pt x="115839" y="1009592"/>
                </a:cubicBezTo>
                <a:cubicBezTo>
                  <a:pt x="123864" y="1022126"/>
                  <a:pt x="132874" y="1034592"/>
                  <a:pt x="142869" y="1046988"/>
                </a:cubicBezTo>
                <a:cubicBezTo>
                  <a:pt x="152864" y="1059385"/>
                  <a:pt x="163832" y="1071699"/>
                  <a:pt x="175773" y="1083928"/>
                </a:cubicBezTo>
                <a:cubicBezTo>
                  <a:pt x="187714" y="1096158"/>
                  <a:pt x="200614" y="1108289"/>
                  <a:pt x="214472" y="1120322"/>
                </a:cubicBezTo>
                <a:cubicBezTo>
                  <a:pt x="228330" y="1132355"/>
                  <a:pt x="243130" y="1144275"/>
                  <a:pt x="258872" y="1156082"/>
                </a:cubicBezTo>
                <a:cubicBezTo>
                  <a:pt x="274614" y="1167890"/>
                  <a:pt x="291279" y="1179570"/>
                  <a:pt x="308867" y="1191123"/>
                </a:cubicBezTo>
                <a:cubicBezTo>
                  <a:pt x="326455" y="1202676"/>
                  <a:pt x="344944" y="1214089"/>
                  <a:pt x="364336" y="1225360"/>
                </a:cubicBezTo>
                <a:cubicBezTo>
                  <a:pt x="383727" y="1236631"/>
                  <a:pt x="403997" y="1247748"/>
                  <a:pt x="425145" y="1258710"/>
                </a:cubicBezTo>
                <a:cubicBezTo>
                  <a:pt x="446293" y="1269673"/>
                  <a:pt x="468294" y="1280467"/>
                  <a:pt x="491148" y="1291094"/>
                </a:cubicBezTo>
                <a:cubicBezTo>
                  <a:pt x="514002" y="1301721"/>
                  <a:pt x="537682" y="1312167"/>
                  <a:pt x="562187" y="1322433"/>
                </a:cubicBezTo>
                <a:cubicBezTo>
                  <a:pt x="586692" y="1332698"/>
                  <a:pt x="611993" y="1342771"/>
                  <a:pt x="638090" y="1352651"/>
                </a:cubicBezTo>
                <a:cubicBezTo>
                  <a:pt x="664187" y="1362531"/>
                  <a:pt x="691048" y="1372207"/>
                  <a:pt x="718674" y="1381677"/>
                </a:cubicBezTo>
                <a:cubicBezTo>
                  <a:pt x="746300" y="1391148"/>
                  <a:pt x="774657" y="1400402"/>
                  <a:pt x="803745" y="1409440"/>
                </a:cubicBezTo>
                <a:cubicBezTo>
                  <a:pt x="832833" y="1418478"/>
                  <a:pt x="862618" y="1427290"/>
                  <a:pt x="893099" y="1435873"/>
                </a:cubicBezTo>
                <a:cubicBezTo>
                  <a:pt x="923580" y="1444457"/>
                  <a:pt x="954720" y="1452804"/>
                  <a:pt x="986520" y="1460913"/>
                </a:cubicBezTo>
                <a:cubicBezTo>
                  <a:pt x="1018320" y="1469023"/>
                  <a:pt x="1050741" y="1476885"/>
                  <a:pt x="1083783" y="1484500"/>
                </a:cubicBezTo>
                <a:cubicBezTo>
                  <a:pt x="1116826" y="1492115"/>
                  <a:pt x="1150449" y="1499473"/>
                  <a:pt x="1184655" y="1506575"/>
                </a:cubicBezTo>
                <a:cubicBezTo>
                  <a:pt x="1218860" y="1513678"/>
                  <a:pt x="1253606" y="1520515"/>
                  <a:pt x="1288891" y="1527088"/>
                </a:cubicBezTo>
                <a:cubicBezTo>
                  <a:pt x="1324177" y="1533660"/>
                  <a:pt x="1359961" y="1539960"/>
                  <a:pt x="1396242" y="1545987"/>
                </a:cubicBezTo>
                <a:cubicBezTo>
                  <a:pt x="1432524" y="1552014"/>
                  <a:pt x="1469259" y="1557761"/>
                  <a:pt x="1506449" y="1563228"/>
                </a:cubicBezTo>
                <a:cubicBezTo>
                  <a:pt x="1543638" y="1568695"/>
                  <a:pt x="1581237" y="1573875"/>
                  <a:pt x="1619246" y="1578768"/>
                </a:cubicBezTo>
                <a:cubicBezTo>
                  <a:pt x="1657254" y="1583662"/>
                  <a:pt x="1695626" y="1588263"/>
                  <a:pt x="1734361" y="1592572"/>
                </a:cubicBezTo>
                <a:cubicBezTo>
                  <a:pt x="1773097" y="1596881"/>
                  <a:pt x="1812149" y="1600891"/>
                  <a:pt x="1851518" y="1604604"/>
                </a:cubicBezTo>
                <a:cubicBezTo>
                  <a:pt x="1890888" y="1608318"/>
                  <a:pt x="1930526" y="1611729"/>
                  <a:pt x="1970434" y="1614837"/>
                </a:cubicBezTo>
                <a:cubicBezTo>
                  <a:pt x="2010343" y="1617946"/>
                  <a:pt x="2050473" y="1620749"/>
                  <a:pt x="2090824" y="1623246"/>
                </a:cubicBezTo>
                <a:cubicBezTo>
                  <a:pt x="2131175" y="1625743"/>
                  <a:pt x="2171699" y="1627931"/>
                  <a:pt x="2212396" y="1629810"/>
                </a:cubicBezTo>
                <a:cubicBezTo>
                  <a:pt x="2253093" y="1631689"/>
                  <a:pt x="2293914" y="1633258"/>
                  <a:pt x="2334859" y="1634514"/>
                </a:cubicBezTo>
                <a:cubicBezTo>
                  <a:pt x="2375804" y="1635771"/>
                  <a:pt x="2416823" y="1636715"/>
                  <a:pt x="2457918" y="1637346"/>
                </a:cubicBezTo>
                <a:cubicBezTo>
                  <a:pt x="2499011" y="1637977"/>
                  <a:pt x="2540130" y="1638295"/>
                  <a:pt x="2581275" y="1638300"/>
                </a:cubicBezTo>
                <a:cubicBezTo>
                  <a:pt x="2622419" y="1638295"/>
                  <a:pt x="2663538" y="1637977"/>
                  <a:pt x="2704632" y="1637346"/>
                </a:cubicBezTo>
                <a:cubicBezTo>
                  <a:pt x="2745727" y="1636715"/>
                  <a:pt x="2786746" y="1635771"/>
                  <a:pt x="2827691" y="1634514"/>
                </a:cubicBezTo>
                <a:cubicBezTo>
                  <a:pt x="2868636" y="1633258"/>
                  <a:pt x="2909457" y="1631689"/>
                  <a:pt x="2950154" y="1629810"/>
                </a:cubicBezTo>
                <a:cubicBezTo>
                  <a:pt x="2990851" y="1627931"/>
                  <a:pt x="3031375" y="1625743"/>
                  <a:pt x="3071726" y="1623246"/>
                </a:cubicBezTo>
                <a:cubicBezTo>
                  <a:pt x="3112077" y="1620749"/>
                  <a:pt x="3152207" y="1617946"/>
                  <a:pt x="3192116" y="1614837"/>
                </a:cubicBezTo>
                <a:cubicBezTo>
                  <a:pt x="3232024" y="1611729"/>
                  <a:pt x="3271663" y="1608318"/>
                  <a:pt x="3311032" y="1604604"/>
                </a:cubicBezTo>
                <a:cubicBezTo>
                  <a:pt x="3350402" y="1600891"/>
                  <a:pt x="3389454" y="1596881"/>
                  <a:pt x="3428189" y="1592572"/>
                </a:cubicBezTo>
                <a:cubicBezTo>
                  <a:pt x="3466925" y="1588263"/>
                  <a:pt x="3505296" y="1583662"/>
                  <a:pt x="3543305" y="1578768"/>
                </a:cubicBezTo>
                <a:cubicBezTo>
                  <a:pt x="3581313" y="1573875"/>
                  <a:pt x="3618912" y="1568695"/>
                  <a:pt x="3656102" y="1563228"/>
                </a:cubicBezTo>
                <a:cubicBezTo>
                  <a:pt x="3693291" y="1557761"/>
                  <a:pt x="3730027" y="1552014"/>
                  <a:pt x="3766308" y="1545987"/>
                </a:cubicBezTo>
                <a:cubicBezTo>
                  <a:pt x="3802590" y="1539960"/>
                  <a:pt x="3838373" y="1533660"/>
                  <a:pt x="3873659" y="1527088"/>
                </a:cubicBezTo>
                <a:cubicBezTo>
                  <a:pt x="3908945" y="1520515"/>
                  <a:pt x="3943690" y="1513678"/>
                  <a:pt x="3977895" y="1506576"/>
                </a:cubicBezTo>
                <a:cubicBezTo>
                  <a:pt x="4012100" y="1499473"/>
                  <a:pt x="4045724" y="1492115"/>
                  <a:pt x="4078767" y="1484500"/>
                </a:cubicBezTo>
                <a:cubicBezTo>
                  <a:pt x="4111809" y="1476885"/>
                  <a:pt x="4144231" y="1469023"/>
                  <a:pt x="4176031" y="1460913"/>
                </a:cubicBezTo>
                <a:cubicBezTo>
                  <a:pt x="4207831" y="1452804"/>
                  <a:pt x="4238971" y="1444457"/>
                  <a:pt x="4269451" y="1435873"/>
                </a:cubicBezTo>
                <a:cubicBezTo>
                  <a:pt x="4299932" y="1427290"/>
                  <a:pt x="4329717" y="1418478"/>
                  <a:pt x="4358805" y="1409440"/>
                </a:cubicBezTo>
                <a:cubicBezTo>
                  <a:pt x="4387893" y="1400402"/>
                  <a:pt x="4416250" y="1391148"/>
                  <a:pt x="4443876" y="1381677"/>
                </a:cubicBezTo>
                <a:cubicBezTo>
                  <a:pt x="4471502" y="1372207"/>
                  <a:pt x="4498363" y="1362531"/>
                  <a:pt x="4524460" y="1352651"/>
                </a:cubicBezTo>
                <a:cubicBezTo>
                  <a:pt x="4550557" y="1342771"/>
                  <a:pt x="4575858" y="1332698"/>
                  <a:pt x="4600363" y="1322433"/>
                </a:cubicBezTo>
                <a:cubicBezTo>
                  <a:pt x="4624868" y="1312167"/>
                  <a:pt x="4648547" y="1301721"/>
                  <a:pt x="4671401" y="1291094"/>
                </a:cubicBezTo>
                <a:cubicBezTo>
                  <a:pt x="4694256" y="1280467"/>
                  <a:pt x="4716257" y="1269673"/>
                  <a:pt x="4737405" y="1258710"/>
                </a:cubicBezTo>
                <a:cubicBezTo>
                  <a:pt x="4758554" y="1247748"/>
                  <a:pt x="4778823" y="1236631"/>
                  <a:pt x="4798214" y="1225360"/>
                </a:cubicBezTo>
                <a:cubicBezTo>
                  <a:pt x="4817606" y="1214089"/>
                  <a:pt x="4836096" y="1202676"/>
                  <a:pt x="4853683" y="1191123"/>
                </a:cubicBezTo>
                <a:cubicBezTo>
                  <a:pt x="4871272" y="1179570"/>
                  <a:pt x="4887936" y="1167890"/>
                  <a:pt x="4903678" y="1156082"/>
                </a:cubicBezTo>
                <a:cubicBezTo>
                  <a:pt x="4919420" y="1144275"/>
                  <a:pt x="4934220" y="1132355"/>
                  <a:pt x="4948078" y="1120322"/>
                </a:cubicBezTo>
                <a:cubicBezTo>
                  <a:pt x="4961936" y="1108289"/>
                  <a:pt x="4974836" y="1096158"/>
                  <a:pt x="4986777" y="1083928"/>
                </a:cubicBezTo>
                <a:cubicBezTo>
                  <a:pt x="4998718" y="1071699"/>
                  <a:pt x="5009686" y="1059385"/>
                  <a:pt x="5019681" y="1046988"/>
                </a:cubicBezTo>
                <a:cubicBezTo>
                  <a:pt x="5029676" y="1034592"/>
                  <a:pt x="5038686" y="1022126"/>
                  <a:pt x="5046711" y="1009592"/>
                </a:cubicBezTo>
                <a:cubicBezTo>
                  <a:pt x="5054735" y="997058"/>
                  <a:pt x="5061766" y="984470"/>
                  <a:pt x="5067802" y="971828"/>
                </a:cubicBezTo>
                <a:cubicBezTo>
                  <a:pt x="5073837" y="959187"/>
                  <a:pt x="5078872" y="946507"/>
                  <a:pt x="5082904" y="933789"/>
                </a:cubicBezTo>
                <a:cubicBezTo>
                  <a:pt x="5086936" y="921071"/>
                  <a:pt x="5089962" y="908330"/>
                  <a:pt x="5091980" y="895566"/>
                </a:cubicBezTo>
                <a:cubicBezTo>
                  <a:pt x="5093998" y="882801"/>
                  <a:pt x="5095007" y="870029"/>
                  <a:pt x="5095007" y="857250"/>
                </a:cubicBezTo>
                <a:cubicBezTo>
                  <a:pt x="5095007" y="844470"/>
                  <a:pt x="5093998" y="831698"/>
                  <a:pt x="5091980" y="818934"/>
                </a:cubicBezTo>
                <a:cubicBezTo>
                  <a:pt x="5089962" y="806169"/>
                  <a:pt x="5086936" y="793428"/>
                  <a:pt x="5082904" y="780710"/>
                </a:cubicBezTo>
                <a:cubicBezTo>
                  <a:pt x="5078872" y="767992"/>
                  <a:pt x="5073837" y="755312"/>
                  <a:pt x="5067802" y="742671"/>
                </a:cubicBezTo>
                <a:cubicBezTo>
                  <a:pt x="5061766" y="730029"/>
                  <a:pt x="5054735" y="717442"/>
                  <a:pt x="5046711" y="704907"/>
                </a:cubicBezTo>
                <a:cubicBezTo>
                  <a:pt x="5038686" y="692373"/>
                  <a:pt x="5029676" y="679908"/>
                  <a:pt x="5019681" y="667511"/>
                </a:cubicBezTo>
                <a:cubicBezTo>
                  <a:pt x="5009686" y="655114"/>
                  <a:pt x="4998718" y="642801"/>
                  <a:pt x="4986777" y="630571"/>
                </a:cubicBezTo>
                <a:cubicBezTo>
                  <a:pt x="4974836" y="618342"/>
                  <a:pt x="4961936" y="606210"/>
                  <a:pt x="4948078" y="594177"/>
                </a:cubicBezTo>
                <a:cubicBezTo>
                  <a:pt x="4934220" y="582144"/>
                  <a:pt x="4919420" y="570224"/>
                  <a:pt x="4903678" y="558417"/>
                </a:cubicBezTo>
                <a:cubicBezTo>
                  <a:pt x="4887936" y="546610"/>
                  <a:pt x="4871271" y="534929"/>
                  <a:pt x="4853683" y="523376"/>
                </a:cubicBezTo>
                <a:cubicBezTo>
                  <a:pt x="4836095" y="511823"/>
                  <a:pt x="4817605" y="500411"/>
                  <a:pt x="4798214" y="489140"/>
                </a:cubicBezTo>
                <a:cubicBezTo>
                  <a:pt x="4778823" y="477868"/>
                  <a:pt x="4758553" y="466751"/>
                  <a:pt x="4737405" y="455789"/>
                </a:cubicBezTo>
                <a:cubicBezTo>
                  <a:pt x="4716257" y="444827"/>
                  <a:pt x="4694256" y="434032"/>
                  <a:pt x="4671401" y="423406"/>
                </a:cubicBezTo>
                <a:cubicBezTo>
                  <a:pt x="4648547" y="412779"/>
                  <a:pt x="4624868" y="402332"/>
                  <a:pt x="4600363" y="392067"/>
                </a:cubicBezTo>
                <a:cubicBezTo>
                  <a:pt x="4575858" y="381801"/>
                  <a:pt x="4550557" y="371728"/>
                  <a:pt x="4524460" y="361848"/>
                </a:cubicBezTo>
                <a:cubicBezTo>
                  <a:pt x="4498363" y="351968"/>
                  <a:pt x="4471502" y="342293"/>
                  <a:pt x="4443876" y="332822"/>
                </a:cubicBezTo>
                <a:cubicBezTo>
                  <a:pt x="4416250" y="323352"/>
                  <a:pt x="4387893" y="314097"/>
                  <a:pt x="4358805" y="305059"/>
                </a:cubicBezTo>
                <a:cubicBezTo>
                  <a:pt x="4329717" y="296021"/>
                  <a:pt x="4299932" y="287210"/>
                  <a:pt x="4269451" y="278626"/>
                </a:cubicBezTo>
                <a:cubicBezTo>
                  <a:pt x="4238971" y="270042"/>
                  <a:pt x="4207830" y="261695"/>
                  <a:pt x="4176030" y="253586"/>
                </a:cubicBezTo>
                <a:cubicBezTo>
                  <a:pt x="4144231" y="245477"/>
                  <a:pt x="4111809" y="237615"/>
                  <a:pt x="4078766" y="230000"/>
                </a:cubicBezTo>
                <a:cubicBezTo>
                  <a:pt x="4045724" y="222385"/>
                  <a:pt x="4012100" y="215026"/>
                  <a:pt x="3977895" y="207924"/>
                </a:cubicBezTo>
                <a:cubicBezTo>
                  <a:pt x="3943690" y="200822"/>
                  <a:pt x="3908944" y="193984"/>
                  <a:pt x="3873658" y="187412"/>
                </a:cubicBezTo>
                <a:cubicBezTo>
                  <a:pt x="3838373" y="180839"/>
                  <a:pt x="3802589" y="174539"/>
                  <a:pt x="3766308" y="168512"/>
                </a:cubicBezTo>
                <a:cubicBezTo>
                  <a:pt x="3730027" y="162485"/>
                  <a:pt x="3693291" y="156738"/>
                  <a:pt x="3656102" y="151272"/>
                </a:cubicBezTo>
                <a:cubicBezTo>
                  <a:pt x="3618912" y="145805"/>
                  <a:pt x="3581313" y="140624"/>
                  <a:pt x="3543305" y="135731"/>
                </a:cubicBezTo>
                <a:cubicBezTo>
                  <a:pt x="3505296" y="130837"/>
                  <a:pt x="3466925" y="126236"/>
                  <a:pt x="3428189" y="121928"/>
                </a:cubicBezTo>
                <a:cubicBezTo>
                  <a:pt x="3389454" y="117619"/>
                  <a:pt x="3350402" y="113608"/>
                  <a:pt x="3311032" y="109895"/>
                </a:cubicBezTo>
                <a:cubicBezTo>
                  <a:pt x="3271663" y="106182"/>
                  <a:pt x="3232024" y="102771"/>
                  <a:pt x="3192116" y="99662"/>
                </a:cubicBezTo>
                <a:cubicBezTo>
                  <a:pt x="3152207" y="96553"/>
                  <a:pt x="3112077" y="93750"/>
                  <a:pt x="3071726" y="91253"/>
                </a:cubicBezTo>
                <a:cubicBezTo>
                  <a:pt x="3031375" y="88756"/>
                  <a:pt x="2990851" y="86568"/>
                  <a:pt x="2950154" y="84689"/>
                </a:cubicBezTo>
                <a:cubicBezTo>
                  <a:pt x="2909457" y="82810"/>
                  <a:pt x="2868636" y="81242"/>
                  <a:pt x="2827691" y="79985"/>
                </a:cubicBezTo>
                <a:cubicBezTo>
                  <a:pt x="2786746" y="78729"/>
                  <a:pt x="2745727" y="77785"/>
                  <a:pt x="2704632" y="77153"/>
                </a:cubicBezTo>
                <a:cubicBezTo>
                  <a:pt x="2663538" y="76522"/>
                  <a:pt x="2622419" y="76204"/>
                  <a:pt x="2581275" y="76200"/>
                </a:cubicBezTo>
                <a:lnTo>
                  <a:pt x="2581275" y="7620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333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reeform 260"> 
				</p:cNvPr>
          <p:cNvSpPr/>
          <p:nvPr/>
        </p:nvSpPr>
        <p:spPr>
          <a:xfrm>
            <a:off x="6775450" y="2762250"/>
            <a:ext cx="4946650" cy="349250"/>
          </a:xfrm>
          <a:custGeom>
            <a:avLst/>
            <a:gdLst>
              <a:gd name="connsiteX0" fmla="*/ 6350 w 4946650"/>
              <a:gd name="connsiteY0" fmla="*/ 7388 h 349250"/>
              <a:gd name="connsiteX1" fmla="*/ 4948950 w 4946650"/>
              <a:gd name="connsiteY1" fmla="*/ 7388 h 349250"/>
              <a:gd name="connsiteX2" fmla="*/ 4948950 w 4946650"/>
              <a:gd name="connsiteY2" fmla="*/ 352943 h 349250"/>
              <a:gd name="connsiteX3" fmla="*/ 6350 w 4946650"/>
              <a:gd name="connsiteY3" fmla="*/ 352943 h 349250"/>
              <a:gd name="connsiteX4" fmla="*/ 6350 w 4946650"/>
              <a:gd name="connsiteY4" fmla="*/ 7388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6650" h="349250">
                <a:moveTo>
                  <a:pt x="6350" y="7388"/>
                </a:moveTo>
                <a:lnTo>
                  <a:pt x="4948950" y="7388"/>
                </a:lnTo>
                <a:lnTo>
                  <a:pt x="4948950" y="352943"/>
                </a:lnTo>
                <a:lnTo>
                  <a:pt x="6350" y="352943"/>
                </a:lnTo>
                <a:lnTo>
                  <a:pt x="6350" y="7388"/>
                </a:lnTo>
                <a:close/>
              </a:path>
            </a:pathLst>
          </a:custGeom>
          <a:solidFill>
            <a:srgbClr val="06f62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1"> 
				</p:cNvPr>
          <p:cNvSpPr/>
          <p:nvPr/>
        </p:nvSpPr>
        <p:spPr>
          <a:xfrm>
            <a:off x="6775450" y="3206750"/>
            <a:ext cx="3752850" cy="349250"/>
          </a:xfrm>
          <a:custGeom>
            <a:avLst/>
            <a:gdLst>
              <a:gd name="connsiteX0" fmla="*/ 6350 w 3752850"/>
              <a:gd name="connsiteY0" fmla="*/ 10258 h 349250"/>
              <a:gd name="connsiteX1" fmla="*/ 3754301 w 3752850"/>
              <a:gd name="connsiteY1" fmla="*/ 10258 h 349250"/>
              <a:gd name="connsiteX2" fmla="*/ 3754301 w 3752850"/>
              <a:gd name="connsiteY2" fmla="*/ 355813 h 349250"/>
              <a:gd name="connsiteX3" fmla="*/ 6350 w 3752850"/>
              <a:gd name="connsiteY3" fmla="*/ 355813 h 349250"/>
              <a:gd name="connsiteX4" fmla="*/ 6350 w 3752850"/>
              <a:gd name="connsiteY4" fmla="*/ 10258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349250">
                <a:moveTo>
                  <a:pt x="6350" y="10258"/>
                </a:moveTo>
                <a:lnTo>
                  <a:pt x="3754301" y="10258"/>
                </a:lnTo>
                <a:lnTo>
                  <a:pt x="3754301" y="355813"/>
                </a:lnTo>
                <a:lnTo>
                  <a:pt x="6350" y="355813"/>
                </a:lnTo>
                <a:lnTo>
                  <a:pt x="6350" y="10258"/>
                </a:lnTo>
                <a:close/>
              </a:path>
            </a:pathLst>
          </a:custGeom>
          <a:solidFill>
            <a:srgbClr val="32f15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2"> 
				</p:cNvPr>
          <p:cNvSpPr/>
          <p:nvPr/>
        </p:nvSpPr>
        <p:spPr>
          <a:xfrm>
            <a:off x="6775450" y="3651250"/>
            <a:ext cx="3562350" cy="349250"/>
          </a:xfrm>
          <a:custGeom>
            <a:avLst/>
            <a:gdLst>
              <a:gd name="connsiteX0" fmla="*/ 6350 w 3562350"/>
              <a:gd name="connsiteY0" fmla="*/ 13129 h 349250"/>
              <a:gd name="connsiteX1" fmla="*/ 3566066 w 3562350"/>
              <a:gd name="connsiteY1" fmla="*/ 13129 h 349250"/>
              <a:gd name="connsiteX2" fmla="*/ 3566066 w 3562350"/>
              <a:gd name="connsiteY2" fmla="*/ 358684 h 349250"/>
              <a:gd name="connsiteX3" fmla="*/ 6350 w 3562350"/>
              <a:gd name="connsiteY3" fmla="*/ 358684 h 349250"/>
              <a:gd name="connsiteX4" fmla="*/ 6350 w 3562350"/>
              <a:gd name="connsiteY4" fmla="*/ 13129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2350" h="349250">
                <a:moveTo>
                  <a:pt x="6350" y="13129"/>
                </a:moveTo>
                <a:lnTo>
                  <a:pt x="3566066" y="13129"/>
                </a:lnTo>
                <a:lnTo>
                  <a:pt x="3566066" y="358684"/>
                </a:lnTo>
                <a:lnTo>
                  <a:pt x="6350" y="358684"/>
                </a:lnTo>
                <a:lnTo>
                  <a:pt x="6350" y="13129"/>
                </a:lnTo>
                <a:close/>
              </a:path>
            </a:pathLst>
          </a:custGeom>
          <a:solidFill>
            <a:srgbClr val="3bf0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reeform 263"> 
				</p:cNvPr>
          <p:cNvSpPr/>
          <p:nvPr/>
        </p:nvSpPr>
        <p:spPr>
          <a:xfrm>
            <a:off x="6775450" y="4095750"/>
            <a:ext cx="3257550" cy="349250"/>
          </a:xfrm>
          <a:custGeom>
            <a:avLst/>
            <a:gdLst>
              <a:gd name="connsiteX0" fmla="*/ 6350 w 3257550"/>
              <a:gd name="connsiteY0" fmla="*/ 15999 h 349250"/>
              <a:gd name="connsiteX1" fmla="*/ 3264142 w 3257550"/>
              <a:gd name="connsiteY1" fmla="*/ 15999 h 349250"/>
              <a:gd name="connsiteX2" fmla="*/ 3264142 w 3257550"/>
              <a:gd name="connsiteY2" fmla="*/ 361554 h 349250"/>
              <a:gd name="connsiteX3" fmla="*/ 6350 w 3257550"/>
              <a:gd name="connsiteY3" fmla="*/ 361554 h 349250"/>
              <a:gd name="connsiteX4" fmla="*/ 6350 w 3257550"/>
              <a:gd name="connsiteY4" fmla="*/ 15999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7550" h="349250">
                <a:moveTo>
                  <a:pt x="6350" y="15999"/>
                </a:moveTo>
                <a:lnTo>
                  <a:pt x="3264142" y="15999"/>
                </a:lnTo>
                <a:lnTo>
                  <a:pt x="3264142" y="361554"/>
                </a:lnTo>
                <a:lnTo>
                  <a:pt x="6350" y="361554"/>
                </a:lnTo>
                <a:lnTo>
                  <a:pt x="6350" y="15999"/>
                </a:lnTo>
                <a:close/>
              </a:path>
            </a:pathLst>
          </a:custGeom>
          <a:solidFill>
            <a:srgbClr val="45f06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Freeform 264"> 
				</p:cNvPr>
          <p:cNvSpPr/>
          <p:nvPr/>
        </p:nvSpPr>
        <p:spPr>
          <a:xfrm>
            <a:off x="6775450" y="4540250"/>
            <a:ext cx="3130550" cy="361950"/>
          </a:xfrm>
          <a:custGeom>
            <a:avLst/>
            <a:gdLst>
              <a:gd name="connsiteX0" fmla="*/ 6350 w 3130550"/>
              <a:gd name="connsiteY0" fmla="*/ 18869 h 361950"/>
              <a:gd name="connsiteX1" fmla="*/ 3135545 w 3130550"/>
              <a:gd name="connsiteY1" fmla="*/ 18869 h 361950"/>
              <a:gd name="connsiteX2" fmla="*/ 3135545 w 3130550"/>
              <a:gd name="connsiteY2" fmla="*/ 364424 h 361950"/>
              <a:gd name="connsiteX3" fmla="*/ 6350 w 3130550"/>
              <a:gd name="connsiteY3" fmla="*/ 364424 h 361950"/>
              <a:gd name="connsiteX4" fmla="*/ 6350 w 3130550"/>
              <a:gd name="connsiteY4" fmla="*/ 18869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0550" h="361950">
                <a:moveTo>
                  <a:pt x="6350" y="18869"/>
                </a:moveTo>
                <a:lnTo>
                  <a:pt x="3135545" y="18869"/>
                </a:lnTo>
                <a:lnTo>
                  <a:pt x="3135545" y="364424"/>
                </a:lnTo>
                <a:lnTo>
                  <a:pt x="6350" y="364424"/>
                </a:lnTo>
                <a:lnTo>
                  <a:pt x="6350" y="18869"/>
                </a:lnTo>
                <a:close/>
              </a:path>
            </a:pathLst>
          </a:custGeom>
          <a:solidFill>
            <a:srgbClr val="4a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Freeform 265"> 
				</p:cNvPr>
          <p:cNvSpPr/>
          <p:nvPr/>
        </p:nvSpPr>
        <p:spPr>
          <a:xfrm>
            <a:off x="4997450" y="5137150"/>
            <a:ext cx="7423150" cy="1428750"/>
          </a:xfrm>
          <a:custGeom>
            <a:avLst/>
            <a:gdLst>
              <a:gd name="connsiteX0" fmla="*/ 12700 w 7423150"/>
              <a:gd name="connsiteY0" fmla="*/ 6350 h 1428750"/>
              <a:gd name="connsiteX1" fmla="*/ 7423151 w 7423150"/>
              <a:gd name="connsiteY1" fmla="*/ 6350 h 1428750"/>
              <a:gd name="connsiteX2" fmla="*/ 7423151 w 7423150"/>
              <a:gd name="connsiteY2" fmla="*/ 1435100 h 1428750"/>
              <a:gd name="connsiteX3" fmla="*/ 12700 w 7423150"/>
              <a:gd name="connsiteY3" fmla="*/ 1435100 h 1428750"/>
              <a:gd name="connsiteX4" fmla="*/ 12700 w 7423150"/>
              <a:gd name="connsiteY4" fmla="*/ 635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3150" h="1428750">
                <a:moveTo>
                  <a:pt x="12700" y="6350"/>
                </a:moveTo>
                <a:lnTo>
                  <a:pt x="7423151" y="6350"/>
                </a:lnTo>
                <a:lnTo>
                  <a:pt x="7423151" y="1435100"/>
                </a:lnTo>
                <a:lnTo>
                  <a:pt x="12700" y="1435100"/>
                </a:lnTo>
                <a:lnTo>
                  <a:pt x="12700" y="63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reeform 266"> 
				</p:cNvPr>
          <p:cNvSpPr/>
          <p:nvPr/>
        </p:nvSpPr>
        <p:spPr>
          <a:xfrm>
            <a:off x="5086350" y="5251450"/>
            <a:ext cx="7245350" cy="311150"/>
          </a:xfrm>
          <a:custGeom>
            <a:avLst/>
            <a:gdLst>
              <a:gd name="connsiteX0" fmla="*/ 9525 w 7245350"/>
              <a:gd name="connsiteY0" fmla="*/ 15875 h 311150"/>
              <a:gd name="connsiteX1" fmla="*/ 7248526 w 7245350"/>
              <a:gd name="connsiteY1" fmla="*/ 15875 h 311150"/>
              <a:gd name="connsiteX2" fmla="*/ 7248526 w 7245350"/>
              <a:gd name="connsiteY2" fmla="*/ 320675 h 311150"/>
              <a:gd name="connsiteX3" fmla="*/ 9525 w 7245350"/>
              <a:gd name="connsiteY3" fmla="*/ 320675 h 311150"/>
              <a:gd name="connsiteX4" fmla="*/ 9525 w 7245350"/>
              <a:gd name="connsiteY4" fmla="*/ 15875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5350" h="311150">
                <a:moveTo>
                  <a:pt x="9525" y="15875"/>
                </a:moveTo>
                <a:lnTo>
                  <a:pt x="7248526" y="15875"/>
                </a:lnTo>
                <a:lnTo>
                  <a:pt x="7248526" y="320675"/>
                </a:lnTo>
                <a:lnTo>
                  <a:pt x="9525" y="320675"/>
                </a:lnTo>
                <a:lnTo>
                  <a:pt x="9525" y="15875"/>
                </a:lnTo>
                <a:close/>
              </a:path>
            </a:pathLst>
          </a:custGeom>
          <a:solidFill>
            <a:srgbClr val="f1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 267"> 
				</p:cNvPr>
          <p:cNvSpPr/>
          <p:nvPr/>
        </p:nvSpPr>
        <p:spPr>
          <a:xfrm>
            <a:off x="10407650" y="5302250"/>
            <a:ext cx="1568450" cy="234950"/>
          </a:xfrm>
          <a:custGeom>
            <a:avLst/>
            <a:gdLst>
              <a:gd name="connsiteX0" fmla="*/ 7939 w 1568450"/>
              <a:gd name="connsiteY0" fmla="*/ 222250 h 234950"/>
              <a:gd name="connsiteX1" fmla="*/ 7939 w 1568450"/>
              <a:gd name="connsiteY1" fmla="*/ 22225 h 234950"/>
              <a:gd name="connsiteX2" fmla="*/ 9025 w 1568450"/>
              <a:gd name="connsiteY2" fmla="*/ 16758 h 234950"/>
              <a:gd name="connsiteX3" fmla="*/ 12123 w 1568450"/>
              <a:gd name="connsiteY3" fmla="*/ 12122 h 234950"/>
              <a:gd name="connsiteX4" fmla="*/ 16757 w 1568450"/>
              <a:gd name="connsiteY4" fmla="*/ 9025 h 234950"/>
              <a:gd name="connsiteX5" fmla="*/ 22226 w 1568450"/>
              <a:gd name="connsiteY5" fmla="*/ 7938 h 234950"/>
              <a:gd name="connsiteX6" fmla="*/ 1565276 w 1568450"/>
              <a:gd name="connsiteY6" fmla="*/ 7938 h 234950"/>
              <a:gd name="connsiteX7" fmla="*/ 1570742 w 1568450"/>
              <a:gd name="connsiteY7" fmla="*/ 9025 h 234950"/>
              <a:gd name="connsiteX8" fmla="*/ 1575379 w 1568450"/>
              <a:gd name="connsiteY8" fmla="*/ 12122 h 234950"/>
              <a:gd name="connsiteX9" fmla="*/ 1578474 w 1568450"/>
              <a:gd name="connsiteY9" fmla="*/ 16758 h 234950"/>
              <a:gd name="connsiteX10" fmla="*/ 1579564 w 1568450"/>
              <a:gd name="connsiteY10" fmla="*/ 22225 h 234950"/>
              <a:gd name="connsiteX11" fmla="*/ 1579564 w 1568450"/>
              <a:gd name="connsiteY11" fmla="*/ 222250 h 234950"/>
              <a:gd name="connsiteX12" fmla="*/ 1578474 w 1568450"/>
              <a:gd name="connsiteY12" fmla="*/ 227718 h 234950"/>
              <a:gd name="connsiteX13" fmla="*/ 1575379 w 1568450"/>
              <a:gd name="connsiteY13" fmla="*/ 232353 h 234950"/>
              <a:gd name="connsiteX14" fmla="*/ 1570742 w 1568450"/>
              <a:gd name="connsiteY14" fmla="*/ 235450 h 234950"/>
              <a:gd name="connsiteX15" fmla="*/ 1565276 w 1568450"/>
              <a:gd name="connsiteY15" fmla="*/ 236538 h 234950"/>
              <a:gd name="connsiteX16" fmla="*/ 22226 w 1568450"/>
              <a:gd name="connsiteY16" fmla="*/ 236538 h 234950"/>
              <a:gd name="connsiteX17" fmla="*/ 16757 w 1568450"/>
              <a:gd name="connsiteY17" fmla="*/ 235450 h 234950"/>
              <a:gd name="connsiteX18" fmla="*/ 12123 w 1568450"/>
              <a:gd name="connsiteY18" fmla="*/ 232353 h 234950"/>
              <a:gd name="connsiteX19" fmla="*/ 9025 w 1568450"/>
              <a:gd name="connsiteY19" fmla="*/ 227718 h 234950"/>
              <a:gd name="connsiteX20" fmla="*/ 7939 w 1568450"/>
              <a:gd name="connsiteY20" fmla="*/ 222250 h 234950"/>
              <a:gd name="connsiteX21" fmla="*/ 7939 w 1568450"/>
              <a:gd name="connsiteY21" fmla="*/ 2222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68450" h="234950">
                <a:moveTo>
                  <a:pt x="7939" y="222250"/>
                </a:moveTo>
                <a:lnTo>
                  <a:pt x="7939" y="22225"/>
                </a:lnTo>
                <a:cubicBezTo>
                  <a:pt x="7938" y="20330"/>
                  <a:pt x="8300" y="18508"/>
                  <a:pt x="9025" y="16758"/>
                </a:cubicBezTo>
                <a:cubicBezTo>
                  <a:pt x="9750" y="15007"/>
                  <a:pt x="10783" y="13462"/>
                  <a:pt x="12123" y="12122"/>
                </a:cubicBezTo>
                <a:cubicBezTo>
                  <a:pt x="13462" y="10783"/>
                  <a:pt x="15007" y="9750"/>
                  <a:pt x="16757" y="9025"/>
                </a:cubicBezTo>
                <a:cubicBezTo>
                  <a:pt x="18508" y="8300"/>
                  <a:pt x="20332" y="7938"/>
                  <a:pt x="22226" y="7938"/>
                </a:cubicBezTo>
                <a:lnTo>
                  <a:pt x="1565276" y="7938"/>
                </a:lnTo>
                <a:cubicBezTo>
                  <a:pt x="1567171" y="7938"/>
                  <a:pt x="1568992" y="8300"/>
                  <a:pt x="1570742" y="9025"/>
                </a:cubicBezTo>
                <a:cubicBezTo>
                  <a:pt x="1572493" y="9750"/>
                  <a:pt x="1574038" y="10783"/>
                  <a:pt x="1575379" y="12122"/>
                </a:cubicBezTo>
                <a:cubicBezTo>
                  <a:pt x="1576717" y="13462"/>
                  <a:pt x="1577750" y="15007"/>
                  <a:pt x="1578474" y="16758"/>
                </a:cubicBezTo>
                <a:cubicBezTo>
                  <a:pt x="1579200" y="18508"/>
                  <a:pt x="1579563" y="20330"/>
                  <a:pt x="1579564" y="22225"/>
                </a:cubicBezTo>
                <a:lnTo>
                  <a:pt x="1579564" y="222250"/>
                </a:lnTo>
                <a:cubicBezTo>
                  <a:pt x="1579563" y="224145"/>
                  <a:pt x="1579200" y="225967"/>
                  <a:pt x="1578474" y="227718"/>
                </a:cubicBezTo>
                <a:cubicBezTo>
                  <a:pt x="1577750" y="229468"/>
                  <a:pt x="1576717" y="231013"/>
                  <a:pt x="1575379" y="232353"/>
                </a:cubicBezTo>
                <a:cubicBezTo>
                  <a:pt x="1574038" y="233693"/>
                  <a:pt x="1572493" y="234725"/>
                  <a:pt x="1570742" y="235450"/>
                </a:cubicBezTo>
                <a:cubicBezTo>
                  <a:pt x="1568992" y="236175"/>
                  <a:pt x="1567171" y="236538"/>
                  <a:pt x="1565276" y="236538"/>
                </a:cubicBezTo>
                <a:lnTo>
                  <a:pt x="22226" y="236538"/>
                </a:lnTo>
                <a:cubicBezTo>
                  <a:pt x="20332" y="236538"/>
                  <a:pt x="18508" y="236175"/>
                  <a:pt x="16757" y="235450"/>
                </a:cubicBezTo>
                <a:cubicBezTo>
                  <a:pt x="15007" y="234725"/>
                  <a:pt x="13462" y="233693"/>
                  <a:pt x="12123" y="232353"/>
                </a:cubicBezTo>
                <a:cubicBezTo>
                  <a:pt x="10783" y="231013"/>
                  <a:pt x="9750" y="229468"/>
                  <a:pt x="9025" y="227718"/>
                </a:cubicBezTo>
                <a:cubicBezTo>
                  <a:pt x="8300" y="225967"/>
                  <a:pt x="7938" y="224145"/>
                  <a:pt x="7939" y="222250"/>
                </a:cubicBezTo>
                <a:lnTo>
                  <a:pt x="7939" y="2222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reeform 268"> 
				</p:cNvPr>
          <p:cNvSpPr/>
          <p:nvPr/>
        </p:nvSpPr>
        <p:spPr>
          <a:xfrm>
            <a:off x="10407650" y="5302250"/>
            <a:ext cx="1568450" cy="234950"/>
          </a:xfrm>
          <a:custGeom>
            <a:avLst/>
            <a:gdLst>
              <a:gd name="connsiteX0" fmla="*/ 7939 w 1568450"/>
              <a:gd name="connsiteY0" fmla="*/ 222250 h 234950"/>
              <a:gd name="connsiteX1" fmla="*/ 7939 w 1568450"/>
              <a:gd name="connsiteY1" fmla="*/ 22225 h 234950"/>
              <a:gd name="connsiteX2" fmla="*/ 9025 w 1568450"/>
              <a:gd name="connsiteY2" fmla="*/ 16758 h 234950"/>
              <a:gd name="connsiteX3" fmla="*/ 12123 w 1568450"/>
              <a:gd name="connsiteY3" fmla="*/ 12122 h 234950"/>
              <a:gd name="connsiteX4" fmla="*/ 16757 w 1568450"/>
              <a:gd name="connsiteY4" fmla="*/ 9025 h 234950"/>
              <a:gd name="connsiteX5" fmla="*/ 22226 w 1568450"/>
              <a:gd name="connsiteY5" fmla="*/ 7938 h 234950"/>
              <a:gd name="connsiteX6" fmla="*/ 1565276 w 1568450"/>
              <a:gd name="connsiteY6" fmla="*/ 7938 h 234950"/>
              <a:gd name="connsiteX7" fmla="*/ 1570742 w 1568450"/>
              <a:gd name="connsiteY7" fmla="*/ 9025 h 234950"/>
              <a:gd name="connsiteX8" fmla="*/ 1575379 w 1568450"/>
              <a:gd name="connsiteY8" fmla="*/ 12122 h 234950"/>
              <a:gd name="connsiteX9" fmla="*/ 1578474 w 1568450"/>
              <a:gd name="connsiteY9" fmla="*/ 16758 h 234950"/>
              <a:gd name="connsiteX10" fmla="*/ 1579564 w 1568450"/>
              <a:gd name="connsiteY10" fmla="*/ 22225 h 234950"/>
              <a:gd name="connsiteX11" fmla="*/ 1579564 w 1568450"/>
              <a:gd name="connsiteY11" fmla="*/ 222250 h 234950"/>
              <a:gd name="connsiteX12" fmla="*/ 1578474 w 1568450"/>
              <a:gd name="connsiteY12" fmla="*/ 227718 h 234950"/>
              <a:gd name="connsiteX13" fmla="*/ 1575379 w 1568450"/>
              <a:gd name="connsiteY13" fmla="*/ 232353 h 234950"/>
              <a:gd name="connsiteX14" fmla="*/ 1570742 w 1568450"/>
              <a:gd name="connsiteY14" fmla="*/ 235450 h 234950"/>
              <a:gd name="connsiteX15" fmla="*/ 1565276 w 1568450"/>
              <a:gd name="connsiteY15" fmla="*/ 236538 h 234950"/>
              <a:gd name="connsiteX16" fmla="*/ 22226 w 1568450"/>
              <a:gd name="connsiteY16" fmla="*/ 236538 h 234950"/>
              <a:gd name="connsiteX17" fmla="*/ 16757 w 1568450"/>
              <a:gd name="connsiteY17" fmla="*/ 235450 h 234950"/>
              <a:gd name="connsiteX18" fmla="*/ 12123 w 1568450"/>
              <a:gd name="connsiteY18" fmla="*/ 232353 h 234950"/>
              <a:gd name="connsiteX19" fmla="*/ 9025 w 1568450"/>
              <a:gd name="connsiteY19" fmla="*/ 227718 h 234950"/>
              <a:gd name="connsiteX20" fmla="*/ 7939 w 1568450"/>
              <a:gd name="connsiteY20" fmla="*/ 222250 h 234950"/>
              <a:gd name="connsiteX21" fmla="*/ 7939 w 1568450"/>
              <a:gd name="connsiteY21" fmla="*/ 2222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68450" h="234950">
                <a:moveTo>
                  <a:pt x="7939" y="222250"/>
                </a:moveTo>
                <a:lnTo>
                  <a:pt x="7939" y="22225"/>
                </a:lnTo>
                <a:cubicBezTo>
                  <a:pt x="7938" y="20330"/>
                  <a:pt x="8300" y="18508"/>
                  <a:pt x="9025" y="16758"/>
                </a:cubicBezTo>
                <a:cubicBezTo>
                  <a:pt x="9750" y="15007"/>
                  <a:pt x="10783" y="13462"/>
                  <a:pt x="12123" y="12122"/>
                </a:cubicBezTo>
                <a:cubicBezTo>
                  <a:pt x="13462" y="10783"/>
                  <a:pt x="15007" y="9750"/>
                  <a:pt x="16757" y="9025"/>
                </a:cubicBezTo>
                <a:cubicBezTo>
                  <a:pt x="18508" y="8300"/>
                  <a:pt x="20332" y="7938"/>
                  <a:pt x="22226" y="7938"/>
                </a:cubicBezTo>
                <a:lnTo>
                  <a:pt x="1565276" y="7938"/>
                </a:lnTo>
                <a:cubicBezTo>
                  <a:pt x="1567171" y="7938"/>
                  <a:pt x="1568992" y="8300"/>
                  <a:pt x="1570742" y="9025"/>
                </a:cubicBezTo>
                <a:cubicBezTo>
                  <a:pt x="1572493" y="9750"/>
                  <a:pt x="1574038" y="10783"/>
                  <a:pt x="1575379" y="12122"/>
                </a:cubicBezTo>
                <a:cubicBezTo>
                  <a:pt x="1576717" y="13462"/>
                  <a:pt x="1577750" y="15007"/>
                  <a:pt x="1578474" y="16758"/>
                </a:cubicBezTo>
                <a:cubicBezTo>
                  <a:pt x="1579200" y="18508"/>
                  <a:pt x="1579563" y="20330"/>
                  <a:pt x="1579564" y="22225"/>
                </a:cubicBezTo>
                <a:lnTo>
                  <a:pt x="1579564" y="222250"/>
                </a:lnTo>
                <a:cubicBezTo>
                  <a:pt x="1579563" y="224145"/>
                  <a:pt x="1579200" y="225967"/>
                  <a:pt x="1578474" y="227718"/>
                </a:cubicBezTo>
                <a:cubicBezTo>
                  <a:pt x="1577750" y="229468"/>
                  <a:pt x="1576717" y="231013"/>
                  <a:pt x="1575379" y="232353"/>
                </a:cubicBezTo>
                <a:cubicBezTo>
                  <a:pt x="1574038" y="233693"/>
                  <a:pt x="1572493" y="234725"/>
                  <a:pt x="1570742" y="235450"/>
                </a:cubicBezTo>
                <a:cubicBezTo>
                  <a:pt x="1568992" y="236175"/>
                  <a:pt x="1567171" y="236538"/>
                  <a:pt x="1565276" y="236538"/>
                </a:cubicBezTo>
                <a:lnTo>
                  <a:pt x="22226" y="236538"/>
                </a:lnTo>
                <a:cubicBezTo>
                  <a:pt x="20332" y="236538"/>
                  <a:pt x="18508" y="236175"/>
                  <a:pt x="16757" y="235450"/>
                </a:cubicBezTo>
                <a:cubicBezTo>
                  <a:pt x="15007" y="234725"/>
                  <a:pt x="13462" y="233693"/>
                  <a:pt x="12123" y="232353"/>
                </a:cubicBezTo>
                <a:cubicBezTo>
                  <a:pt x="10783" y="231013"/>
                  <a:pt x="9750" y="229468"/>
                  <a:pt x="9025" y="227718"/>
                </a:cubicBezTo>
                <a:cubicBezTo>
                  <a:pt x="8300" y="225967"/>
                  <a:pt x="7938" y="224145"/>
                  <a:pt x="7939" y="222250"/>
                </a:cubicBezTo>
                <a:lnTo>
                  <a:pt x="7939" y="222250"/>
                </a:lnTo>
                <a:close/>
              </a:path>
            </a:pathLst>
          </a:custGeom>
          <a:solidFill>
            <a:srgbClr val="00001d">
              <a:alpha val="0"/>
            </a:srgbClr>
          </a:solidFill>
          <a:ln w="9525">
            <a:solidFill>
              <a:srgbClr val="89868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reeform 269"> 
				</p:cNvPr>
          <p:cNvSpPr/>
          <p:nvPr/>
        </p:nvSpPr>
        <p:spPr>
          <a:xfrm>
            <a:off x="12249150" y="6051550"/>
            <a:ext cx="82550" cy="209550"/>
          </a:xfrm>
          <a:custGeom>
            <a:avLst/>
            <a:gdLst>
              <a:gd name="connsiteX0" fmla="*/ 9526 w 82550"/>
              <a:gd name="connsiteY0" fmla="*/ 15875 h 209550"/>
              <a:gd name="connsiteX1" fmla="*/ 85726 w 82550"/>
              <a:gd name="connsiteY1" fmla="*/ 15875 h 209550"/>
              <a:gd name="connsiteX2" fmla="*/ 85726 w 82550"/>
              <a:gd name="connsiteY2" fmla="*/ 215900 h 209550"/>
              <a:gd name="connsiteX3" fmla="*/ 9526 w 82550"/>
              <a:gd name="connsiteY3" fmla="*/ 215900 h 209550"/>
              <a:gd name="connsiteX4" fmla="*/ 9526 w 82550"/>
              <a:gd name="connsiteY4" fmla="*/ 1587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50" h="209550">
                <a:moveTo>
                  <a:pt x="9526" y="15875"/>
                </a:moveTo>
                <a:lnTo>
                  <a:pt x="85726" y="15875"/>
                </a:lnTo>
                <a:lnTo>
                  <a:pt x="85726" y="215900"/>
                </a:lnTo>
                <a:lnTo>
                  <a:pt x="9526" y="215900"/>
                </a:lnTo>
                <a:lnTo>
                  <a:pt x="9526" y="15875"/>
                </a:lnTo>
                <a:close/>
              </a:path>
            </a:pathLst>
          </a:custGeom>
          <a:solidFill>
            <a:srgbClr val="c6c6c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1" name="Picture 271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920" y="6347460"/>
            <a:ext cx="2369820" cy="160020"/>
          </a:xfrm>
          <a:prstGeom prst="rect">
            <a:avLst/>
          </a:prstGeom>
        </p:spPr>
      </p:pic>
      <p:sp>
        <p:nvSpPr>
          <p:cNvPr id="271" name="Freeform 271"> 
				</p:cNvPr>
          <p:cNvSpPr/>
          <p:nvPr/>
        </p:nvSpPr>
        <p:spPr>
          <a:xfrm>
            <a:off x="5073650" y="6343650"/>
            <a:ext cx="2355850" cy="196850"/>
          </a:xfrm>
          <a:custGeom>
            <a:avLst/>
            <a:gdLst>
              <a:gd name="connsiteX0" fmla="*/ 10413 w 2355850"/>
              <a:gd name="connsiteY0" fmla="*/ 14477 h 196850"/>
              <a:gd name="connsiteX1" fmla="*/ 2357373 w 2355850"/>
              <a:gd name="connsiteY1" fmla="*/ 14477 h 196850"/>
              <a:gd name="connsiteX2" fmla="*/ 2357373 w 2355850"/>
              <a:gd name="connsiteY2" fmla="*/ 203454 h 196850"/>
              <a:gd name="connsiteX3" fmla="*/ 10413 w 2355850"/>
              <a:gd name="connsiteY3" fmla="*/ 203454 h 196850"/>
              <a:gd name="connsiteX4" fmla="*/ 10413 w 2355850"/>
              <a:gd name="connsiteY4" fmla="*/ 14477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5850" h="196850">
                <a:moveTo>
                  <a:pt x="10413" y="14477"/>
                </a:moveTo>
                <a:lnTo>
                  <a:pt x="2357373" y="14477"/>
                </a:lnTo>
                <a:lnTo>
                  <a:pt x="2357373" y="203454"/>
                </a:lnTo>
                <a:lnTo>
                  <a:pt x="10413" y="203454"/>
                </a:lnTo>
                <a:lnTo>
                  <a:pt x="10413" y="14477"/>
                </a:lnTo>
                <a:close/>
              </a:path>
            </a:pathLst>
          </a:custGeom>
          <a:solidFill>
            <a:srgbClr val="deded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reeform 272"> 
				</p:cNvPr>
          <p:cNvSpPr/>
          <p:nvPr/>
        </p:nvSpPr>
        <p:spPr>
          <a:xfrm>
            <a:off x="5124450" y="6381750"/>
            <a:ext cx="2254250" cy="412750"/>
          </a:xfrm>
          <a:custGeom>
            <a:avLst/>
            <a:gdLst>
              <a:gd name="connsiteX0" fmla="*/ 9525 w 2254250"/>
              <a:gd name="connsiteY0" fmla="*/ 9525 h 412750"/>
              <a:gd name="connsiteX1" fmla="*/ 2257425 w 2254250"/>
              <a:gd name="connsiteY1" fmla="*/ 9525 h 412750"/>
              <a:gd name="connsiteX2" fmla="*/ 2257425 w 2254250"/>
              <a:gd name="connsiteY2" fmla="*/ 419100 h 412750"/>
              <a:gd name="connsiteX3" fmla="*/ 9525 w 2254250"/>
              <a:gd name="connsiteY3" fmla="*/ 419100 h 412750"/>
              <a:gd name="connsiteX4" fmla="*/ 9525 w 2254250"/>
              <a:gd name="connsiteY4" fmla="*/ 9525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50" h="412750">
                <a:moveTo>
                  <a:pt x="9525" y="9525"/>
                </a:moveTo>
                <a:lnTo>
                  <a:pt x="2257425" y="9525"/>
                </a:lnTo>
                <a:lnTo>
                  <a:pt x="2257425" y="419100"/>
                </a:lnTo>
                <a:lnTo>
                  <a:pt x="9525" y="419100"/>
                </a:lnTo>
                <a:lnTo>
                  <a:pt x="9525" y="9525"/>
                </a:lnTo>
                <a:close/>
              </a:path>
            </a:pathLst>
          </a:custGeom>
          <a:solidFill>
            <a:srgbClr val="108b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4" name="Picture 274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120" y="6347460"/>
            <a:ext cx="2369820" cy="160020"/>
          </a:xfrm>
          <a:prstGeom prst="rect">
            <a:avLst/>
          </a:prstGeom>
        </p:spPr>
      </p:pic>
      <p:sp>
        <p:nvSpPr>
          <p:cNvPr id="274" name="Freeform 274"> 
				</p:cNvPr>
          <p:cNvSpPr/>
          <p:nvPr/>
        </p:nvSpPr>
        <p:spPr>
          <a:xfrm>
            <a:off x="7435850" y="6343650"/>
            <a:ext cx="2355850" cy="196850"/>
          </a:xfrm>
          <a:custGeom>
            <a:avLst/>
            <a:gdLst>
              <a:gd name="connsiteX0" fmla="*/ 10414 w 2355850"/>
              <a:gd name="connsiteY0" fmla="*/ 14477 h 196850"/>
              <a:gd name="connsiteX1" fmla="*/ 2357373 w 2355850"/>
              <a:gd name="connsiteY1" fmla="*/ 14477 h 196850"/>
              <a:gd name="connsiteX2" fmla="*/ 2357373 w 2355850"/>
              <a:gd name="connsiteY2" fmla="*/ 203454 h 196850"/>
              <a:gd name="connsiteX3" fmla="*/ 10414 w 2355850"/>
              <a:gd name="connsiteY3" fmla="*/ 203454 h 196850"/>
              <a:gd name="connsiteX4" fmla="*/ 10414 w 2355850"/>
              <a:gd name="connsiteY4" fmla="*/ 14477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5850" h="196850">
                <a:moveTo>
                  <a:pt x="10414" y="14477"/>
                </a:moveTo>
                <a:lnTo>
                  <a:pt x="2357373" y="14477"/>
                </a:lnTo>
                <a:lnTo>
                  <a:pt x="2357373" y="203454"/>
                </a:lnTo>
                <a:lnTo>
                  <a:pt x="10414" y="203454"/>
                </a:lnTo>
                <a:lnTo>
                  <a:pt x="10414" y="14477"/>
                </a:lnTo>
                <a:close/>
              </a:path>
            </a:pathLst>
          </a:custGeom>
          <a:solidFill>
            <a:srgbClr val="deded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5"> 
				</p:cNvPr>
          <p:cNvSpPr/>
          <p:nvPr/>
        </p:nvSpPr>
        <p:spPr>
          <a:xfrm>
            <a:off x="7486650" y="6381750"/>
            <a:ext cx="2254250" cy="412750"/>
          </a:xfrm>
          <a:custGeom>
            <a:avLst/>
            <a:gdLst>
              <a:gd name="connsiteX0" fmla="*/ 9525 w 2254250"/>
              <a:gd name="connsiteY0" fmla="*/ 9525 h 412750"/>
              <a:gd name="connsiteX1" fmla="*/ 2257426 w 2254250"/>
              <a:gd name="connsiteY1" fmla="*/ 9525 h 412750"/>
              <a:gd name="connsiteX2" fmla="*/ 2257426 w 2254250"/>
              <a:gd name="connsiteY2" fmla="*/ 419100 h 412750"/>
              <a:gd name="connsiteX3" fmla="*/ 9525 w 2254250"/>
              <a:gd name="connsiteY3" fmla="*/ 419100 h 412750"/>
              <a:gd name="connsiteX4" fmla="*/ 9525 w 2254250"/>
              <a:gd name="connsiteY4" fmla="*/ 9525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50" h="412750">
                <a:moveTo>
                  <a:pt x="9525" y="9525"/>
                </a:moveTo>
                <a:lnTo>
                  <a:pt x="2257426" y="9525"/>
                </a:lnTo>
                <a:lnTo>
                  <a:pt x="2257426" y="419100"/>
                </a:lnTo>
                <a:lnTo>
                  <a:pt x="9525" y="419100"/>
                </a:lnTo>
                <a:lnTo>
                  <a:pt x="9525" y="9525"/>
                </a:lnTo>
                <a:close/>
              </a:path>
            </a:pathLst>
          </a:custGeom>
          <a:solidFill>
            <a:srgbClr val="108b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7" name="Picture 277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9320" y="6347460"/>
            <a:ext cx="2369820" cy="160020"/>
          </a:xfrm>
          <a:prstGeom prst="rect">
            <a:avLst/>
          </a:prstGeom>
        </p:spPr>
      </p:pic>
      <p:sp>
        <p:nvSpPr>
          <p:cNvPr id="277" name="Freeform 277"> 
				</p:cNvPr>
          <p:cNvSpPr/>
          <p:nvPr/>
        </p:nvSpPr>
        <p:spPr>
          <a:xfrm>
            <a:off x="9798050" y="6343650"/>
            <a:ext cx="2355850" cy="196850"/>
          </a:xfrm>
          <a:custGeom>
            <a:avLst/>
            <a:gdLst>
              <a:gd name="connsiteX0" fmla="*/ 10414 w 2355850"/>
              <a:gd name="connsiteY0" fmla="*/ 14477 h 196850"/>
              <a:gd name="connsiteX1" fmla="*/ 2357373 w 2355850"/>
              <a:gd name="connsiteY1" fmla="*/ 14477 h 196850"/>
              <a:gd name="connsiteX2" fmla="*/ 2357373 w 2355850"/>
              <a:gd name="connsiteY2" fmla="*/ 203454 h 196850"/>
              <a:gd name="connsiteX3" fmla="*/ 10414 w 2355850"/>
              <a:gd name="connsiteY3" fmla="*/ 203454 h 196850"/>
              <a:gd name="connsiteX4" fmla="*/ 10414 w 2355850"/>
              <a:gd name="connsiteY4" fmla="*/ 14477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5850" h="196850">
                <a:moveTo>
                  <a:pt x="10414" y="14477"/>
                </a:moveTo>
                <a:lnTo>
                  <a:pt x="2357373" y="14477"/>
                </a:lnTo>
                <a:lnTo>
                  <a:pt x="2357373" y="203454"/>
                </a:lnTo>
                <a:lnTo>
                  <a:pt x="10414" y="203454"/>
                </a:lnTo>
                <a:lnTo>
                  <a:pt x="10414" y="14477"/>
                </a:lnTo>
                <a:close/>
              </a:path>
            </a:pathLst>
          </a:custGeom>
          <a:solidFill>
            <a:srgbClr val="deded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Freeform 278"> 
				</p:cNvPr>
          <p:cNvSpPr/>
          <p:nvPr/>
        </p:nvSpPr>
        <p:spPr>
          <a:xfrm>
            <a:off x="9848850" y="6381750"/>
            <a:ext cx="2254250" cy="412750"/>
          </a:xfrm>
          <a:custGeom>
            <a:avLst/>
            <a:gdLst>
              <a:gd name="connsiteX0" fmla="*/ 9526 w 2254250"/>
              <a:gd name="connsiteY0" fmla="*/ 9525 h 412750"/>
              <a:gd name="connsiteX1" fmla="*/ 2257426 w 2254250"/>
              <a:gd name="connsiteY1" fmla="*/ 9525 h 412750"/>
              <a:gd name="connsiteX2" fmla="*/ 2257426 w 2254250"/>
              <a:gd name="connsiteY2" fmla="*/ 419100 h 412750"/>
              <a:gd name="connsiteX3" fmla="*/ 9526 w 2254250"/>
              <a:gd name="connsiteY3" fmla="*/ 419100 h 412750"/>
              <a:gd name="connsiteX4" fmla="*/ 9526 w 2254250"/>
              <a:gd name="connsiteY4" fmla="*/ 9525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50" h="412750">
                <a:moveTo>
                  <a:pt x="9526" y="9525"/>
                </a:moveTo>
                <a:lnTo>
                  <a:pt x="2257426" y="9525"/>
                </a:lnTo>
                <a:lnTo>
                  <a:pt x="2257426" y="419100"/>
                </a:lnTo>
                <a:lnTo>
                  <a:pt x="9526" y="419100"/>
                </a:lnTo>
                <a:lnTo>
                  <a:pt x="9526" y="9525"/>
                </a:lnTo>
                <a:close/>
              </a:path>
            </a:pathLst>
          </a:custGeom>
          <a:solidFill>
            <a:srgbClr val="108b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9"> 
				</p:cNvPr>
          <p:cNvSpPr/>
          <p:nvPr/>
        </p:nvSpPr>
        <p:spPr>
          <a:xfrm>
            <a:off x="5086350" y="5645150"/>
            <a:ext cx="6826250" cy="285750"/>
          </a:xfrm>
          <a:custGeom>
            <a:avLst/>
            <a:gdLst>
              <a:gd name="connsiteX0" fmla="*/ 14288 w 6826250"/>
              <a:gd name="connsiteY0" fmla="*/ 279400 h 285750"/>
              <a:gd name="connsiteX1" fmla="*/ 14288 w 6826250"/>
              <a:gd name="connsiteY1" fmla="*/ 22225 h 285750"/>
              <a:gd name="connsiteX2" fmla="*/ 15375 w 6826250"/>
              <a:gd name="connsiteY2" fmla="*/ 16758 h 285750"/>
              <a:gd name="connsiteX3" fmla="*/ 18472 w 6826250"/>
              <a:gd name="connsiteY3" fmla="*/ 12122 h 285750"/>
              <a:gd name="connsiteX4" fmla="*/ 23107 w 6826250"/>
              <a:gd name="connsiteY4" fmla="*/ 9025 h 285750"/>
              <a:gd name="connsiteX5" fmla="*/ 28575 w 6826250"/>
              <a:gd name="connsiteY5" fmla="*/ 7938 h 285750"/>
              <a:gd name="connsiteX6" fmla="*/ 6819901 w 6826250"/>
              <a:gd name="connsiteY6" fmla="*/ 7938 h 285750"/>
              <a:gd name="connsiteX7" fmla="*/ 6825367 w 6826250"/>
              <a:gd name="connsiteY7" fmla="*/ 9025 h 285750"/>
              <a:gd name="connsiteX8" fmla="*/ 6830004 w 6826250"/>
              <a:gd name="connsiteY8" fmla="*/ 12122 h 285750"/>
              <a:gd name="connsiteX9" fmla="*/ 6833100 w 6826250"/>
              <a:gd name="connsiteY9" fmla="*/ 16758 h 285750"/>
              <a:gd name="connsiteX10" fmla="*/ 6834189 w 6826250"/>
              <a:gd name="connsiteY10" fmla="*/ 22225 h 285750"/>
              <a:gd name="connsiteX11" fmla="*/ 6834189 w 6826250"/>
              <a:gd name="connsiteY11" fmla="*/ 279400 h 285750"/>
              <a:gd name="connsiteX12" fmla="*/ 6833100 w 6826250"/>
              <a:gd name="connsiteY12" fmla="*/ 284868 h 285750"/>
              <a:gd name="connsiteX13" fmla="*/ 6830004 w 6826250"/>
              <a:gd name="connsiteY13" fmla="*/ 289503 h 285750"/>
              <a:gd name="connsiteX14" fmla="*/ 6825367 w 6826250"/>
              <a:gd name="connsiteY14" fmla="*/ 292600 h 285750"/>
              <a:gd name="connsiteX15" fmla="*/ 6819901 w 6826250"/>
              <a:gd name="connsiteY15" fmla="*/ 293688 h 285750"/>
              <a:gd name="connsiteX16" fmla="*/ 28575 w 6826250"/>
              <a:gd name="connsiteY16" fmla="*/ 293688 h 285750"/>
              <a:gd name="connsiteX17" fmla="*/ 23107 w 6826250"/>
              <a:gd name="connsiteY17" fmla="*/ 292600 h 285750"/>
              <a:gd name="connsiteX18" fmla="*/ 18472 w 6826250"/>
              <a:gd name="connsiteY18" fmla="*/ 289503 h 285750"/>
              <a:gd name="connsiteX19" fmla="*/ 15375 w 6826250"/>
              <a:gd name="connsiteY19" fmla="*/ 284868 h 285750"/>
              <a:gd name="connsiteX20" fmla="*/ 14288 w 6826250"/>
              <a:gd name="connsiteY20" fmla="*/ 279400 h 285750"/>
              <a:gd name="connsiteX21" fmla="*/ 14288 w 6826250"/>
              <a:gd name="connsiteY21" fmla="*/ 2794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826250" h="285750">
                <a:moveTo>
                  <a:pt x="14288" y="279400"/>
                </a:moveTo>
                <a:lnTo>
                  <a:pt x="14288" y="22225"/>
                </a:lnTo>
                <a:cubicBezTo>
                  <a:pt x="14288" y="20330"/>
                  <a:pt x="14650" y="18508"/>
                  <a:pt x="15375" y="16758"/>
                </a:cubicBezTo>
                <a:cubicBezTo>
                  <a:pt x="16100" y="15007"/>
                  <a:pt x="17133" y="13462"/>
                  <a:pt x="18472" y="12122"/>
                </a:cubicBezTo>
                <a:cubicBezTo>
                  <a:pt x="19812" y="10783"/>
                  <a:pt x="21357" y="9750"/>
                  <a:pt x="23107" y="9025"/>
                </a:cubicBezTo>
                <a:cubicBezTo>
                  <a:pt x="24858" y="8300"/>
                  <a:pt x="26680" y="7938"/>
                  <a:pt x="28575" y="7938"/>
                </a:cubicBezTo>
                <a:lnTo>
                  <a:pt x="6819901" y="7938"/>
                </a:lnTo>
                <a:cubicBezTo>
                  <a:pt x="6821796" y="7938"/>
                  <a:pt x="6823617" y="8300"/>
                  <a:pt x="6825367" y="9025"/>
                </a:cubicBezTo>
                <a:cubicBezTo>
                  <a:pt x="6827118" y="9750"/>
                  <a:pt x="6828663" y="10783"/>
                  <a:pt x="6830004" y="12122"/>
                </a:cubicBezTo>
                <a:cubicBezTo>
                  <a:pt x="6831343" y="13462"/>
                  <a:pt x="6832375" y="15007"/>
                  <a:pt x="6833100" y="16758"/>
                </a:cubicBezTo>
                <a:cubicBezTo>
                  <a:pt x="6833825" y="18508"/>
                  <a:pt x="6834188" y="20330"/>
                  <a:pt x="6834189" y="22225"/>
                </a:cubicBezTo>
                <a:lnTo>
                  <a:pt x="6834189" y="279400"/>
                </a:lnTo>
                <a:cubicBezTo>
                  <a:pt x="6834188" y="281295"/>
                  <a:pt x="6833825" y="283117"/>
                  <a:pt x="6833100" y="284868"/>
                </a:cubicBezTo>
                <a:cubicBezTo>
                  <a:pt x="6832375" y="286618"/>
                  <a:pt x="6831343" y="288163"/>
                  <a:pt x="6830004" y="289503"/>
                </a:cubicBezTo>
                <a:cubicBezTo>
                  <a:pt x="6828663" y="290843"/>
                  <a:pt x="6827118" y="291875"/>
                  <a:pt x="6825367" y="292600"/>
                </a:cubicBezTo>
                <a:cubicBezTo>
                  <a:pt x="6823617" y="293325"/>
                  <a:pt x="6821796" y="293688"/>
                  <a:pt x="6819901" y="293688"/>
                </a:cubicBezTo>
                <a:lnTo>
                  <a:pt x="28575" y="293688"/>
                </a:lnTo>
                <a:cubicBezTo>
                  <a:pt x="26680" y="293688"/>
                  <a:pt x="24858" y="293325"/>
                  <a:pt x="23107" y="292600"/>
                </a:cubicBezTo>
                <a:cubicBezTo>
                  <a:pt x="21357" y="291875"/>
                  <a:pt x="19812" y="290843"/>
                  <a:pt x="18472" y="289503"/>
                </a:cubicBezTo>
                <a:cubicBezTo>
                  <a:pt x="17133" y="288163"/>
                  <a:pt x="16100" y="286618"/>
                  <a:pt x="15375" y="284868"/>
                </a:cubicBezTo>
                <a:cubicBezTo>
                  <a:pt x="14650" y="283117"/>
                  <a:pt x="14288" y="281295"/>
                  <a:pt x="14288" y="279400"/>
                </a:cubicBezTo>
                <a:lnTo>
                  <a:pt x="14288" y="27940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Freeform 280"> 
				</p:cNvPr>
          <p:cNvSpPr/>
          <p:nvPr/>
        </p:nvSpPr>
        <p:spPr>
          <a:xfrm>
            <a:off x="5086350" y="5645150"/>
            <a:ext cx="6826250" cy="285750"/>
          </a:xfrm>
          <a:custGeom>
            <a:avLst/>
            <a:gdLst>
              <a:gd name="connsiteX0" fmla="*/ 14288 w 6826250"/>
              <a:gd name="connsiteY0" fmla="*/ 279400 h 285750"/>
              <a:gd name="connsiteX1" fmla="*/ 14288 w 6826250"/>
              <a:gd name="connsiteY1" fmla="*/ 22225 h 285750"/>
              <a:gd name="connsiteX2" fmla="*/ 15375 w 6826250"/>
              <a:gd name="connsiteY2" fmla="*/ 16758 h 285750"/>
              <a:gd name="connsiteX3" fmla="*/ 18472 w 6826250"/>
              <a:gd name="connsiteY3" fmla="*/ 12122 h 285750"/>
              <a:gd name="connsiteX4" fmla="*/ 23107 w 6826250"/>
              <a:gd name="connsiteY4" fmla="*/ 9025 h 285750"/>
              <a:gd name="connsiteX5" fmla="*/ 28575 w 6826250"/>
              <a:gd name="connsiteY5" fmla="*/ 7938 h 285750"/>
              <a:gd name="connsiteX6" fmla="*/ 6819901 w 6826250"/>
              <a:gd name="connsiteY6" fmla="*/ 7938 h 285750"/>
              <a:gd name="connsiteX7" fmla="*/ 6825367 w 6826250"/>
              <a:gd name="connsiteY7" fmla="*/ 9025 h 285750"/>
              <a:gd name="connsiteX8" fmla="*/ 6830004 w 6826250"/>
              <a:gd name="connsiteY8" fmla="*/ 12122 h 285750"/>
              <a:gd name="connsiteX9" fmla="*/ 6833100 w 6826250"/>
              <a:gd name="connsiteY9" fmla="*/ 16758 h 285750"/>
              <a:gd name="connsiteX10" fmla="*/ 6834189 w 6826250"/>
              <a:gd name="connsiteY10" fmla="*/ 22225 h 285750"/>
              <a:gd name="connsiteX11" fmla="*/ 6834189 w 6826250"/>
              <a:gd name="connsiteY11" fmla="*/ 279400 h 285750"/>
              <a:gd name="connsiteX12" fmla="*/ 6833100 w 6826250"/>
              <a:gd name="connsiteY12" fmla="*/ 284868 h 285750"/>
              <a:gd name="connsiteX13" fmla="*/ 6830004 w 6826250"/>
              <a:gd name="connsiteY13" fmla="*/ 289503 h 285750"/>
              <a:gd name="connsiteX14" fmla="*/ 6825367 w 6826250"/>
              <a:gd name="connsiteY14" fmla="*/ 292600 h 285750"/>
              <a:gd name="connsiteX15" fmla="*/ 6819901 w 6826250"/>
              <a:gd name="connsiteY15" fmla="*/ 293688 h 285750"/>
              <a:gd name="connsiteX16" fmla="*/ 28575 w 6826250"/>
              <a:gd name="connsiteY16" fmla="*/ 293688 h 285750"/>
              <a:gd name="connsiteX17" fmla="*/ 23107 w 6826250"/>
              <a:gd name="connsiteY17" fmla="*/ 292600 h 285750"/>
              <a:gd name="connsiteX18" fmla="*/ 18472 w 6826250"/>
              <a:gd name="connsiteY18" fmla="*/ 289503 h 285750"/>
              <a:gd name="connsiteX19" fmla="*/ 15375 w 6826250"/>
              <a:gd name="connsiteY19" fmla="*/ 284868 h 285750"/>
              <a:gd name="connsiteX20" fmla="*/ 14288 w 6826250"/>
              <a:gd name="connsiteY20" fmla="*/ 279400 h 285750"/>
              <a:gd name="connsiteX21" fmla="*/ 14288 w 6826250"/>
              <a:gd name="connsiteY21" fmla="*/ 2794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826250" h="285750">
                <a:moveTo>
                  <a:pt x="14288" y="279400"/>
                </a:moveTo>
                <a:lnTo>
                  <a:pt x="14288" y="22225"/>
                </a:lnTo>
                <a:cubicBezTo>
                  <a:pt x="14288" y="20330"/>
                  <a:pt x="14650" y="18508"/>
                  <a:pt x="15375" y="16758"/>
                </a:cubicBezTo>
                <a:cubicBezTo>
                  <a:pt x="16100" y="15007"/>
                  <a:pt x="17133" y="13462"/>
                  <a:pt x="18472" y="12122"/>
                </a:cubicBezTo>
                <a:cubicBezTo>
                  <a:pt x="19812" y="10783"/>
                  <a:pt x="21357" y="9750"/>
                  <a:pt x="23107" y="9025"/>
                </a:cubicBezTo>
                <a:cubicBezTo>
                  <a:pt x="24858" y="8300"/>
                  <a:pt x="26680" y="7938"/>
                  <a:pt x="28575" y="7938"/>
                </a:cubicBezTo>
                <a:lnTo>
                  <a:pt x="6819901" y="7938"/>
                </a:lnTo>
                <a:cubicBezTo>
                  <a:pt x="6821796" y="7938"/>
                  <a:pt x="6823617" y="8300"/>
                  <a:pt x="6825367" y="9025"/>
                </a:cubicBezTo>
                <a:cubicBezTo>
                  <a:pt x="6827118" y="9750"/>
                  <a:pt x="6828663" y="10783"/>
                  <a:pt x="6830004" y="12122"/>
                </a:cubicBezTo>
                <a:cubicBezTo>
                  <a:pt x="6831343" y="13462"/>
                  <a:pt x="6832375" y="15007"/>
                  <a:pt x="6833100" y="16758"/>
                </a:cubicBezTo>
                <a:cubicBezTo>
                  <a:pt x="6833825" y="18508"/>
                  <a:pt x="6834188" y="20330"/>
                  <a:pt x="6834189" y="22225"/>
                </a:cubicBezTo>
                <a:lnTo>
                  <a:pt x="6834189" y="279400"/>
                </a:lnTo>
                <a:cubicBezTo>
                  <a:pt x="6834188" y="281295"/>
                  <a:pt x="6833825" y="283117"/>
                  <a:pt x="6833100" y="284868"/>
                </a:cubicBezTo>
                <a:cubicBezTo>
                  <a:pt x="6832375" y="286618"/>
                  <a:pt x="6831343" y="288163"/>
                  <a:pt x="6830004" y="289503"/>
                </a:cubicBezTo>
                <a:cubicBezTo>
                  <a:pt x="6828663" y="290843"/>
                  <a:pt x="6827118" y="291875"/>
                  <a:pt x="6825367" y="292600"/>
                </a:cubicBezTo>
                <a:cubicBezTo>
                  <a:pt x="6823617" y="293325"/>
                  <a:pt x="6821796" y="293688"/>
                  <a:pt x="6819901" y="293688"/>
                </a:cubicBezTo>
                <a:lnTo>
                  <a:pt x="28575" y="293688"/>
                </a:lnTo>
                <a:cubicBezTo>
                  <a:pt x="26680" y="293688"/>
                  <a:pt x="24858" y="293325"/>
                  <a:pt x="23107" y="292600"/>
                </a:cubicBezTo>
                <a:cubicBezTo>
                  <a:pt x="21357" y="291875"/>
                  <a:pt x="19812" y="290843"/>
                  <a:pt x="18472" y="289503"/>
                </a:cubicBezTo>
                <a:cubicBezTo>
                  <a:pt x="17133" y="288163"/>
                  <a:pt x="16100" y="286618"/>
                  <a:pt x="15375" y="284868"/>
                </a:cubicBezTo>
                <a:cubicBezTo>
                  <a:pt x="14650" y="283117"/>
                  <a:pt x="14288" y="281295"/>
                  <a:pt x="14288" y="279400"/>
                </a:cubicBezTo>
                <a:lnTo>
                  <a:pt x="14288" y="2794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a09d9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extBox 281"/>
          <p:cNvSpPr txBox="1"/>
          <p:nvPr/>
        </p:nvSpPr>
        <p:spPr>
          <a:xfrm>
            <a:off x="973187" y="1013835"/>
            <a:ext cx="3666645" cy="457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spc="-5" dirty="0">
                <a:solidFill>
                  <a:srgbClr val="000000"/>
                </a:solidFill>
                <a:latin typeface="Cambria"/>
                <a:ea typeface="Cambria"/>
              </a:rPr>
              <a:t>Product</a:t>
            </a:r>
            <a:r>
              <a:rPr lang="en-US" altLang="zh-CN" sz="3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3000" spc="-10" dirty="0">
                <a:solidFill>
                  <a:srgbClr val="000000"/>
                </a:solidFill>
                <a:latin typeface="Cambria"/>
                <a:ea typeface="Cambria"/>
              </a:rPr>
              <a:t>Development</a:t>
            </a:r>
          </a:p>
        </p:txBody>
      </p:sp>
      <p:sp>
        <p:nvSpPr>
          <p:cNvPr id="282" name="TextBox 282"/>
          <p:cNvSpPr txBox="1"/>
          <p:nvPr/>
        </p:nvSpPr>
        <p:spPr>
          <a:xfrm>
            <a:off x="571500" y="3016261"/>
            <a:ext cx="3802541" cy="19360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96666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As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the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statics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show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most</a:t>
            </a:r>
            <a:r>
              <a:rPr lang="en-US" altLang="zh-CN" sz="2000" spc="-89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customer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buy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the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product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based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on</a:t>
            </a:r>
            <a:r>
              <a:rPr lang="en-US" altLang="zh-CN" sz="2000" spc="-11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Brand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spc="-10" dirty="0">
                <a:solidFill>
                  <a:srgbClr val="242322"/>
                </a:solidFill>
                <a:latin typeface="Cambria"/>
                <a:ea typeface="Cambria"/>
              </a:rPr>
              <a:t>Reput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ation.</a:t>
            </a:r>
          </a:p>
          <a:p>
            <a:pPr>
              <a:lnSpc>
                <a:spcPts val="1285"/>
              </a:lnSpc>
            </a:pPr>
            <a:endParaRPr lang="en-US" dirty="0" smtClean="0"/>
          </a:p>
          <a:p>
            <a:pPr hangingPunct="0" marL="0">
              <a:lnSpc>
                <a:spcPct val="97083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Codex</a:t>
            </a:r>
            <a:r>
              <a:rPr lang="en-US" altLang="zh-CN" sz="2000" spc="-2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should</a:t>
            </a:r>
            <a:r>
              <a:rPr lang="en-US" altLang="zh-CN" sz="2000" spc="-3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be</a:t>
            </a:r>
            <a:r>
              <a:rPr lang="en-US" altLang="zh-CN" sz="2000" spc="-25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focused</a:t>
            </a:r>
            <a:r>
              <a:rPr lang="en-US" altLang="zh-CN" sz="2000" spc="-3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on</a:t>
            </a:r>
            <a:r>
              <a:rPr lang="en-US" altLang="zh-CN" sz="2000" spc="-3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brand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Reputation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as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most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customer</a:t>
            </a:r>
            <a:r>
              <a:rPr lang="en-US" altLang="zh-CN" sz="2000" spc="-1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buy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product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on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this</a:t>
            </a:r>
            <a:r>
              <a:rPr lang="en-US" altLang="zh-CN" sz="2000" spc="-50" dirty="0">
                <a:solidFill>
                  <a:srgbClr val="242322"/>
                </a:solidFill>
                <a:latin typeface="Cambria"/>
                <a:cs typeface="Cambria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mbria"/>
                <a:ea typeface="Cambria"/>
              </a:rPr>
              <a:t>ceritaria</a:t>
            </a:r>
          </a:p>
        </p:txBody>
      </p:sp>
      <p:sp>
        <p:nvSpPr>
          <p:cNvPr id="283" name="TextBox 283"/>
          <p:cNvSpPr txBox="1"/>
          <p:nvPr/>
        </p:nvSpPr>
        <p:spPr>
          <a:xfrm>
            <a:off x="5057775" y="2205990"/>
            <a:ext cx="3227208" cy="26168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-10" dirty="0">
                <a:solidFill>
                  <a:srgbClr val="242322"/>
                </a:solidFill>
                <a:latin typeface="Calibri"/>
                <a:ea typeface="Calibri"/>
              </a:rPr>
              <a:t>Top</a:t>
            </a:r>
            <a:r>
              <a:rPr lang="en-US" altLang="zh-CN" sz="1800" spc="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1800" spc="-10" dirty="0">
                <a:solidFill>
                  <a:srgbClr val="242322"/>
                </a:solidFill>
                <a:latin typeface="Calibri"/>
                <a:ea typeface="Calibri"/>
              </a:rPr>
              <a:t>Reasons_for_choosing_brands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10"/>
              </a:lnSpc>
            </a:pPr>
            <a:endParaRPr lang="en-US" dirty="0" smtClean="0"/>
          </a:p>
          <a:p>
            <a:pPr marL="0" indent="404812">
              <a:lnSpc>
                <a:spcPct val="100000"/>
              </a:lnSpc>
            </a:pPr>
            <a:r>
              <a:rPr lang="en-US" altLang="zh-CN" sz="1200" b="1" dirty="0">
                <a:solidFill>
                  <a:srgbClr val="000000"/>
                </a:solidFill>
                <a:latin typeface="Cambria"/>
                <a:ea typeface="Cambria"/>
              </a:rPr>
              <a:t>Brand</a:t>
            </a:r>
            <a:r>
              <a:rPr lang="en-US" altLang="zh-CN" sz="1200" spc="64" b="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Cambria"/>
                <a:ea typeface="Cambria"/>
              </a:rPr>
              <a:t>reputation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8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200" spc="-10" b="1" dirty="0">
                <a:solidFill>
                  <a:srgbClr val="000000"/>
                </a:solidFill>
                <a:latin typeface="Cambria"/>
                <a:ea typeface="Cambria"/>
              </a:rPr>
              <a:t>Taste/</a:t>
            </a:r>
            <a:r>
              <a:rPr lang="en-US" altLang="zh-CN" sz="1200" spc="-5" b="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200" spc="-15" b="1" dirty="0">
                <a:solidFill>
                  <a:srgbClr val="000000"/>
                </a:solidFill>
                <a:latin typeface="Cambria"/>
                <a:ea typeface="Cambria"/>
              </a:rPr>
              <a:t>lavor</a:t>
            </a:r>
            <a:r>
              <a:rPr lang="en-US" altLang="zh-CN" sz="1200" spc="-15" b="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200" spc="-10" b="1" dirty="0">
                <a:solidFill>
                  <a:srgbClr val="000000"/>
                </a:solidFill>
                <a:latin typeface="Cambria"/>
                <a:ea typeface="Cambria"/>
              </a:rPr>
              <a:t>preference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80"/>
              </a:lnSpc>
            </a:pPr>
            <a:endParaRPr lang="en-US" dirty="0" smtClean="0"/>
          </a:p>
          <a:p>
            <a:pPr marL="0" indent="848320">
              <a:lnSpc>
                <a:spcPct val="100000"/>
              </a:lnSpc>
            </a:pPr>
            <a:r>
              <a:rPr lang="en-US" altLang="zh-CN" sz="1200" spc="-15" b="1" dirty="0">
                <a:solidFill>
                  <a:srgbClr val="000000"/>
                </a:solidFill>
                <a:latin typeface="Cambria"/>
                <a:ea typeface="Cambria"/>
              </a:rPr>
              <a:t>Availa</a:t>
            </a:r>
            <a:r>
              <a:rPr lang="en-US" altLang="zh-CN" sz="1200" spc="-5" b="1" dirty="0">
                <a:solidFill>
                  <a:srgbClr val="000000"/>
                </a:solidFill>
                <a:latin typeface="Cambria"/>
                <a:ea typeface="Cambria"/>
              </a:rPr>
              <a:t>bility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80"/>
              </a:lnSpc>
            </a:pPr>
            <a:endParaRPr lang="en-US" dirty="0" smtClean="0"/>
          </a:p>
          <a:p>
            <a:pPr marL="0" indent="751284">
              <a:lnSpc>
                <a:spcPct val="100000"/>
              </a:lnSpc>
            </a:pPr>
            <a:r>
              <a:rPr lang="en-US" altLang="zh-CN" sz="1200" spc="-20" b="1" dirty="0">
                <a:solidFill>
                  <a:srgbClr val="000000"/>
                </a:solidFill>
                <a:latin typeface="Cambria"/>
                <a:ea typeface="Cambria"/>
              </a:rPr>
              <a:t>Effecti</a:t>
            </a:r>
            <a:r>
              <a:rPr lang="en-US" altLang="zh-CN" sz="1200" spc="-15" b="1" dirty="0">
                <a:solidFill>
                  <a:srgbClr val="000000"/>
                </a:solidFill>
                <a:latin typeface="Cambria"/>
                <a:ea typeface="Cambria"/>
              </a:rPr>
              <a:t>veness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80"/>
              </a:lnSpc>
            </a:pPr>
            <a:endParaRPr lang="en-US" dirty="0" smtClean="0"/>
          </a:p>
          <a:p>
            <a:pPr marL="0" indent="1238250">
              <a:lnSpc>
                <a:spcPct val="100000"/>
              </a:lnSpc>
            </a:pPr>
            <a:r>
              <a:rPr lang="en-US" altLang="zh-CN" sz="1200" spc="-5" b="1" dirty="0">
                <a:solidFill>
                  <a:srgbClr val="000000"/>
                </a:solidFill>
                <a:latin typeface="Cambria"/>
                <a:ea typeface="Cambria"/>
              </a:rPr>
              <a:t>Oth</a:t>
            </a:r>
            <a:r>
              <a:rPr lang="en-US" altLang="zh-CN" sz="1200" b="1" dirty="0">
                <a:solidFill>
                  <a:srgbClr val="000000"/>
                </a:solidFill>
                <a:latin typeface="Cambria"/>
                <a:ea typeface="Cambria"/>
              </a:rPr>
              <a:t>er</a:t>
            </a:r>
          </a:p>
        </p:txBody>
      </p:sp>
      <p:sp>
        <p:nvSpPr>
          <p:cNvPr id="284" name="TextBox 284"/>
          <p:cNvSpPr txBox="1"/>
          <p:nvPr/>
        </p:nvSpPr>
        <p:spPr>
          <a:xfrm>
            <a:off x="9987194" y="3297473"/>
            <a:ext cx="960041" cy="1544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618757">
              <a:lnSpc>
                <a:spcPct val="110416"/>
              </a:lnSpc>
            </a:pPr>
            <a:r>
              <a:rPr lang="en-US" altLang="zh-CN" sz="1200" spc="-10" dirty="0">
                <a:solidFill>
                  <a:srgbClr val="000000"/>
                </a:solidFill>
                <a:latin typeface="Segoe UI Symbol"/>
                <a:ea typeface="Segoe UI Symbol"/>
              </a:rPr>
              <a:t>20</a:t>
            </a:r>
            <a:r>
              <a:rPr lang="en-US" altLang="zh-CN" sz="1200" dirty="0">
                <a:solidFill>
                  <a:srgbClr val="000000"/>
                </a:solidFill>
                <a:latin typeface="Segoe UI Symbol"/>
                <a:ea typeface="Segoe UI Symbol"/>
              </a:rPr>
              <a:t>11</a:t>
            </a:r>
          </a:p>
          <a:p>
            <a:pPr>
              <a:lnSpc>
                <a:spcPts val="1929"/>
              </a:lnSpc>
            </a:pPr>
            <a:endParaRPr lang="en-US" dirty="0" smtClean="0"/>
          </a:p>
          <a:p>
            <a:pPr marL="0" indent="430521">
              <a:lnSpc>
                <a:spcPct val="110416"/>
              </a:lnSpc>
            </a:pPr>
            <a:r>
              <a:rPr lang="en-US" altLang="zh-CN" sz="1200" spc="-10" dirty="0">
                <a:solidFill>
                  <a:srgbClr val="000000"/>
                </a:solidFill>
                <a:latin typeface="Segoe UI Symbol"/>
                <a:ea typeface="Segoe UI Symbol"/>
              </a:rPr>
              <a:t>19</a:t>
            </a:r>
            <a:r>
              <a:rPr lang="en-US" altLang="zh-CN" sz="1200" dirty="0">
                <a:solidFill>
                  <a:srgbClr val="000000"/>
                </a:solidFill>
                <a:latin typeface="Segoe UI Symbol"/>
                <a:ea typeface="Segoe UI Symbol"/>
              </a:rPr>
              <a:t>10</a:t>
            </a:r>
          </a:p>
          <a:p>
            <a:pPr>
              <a:lnSpc>
                <a:spcPts val="1929"/>
              </a:lnSpc>
            </a:pPr>
            <a:endParaRPr lang="en-US" dirty="0" smtClean="0"/>
          </a:p>
          <a:p>
            <a:pPr marL="0" indent="128598">
              <a:lnSpc>
                <a:spcPct val="110416"/>
              </a:lnSpc>
            </a:pPr>
            <a:r>
              <a:rPr lang="en-US" altLang="zh-CN" sz="1200" spc="-10" dirty="0">
                <a:solidFill>
                  <a:srgbClr val="000000"/>
                </a:solidFill>
                <a:latin typeface="Segoe UI Symbol"/>
                <a:ea typeface="Segoe UI Symbol"/>
              </a:rPr>
              <a:t>17</a:t>
            </a:r>
            <a:r>
              <a:rPr lang="en-US" altLang="zh-CN" sz="1200" dirty="0">
                <a:solidFill>
                  <a:srgbClr val="000000"/>
                </a:solidFill>
                <a:latin typeface="Segoe UI Symbol"/>
                <a:ea typeface="Segoe UI Symbol"/>
              </a:rPr>
              <a:t>48</a:t>
            </a:r>
          </a:p>
          <a:p>
            <a:pPr>
              <a:lnSpc>
                <a:spcPts val="1929"/>
              </a:lnSpc>
            </a:pPr>
            <a:endParaRPr lang="en-US" dirty="0" smtClean="0"/>
          </a:p>
          <a:p>
            <a:pPr marL="0">
              <a:lnSpc>
                <a:spcPct val="110416"/>
              </a:lnSpc>
            </a:pPr>
            <a:r>
              <a:rPr lang="en-US" altLang="zh-CN" sz="1200" spc="-10" dirty="0">
                <a:solidFill>
                  <a:srgbClr val="000000"/>
                </a:solidFill>
                <a:latin typeface="Segoe UI Symbol"/>
                <a:ea typeface="Segoe UI Symbol"/>
              </a:rPr>
              <a:t>16</a:t>
            </a:r>
            <a:r>
              <a:rPr lang="en-US" altLang="zh-CN" sz="1200" dirty="0">
                <a:solidFill>
                  <a:srgbClr val="000000"/>
                </a:solidFill>
                <a:latin typeface="Segoe UI Symbol"/>
                <a:ea typeface="Segoe UI Symbol"/>
              </a:rPr>
              <a:t>79</a:t>
            </a:r>
          </a:p>
        </p:txBody>
      </p:sp>
      <p:sp>
        <p:nvSpPr>
          <p:cNvPr id="285" name="TextBox 285"/>
          <p:cNvSpPr txBox="1"/>
          <p:nvPr/>
        </p:nvSpPr>
        <p:spPr>
          <a:xfrm>
            <a:off x="11800599" y="2850102"/>
            <a:ext cx="341283" cy="2019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</a:pPr>
            <a:r>
              <a:rPr lang="en-US" altLang="zh-CN" sz="1200" spc="-10" dirty="0">
                <a:solidFill>
                  <a:srgbClr val="000000"/>
                </a:solidFill>
                <a:latin typeface="Segoe UI Symbol"/>
                <a:ea typeface="Segoe UI Symbol"/>
              </a:rPr>
              <a:t>26</a:t>
            </a:r>
            <a:r>
              <a:rPr lang="en-US" altLang="zh-CN" sz="1200" dirty="0">
                <a:solidFill>
                  <a:srgbClr val="000000"/>
                </a:solidFill>
                <a:latin typeface="Segoe UI Symbol"/>
                <a:ea typeface="Segoe UI Symbol"/>
              </a:rPr>
              <a:t>52</a:t>
            </a:r>
          </a:p>
        </p:txBody>
      </p:sp>
      <p:sp>
        <p:nvSpPr>
          <p:cNvPr id="286" name="TextBox 286"/>
          <p:cNvSpPr txBox="1"/>
          <p:nvPr/>
        </p:nvSpPr>
        <p:spPr>
          <a:xfrm>
            <a:off x="5210175" y="5330219"/>
            <a:ext cx="7137400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395912" algn="l"/>
                <a:tab pos="6896100" algn="l"/>
              </a:tabLst>
            </a:pPr>
            <a:r>
              <a:rPr lang="zh-CN" altLang="en-US" sz="1200" dirty="0">
                <a:solidFill>
                  <a:srgbClr val="31302e"/>
                </a:solidFill>
                <a:latin typeface="宋体"/>
                <a:ea typeface="宋体"/>
              </a:rPr>
              <a:t></a:t>
            </a:r>
            <a:r>
              <a:rPr lang="zh-CN" altLang="en-US" sz="1200" dirty="0">
                <a:solidFill>
                  <a:srgbClr val="31302e"/>
                </a:solidFill>
                <a:latin typeface="宋体"/>
                <a:cs typeface="宋体"/>
              </a:rPr>
              <a:t> </a:t>
            </a:r>
            <a:r>
              <a:rPr lang="en-US" altLang="zh-CN" sz="900" dirty="0">
                <a:solidFill>
                  <a:srgbClr val="31302e"/>
                </a:solidFill>
                <a:latin typeface="Segoe UI Symbol"/>
                <a:ea typeface="Segoe UI Symbol"/>
              </a:rPr>
              <a:t>Help</a:t>
            </a:r>
            <a:r>
              <a:rPr lang="en-US" altLang="zh-CN" sz="900" dirty="0">
                <a:solidFill>
                  <a:srgbClr val="31302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900" dirty="0">
                <a:solidFill>
                  <a:srgbClr val="31302e"/>
                </a:solidFill>
                <a:latin typeface="Segoe UI Symbol"/>
                <a:ea typeface="Segoe UI Symbol"/>
              </a:rPr>
              <a:t>Q&amp;A</a:t>
            </a:r>
            <a:r>
              <a:rPr lang="en-US" altLang="zh-CN" sz="900" dirty="0">
                <a:solidFill>
                  <a:srgbClr val="31302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900" dirty="0">
                <a:solidFill>
                  <a:srgbClr val="31302e"/>
                </a:solidFill>
                <a:latin typeface="Segoe UI Symbol"/>
                <a:ea typeface="Segoe UI Symbol"/>
              </a:rPr>
              <a:t>understand</a:t>
            </a:r>
            <a:r>
              <a:rPr lang="en-US" altLang="zh-CN" sz="900" dirty="0">
                <a:solidFill>
                  <a:srgbClr val="31302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900" dirty="0">
                <a:solidFill>
                  <a:srgbClr val="31302e"/>
                </a:solidFill>
                <a:latin typeface="Segoe UI Symbol"/>
                <a:ea typeface="Segoe UI Symbol"/>
              </a:rPr>
              <a:t>people</a:t>
            </a:r>
            <a:r>
              <a:rPr lang="en-US" altLang="zh-CN" sz="900" dirty="0">
                <a:solidFill>
                  <a:srgbClr val="31302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900" dirty="0">
                <a:solidFill>
                  <a:srgbClr val="31302e"/>
                </a:solidFill>
                <a:latin typeface="Segoe UI Symbol"/>
                <a:ea typeface="Segoe UI Symbol"/>
              </a:rPr>
              <a:t>better</a:t>
            </a:r>
            <a:r>
              <a:rPr lang="en-US" altLang="zh-CN" sz="900" dirty="0">
                <a:solidFill>
                  <a:srgbClr val="31302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900" dirty="0">
                <a:solidFill>
                  <a:srgbClr val="31302e"/>
                </a:solidFill>
                <a:latin typeface="Segoe UI Symbol"/>
                <a:ea typeface="Segoe UI Symbol"/>
              </a:rPr>
              <a:t>by</a:t>
            </a:r>
            <a:r>
              <a:rPr lang="en-US" altLang="zh-CN" sz="900" dirty="0">
                <a:solidFill>
                  <a:srgbClr val="31302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900" dirty="0">
                <a:solidFill>
                  <a:srgbClr val="31302e"/>
                </a:solidFill>
                <a:latin typeface="Segoe UI Symbol"/>
                <a:ea typeface="Segoe UI Symbol"/>
              </a:rPr>
              <a:t>adding</a:t>
            </a:r>
            <a:r>
              <a:rPr lang="en-US" altLang="zh-CN" sz="900" dirty="0">
                <a:solidFill>
                  <a:srgbClr val="31302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900" dirty="0">
                <a:solidFill>
                  <a:srgbClr val="31302e"/>
                </a:solidFill>
                <a:latin typeface="Segoe UI Symbol"/>
                <a:ea typeface="Segoe UI Symbol"/>
              </a:rPr>
              <a:t>synonyms.	</a:t>
            </a:r>
            <a:r>
              <a:rPr lang="en-US" altLang="zh-CN" sz="1050" spc="15" dirty="0">
                <a:solidFill>
                  <a:srgbClr val="31302e"/>
                </a:solidFill>
                <a:latin typeface="Segoe UI Symbol"/>
                <a:ea typeface="Segoe UI Symbol"/>
              </a:rPr>
              <a:t>Add</a:t>
            </a:r>
            <a:r>
              <a:rPr lang="en-US" altLang="zh-CN" sz="1050" spc="10" dirty="0">
                <a:solidFill>
                  <a:srgbClr val="31302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050" spc="15" dirty="0">
                <a:solidFill>
                  <a:srgbClr val="31302e"/>
                </a:solidFill>
                <a:latin typeface="Segoe UI Symbol"/>
                <a:ea typeface="Segoe UI Symbol"/>
              </a:rPr>
              <a:t>synonyms</a:t>
            </a:r>
            <a:r>
              <a:rPr lang="en-US" altLang="zh-CN" sz="1050" spc="10" dirty="0">
                <a:solidFill>
                  <a:srgbClr val="31302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050" spc="25" dirty="0">
                <a:solidFill>
                  <a:srgbClr val="31302e"/>
                </a:solidFill>
                <a:latin typeface="Segoe UI Symbol"/>
                <a:ea typeface="Segoe UI Symbol"/>
              </a:rPr>
              <a:t>now	</a:t>
            </a:r>
            <a:r>
              <a:rPr lang="zh-CN" altLang="en-US" sz="900" spc="-45" dirty="0">
                <a:solidFill>
                  <a:srgbClr val="31302e"/>
                </a:solidFill>
                <a:latin typeface="宋体"/>
                <a:ea typeface="宋体"/>
              </a:rPr>
              <a:t></a:t>
            </a:r>
          </a:p>
        </p:txBody>
      </p:sp>
      <p:sp>
        <p:nvSpPr>
          <p:cNvPr id="287" name="TextBox 287"/>
          <p:cNvSpPr txBox="1"/>
          <p:nvPr/>
        </p:nvSpPr>
        <p:spPr>
          <a:xfrm>
            <a:off x="5219700" y="5711338"/>
            <a:ext cx="7242044" cy="1693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5833"/>
              </a:lnSpc>
              <a:tabLst>
                <a:tab pos="6784776" algn="l"/>
              </a:tabLst>
            </a:pPr>
            <a:r>
              <a:rPr lang="zh-CN" altLang="en-US" sz="1050" dirty="0">
                <a:solidFill>
                  <a:srgbClr val="242322"/>
                </a:solidFill>
                <a:latin typeface="宋体"/>
                <a:ea typeface="宋体"/>
              </a:rPr>
              <a:t></a:t>
            </a:r>
            <a:r>
              <a:rPr lang="zh-CN" altLang="en-US" sz="1050" dirty="0">
                <a:solidFill>
                  <a:srgbClr val="242322"/>
                </a:solidFill>
                <a:latin typeface="宋体"/>
                <a:cs typeface="宋体"/>
              </a:rPr>
              <a:t> </a:t>
            </a:r>
            <a:r>
              <a:rPr lang="en-US" altLang="zh-CN" sz="1000" dirty="0">
                <a:solidFill>
                  <a:srgbClr val="242322"/>
                </a:solidFill>
                <a:latin typeface="Segoe UI Symbol"/>
                <a:ea typeface="Segoe UI Symbol"/>
              </a:rPr>
              <a:t>Ask</a:t>
            </a:r>
            <a:r>
              <a:rPr lang="en-US" altLang="zh-CN" sz="1000" dirty="0">
                <a:solidFill>
                  <a:srgbClr val="242322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000" dirty="0">
                <a:solidFill>
                  <a:srgbClr val="242322"/>
                </a:solidFill>
                <a:latin typeface="Segoe UI Symbol"/>
                <a:ea typeface="Segoe UI Symbol"/>
              </a:rPr>
              <a:t>a</a:t>
            </a:r>
            <a:r>
              <a:rPr lang="en-US" altLang="zh-CN" sz="1000" dirty="0">
                <a:solidFill>
                  <a:srgbClr val="242322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000" dirty="0">
                <a:solidFill>
                  <a:srgbClr val="242322"/>
                </a:solidFill>
                <a:latin typeface="Segoe UI Symbol"/>
                <a:ea typeface="Segoe UI Symbol"/>
              </a:rPr>
              <a:t>question</a:t>
            </a:r>
            <a:r>
              <a:rPr lang="en-US" altLang="zh-CN" sz="1000" dirty="0">
                <a:solidFill>
                  <a:srgbClr val="242322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000" dirty="0">
                <a:solidFill>
                  <a:srgbClr val="242322"/>
                </a:solidFill>
                <a:latin typeface="Segoe UI Symbol"/>
                <a:ea typeface="Segoe UI Symbol"/>
              </a:rPr>
              <a:t>about</a:t>
            </a:r>
            <a:r>
              <a:rPr lang="en-US" altLang="zh-CN" sz="1000" dirty="0">
                <a:solidFill>
                  <a:srgbClr val="242322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000" dirty="0">
                <a:solidFill>
                  <a:srgbClr val="242322"/>
                </a:solidFill>
                <a:latin typeface="Segoe UI Symbol"/>
                <a:ea typeface="Segoe UI Symbol"/>
              </a:rPr>
              <a:t>your</a:t>
            </a:r>
            <a:r>
              <a:rPr lang="en-US" altLang="zh-CN" sz="1000" spc="-80" dirty="0">
                <a:solidFill>
                  <a:srgbClr val="242322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000" dirty="0">
                <a:solidFill>
                  <a:srgbClr val="242322"/>
                </a:solidFill>
                <a:latin typeface="Segoe UI Symbol"/>
                <a:ea typeface="Segoe UI Symbol"/>
              </a:rPr>
              <a:t>data	</a:t>
            </a:r>
            <a:r>
              <a:rPr lang="zh-CN" altLang="en-US" sz="1000" dirty="0">
                <a:solidFill>
                  <a:srgbClr val="a09d9c"/>
                </a:solidFill>
                <a:latin typeface="宋体"/>
                <a:ea typeface="宋体"/>
              </a:rPr>
              <a:t></a:t>
            </a:r>
            <a:r>
              <a:rPr lang="zh-CN" altLang="en-US" sz="1000" spc="60" dirty="0">
                <a:solidFill>
                  <a:srgbClr val="a09d9c"/>
                </a:solidFill>
                <a:latin typeface="宋体"/>
                <a:cs typeface="宋体"/>
              </a:rPr>
              <a:t> </a:t>
            </a:r>
            <a:r>
              <a:rPr lang="zh-CN" altLang="en-US" sz="1000" dirty="0">
                <a:solidFill>
                  <a:srgbClr val="242322"/>
                </a:solidFill>
                <a:latin typeface="宋体"/>
                <a:ea typeface="宋体"/>
              </a:rPr>
              <a:t></a:t>
            </a:r>
          </a:p>
        </p:txBody>
      </p:sp>
      <p:sp>
        <p:nvSpPr>
          <p:cNvPr id="288" name="TextBox 288"/>
          <p:cNvSpPr txBox="1"/>
          <p:nvPr/>
        </p:nvSpPr>
        <p:spPr>
          <a:xfrm>
            <a:off x="5133975" y="6074420"/>
            <a:ext cx="2155273" cy="2026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833"/>
              </a:lnSpc>
            </a:pPr>
            <a:r>
              <a:rPr lang="en-US" altLang="zh-CN" sz="1200" dirty="0">
                <a:solidFill>
                  <a:srgbClr val="242322"/>
                </a:solidFill>
                <a:latin typeface="Segoe UI Symbol"/>
                <a:ea typeface="Segoe UI Symbol"/>
              </a:rPr>
              <a:t>Try</a:t>
            </a:r>
            <a:r>
              <a:rPr lang="en-US" altLang="zh-CN" sz="1200" spc="-15" dirty="0">
                <a:solidFill>
                  <a:srgbClr val="242322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200" dirty="0">
                <a:solidFill>
                  <a:srgbClr val="242322"/>
                </a:solidFill>
                <a:latin typeface="Segoe UI Symbol"/>
                <a:ea typeface="Segoe UI Symbol"/>
              </a:rPr>
              <a:t>one</a:t>
            </a:r>
            <a:r>
              <a:rPr lang="en-US" altLang="zh-CN" sz="1200" spc="-20" dirty="0">
                <a:solidFill>
                  <a:srgbClr val="242322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200" dirty="0">
                <a:solidFill>
                  <a:srgbClr val="242322"/>
                </a:solidFill>
                <a:latin typeface="Segoe UI Symbol"/>
                <a:ea typeface="Segoe UI Symbol"/>
              </a:rPr>
              <a:t>of</a:t>
            </a:r>
            <a:r>
              <a:rPr lang="en-US" altLang="zh-CN" sz="1200" spc="-20" dirty="0">
                <a:solidFill>
                  <a:srgbClr val="242322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200" dirty="0">
                <a:solidFill>
                  <a:srgbClr val="242322"/>
                </a:solidFill>
                <a:latin typeface="Segoe UI Symbol"/>
                <a:ea typeface="Segoe UI Symbol"/>
              </a:rPr>
              <a:t>these</a:t>
            </a:r>
            <a:r>
              <a:rPr lang="en-US" altLang="zh-CN" sz="1200" spc="-15" dirty="0">
                <a:solidFill>
                  <a:srgbClr val="242322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200" dirty="0">
                <a:solidFill>
                  <a:srgbClr val="242322"/>
                </a:solidFill>
                <a:latin typeface="Segoe UI Symbol"/>
                <a:ea typeface="Segoe UI Symbol"/>
              </a:rPr>
              <a:t>to</a:t>
            </a:r>
            <a:r>
              <a:rPr lang="en-US" altLang="zh-CN" sz="1200" spc="-20" dirty="0">
                <a:solidFill>
                  <a:srgbClr val="242322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200" dirty="0">
                <a:solidFill>
                  <a:srgbClr val="242322"/>
                </a:solidFill>
                <a:latin typeface="Segoe UI Symbol"/>
                <a:ea typeface="Segoe UI Symbol"/>
              </a:rPr>
              <a:t>get</a:t>
            </a:r>
            <a:r>
              <a:rPr lang="en-US" altLang="zh-CN" sz="1200" spc="-25" dirty="0">
                <a:solidFill>
                  <a:srgbClr val="242322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200" dirty="0">
                <a:solidFill>
                  <a:srgbClr val="242322"/>
                </a:solidFill>
                <a:latin typeface="Segoe UI Symbol"/>
                <a:ea typeface="Segoe UI Symbol"/>
              </a:rPr>
              <a:t>started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Freeform 289"> 
				</p:cNvPr>
          <p:cNvSpPr/>
          <p:nvPr/>
        </p:nvSpPr>
        <p:spPr>
          <a:xfrm>
            <a:off x="222250" y="222250"/>
            <a:ext cx="12198350" cy="323850"/>
          </a:xfrm>
          <a:custGeom>
            <a:avLst/>
            <a:gdLst>
              <a:gd name="connsiteX0" fmla="*/ 6350 w 12198350"/>
              <a:gd name="connsiteY0" fmla="*/ 6350 h 323850"/>
              <a:gd name="connsiteX1" fmla="*/ 12198351 w 12198350"/>
              <a:gd name="connsiteY1" fmla="*/ 6350 h 323850"/>
              <a:gd name="connsiteX2" fmla="*/ 12198351 w 12198350"/>
              <a:gd name="connsiteY2" fmla="*/ 330200 h 323850"/>
              <a:gd name="connsiteX3" fmla="*/ 6350 w 12198350"/>
              <a:gd name="connsiteY3" fmla="*/ 330200 h 323850"/>
              <a:gd name="connsiteX4" fmla="*/ 6350 w 12198350"/>
              <a:gd name="connsiteY4" fmla="*/ 63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350" h="323850">
                <a:moveTo>
                  <a:pt x="6350" y="6350"/>
                </a:moveTo>
                <a:lnTo>
                  <a:pt x="12198351" y="6350"/>
                </a:lnTo>
                <a:lnTo>
                  <a:pt x="12198351" y="330200"/>
                </a:lnTo>
                <a:lnTo>
                  <a:pt x="6350" y="330200"/>
                </a:lnTo>
                <a:lnTo>
                  <a:pt x="6350" y="6350"/>
                </a:lnTo>
                <a:close/>
              </a:path>
            </a:pathLst>
          </a:custGeom>
          <a:solidFill>
            <a:srgbClr val="3a393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1" name="Picture 29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533400"/>
            <a:ext cx="12230100" cy="1310640"/>
          </a:xfrm>
          <a:prstGeom prst="rect">
            <a:avLst/>
          </a:prstGeom>
        </p:spPr>
      </p:pic>
      <p:sp>
        <p:nvSpPr>
          <p:cNvPr id="291" name="Freeform 291"> 
				</p:cNvPr>
          <p:cNvSpPr/>
          <p:nvPr/>
        </p:nvSpPr>
        <p:spPr>
          <a:xfrm>
            <a:off x="184150" y="539750"/>
            <a:ext cx="12261850" cy="1276350"/>
          </a:xfrm>
          <a:custGeom>
            <a:avLst/>
            <a:gdLst>
              <a:gd name="connsiteX0" fmla="*/ 13969 w 12261850"/>
              <a:gd name="connsiteY0" fmla="*/ 18033 h 1276350"/>
              <a:gd name="connsiteX1" fmla="*/ 12266929 w 12261850"/>
              <a:gd name="connsiteY1" fmla="*/ 18033 h 1276350"/>
              <a:gd name="connsiteX2" fmla="*/ 12266929 w 12261850"/>
              <a:gd name="connsiteY2" fmla="*/ 1286001 h 1276350"/>
              <a:gd name="connsiteX3" fmla="*/ 13969 w 12261850"/>
              <a:gd name="connsiteY3" fmla="*/ 1286001 h 1276350"/>
              <a:gd name="connsiteX4" fmla="*/ 13969 w 12261850"/>
              <a:gd name="connsiteY4" fmla="*/ 18033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1850" h="1276350">
                <a:moveTo>
                  <a:pt x="13969" y="18033"/>
                </a:moveTo>
                <a:lnTo>
                  <a:pt x="12266929" y="18033"/>
                </a:lnTo>
                <a:lnTo>
                  <a:pt x="12266929" y="1286001"/>
                </a:lnTo>
                <a:lnTo>
                  <a:pt x="13969" y="1286001"/>
                </a:lnTo>
                <a:lnTo>
                  <a:pt x="13969" y="18033"/>
                </a:lnTo>
                <a:close/>
              </a:path>
            </a:pathLst>
          </a:custGeom>
          <a:solidFill>
            <a:srgbClr val="dfdf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reeform 292"> 
				</p:cNvPr>
          <p:cNvSpPr/>
          <p:nvPr/>
        </p:nvSpPr>
        <p:spPr>
          <a:xfrm>
            <a:off x="222250" y="222250"/>
            <a:ext cx="12198350" cy="6864350"/>
          </a:xfrm>
          <a:custGeom>
            <a:avLst/>
            <a:gdLst>
              <a:gd name="connsiteX0" fmla="*/ 6350 w 12198350"/>
              <a:gd name="connsiteY0" fmla="*/ 6350 h 6864350"/>
              <a:gd name="connsiteX1" fmla="*/ 12198351 w 12198350"/>
              <a:gd name="connsiteY1" fmla="*/ 6350 h 6864350"/>
              <a:gd name="connsiteX2" fmla="*/ 12198351 w 12198350"/>
              <a:gd name="connsiteY2" fmla="*/ 6864350 h 6864350"/>
              <a:gd name="connsiteX3" fmla="*/ 6350 w 12198350"/>
              <a:gd name="connsiteY3" fmla="*/ 6864350 h 6864350"/>
              <a:gd name="connsiteX4" fmla="*/ 6350 w 12198350"/>
              <a:gd name="connsiteY4" fmla="*/ 6350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350" h="6864350">
                <a:moveTo>
                  <a:pt x="6350" y="6350"/>
                </a:moveTo>
                <a:lnTo>
                  <a:pt x="12198351" y="6350"/>
                </a:lnTo>
                <a:lnTo>
                  <a:pt x="12198351" y="6864350"/>
                </a:lnTo>
                <a:lnTo>
                  <a:pt x="6350" y="6864350"/>
                </a:lnTo>
                <a:lnTo>
                  <a:pt x="6350" y="63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293"> 
				</p:cNvPr>
          <p:cNvSpPr/>
          <p:nvPr/>
        </p:nvSpPr>
        <p:spPr>
          <a:xfrm>
            <a:off x="222250" y="222250"/>
            <a:ext cx="12198350" cy="6864350"/>
          </a:xfrm>
          <a:custGeom>
            <a:avLst/>
            <a:gdLst>
              <a:gd name="connsiteX0" fmla="*/ 6350 w 12198350"/>
              <a:gd name="connsiteY0" fmla="*/ 6350 h 6864350"/>
              <a:gd name="connsiteX1" fmla="*/ 12198351 w 12198350"/>
              <a:gd name="connsiteY1" fmla="*/ 6350 h 6864350"/>
              <a:gd name="connsiteX2" fmla="*/ 12198351 w 12198350"/>
              <a:gd name="connsiteY2" fmla="*/ 6864350 h 6864350"/>
              <a:gd name="connsiteX3" fmla="*/ 6350 w 12198350"/>
              <a:gd name="connsiteY3" fmla="*/ 6864350 h 6864350"/>
              <a:gd name="connsiteX4" fmla="*/ 6350 w 12198350"/>
              <a:gd name="connsiteY4" fmla="*/ 6350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350" h="6864350">
                <a:moveTo>
                  <a:pt x="6350" y="6350"/>
                </a:moveTo>
                <a:lnTo>
                  <a:pt x="12198351" y="6350"/>
                </a:lnTo>
                <a:lnTo>
                  <a:pt x="12198351" y="6864350"/>
                </a:lnTo>
                <a:lnTo>
                  <a:pt x="6350" y="6864350"/>
                </a:lnTo>
                <a:lnTo>
                  <a:pt x="6350" y="6350"/>
                </a:lnTo>
                <a:close/>
              </a:path>
            </a:pathLst>
          </a:custGeom>
          <a:solidFill>
            <a:srgbClr val="9fcf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reeform 294"> 
				</p:cNvPr>
          <p:cNvSpPr/>
          <p:nvPr/>
        </p:nvSpPr>
        <p:spPr>
          <a:xfrm>
            <a:off x="222250" y="222250"/>
            <a:ext cx="12198350" cy="1073150"/>
          </a:xfrm>
          <a:custGeom>
            <a:avLst/>
            <a:gdLst>
              <a:gd name="connsiteX0" fmla="*/ 6350 w 12198350"/>
              <a:gd name="connsiteY0" fmla="*/ 6350 h 1073150"/>
              <a:gd name="connsiteX1" fmla="*/ 12198351 w 12198350"/>
              <a:gd name="connsiteY1" fmla="*/ 6350 h 1073150"/>
              <a:gd name="connsiteX2" fmla="*/ 12198351 w 12198350"/>
              <a:gd name="connsiteY2" fmla="*/ 1082675 h 1073150"/>
              <a:gd name="connsiteX3" fmla="*/ 6350 w 12198350"/>
              <a:gd name="connsiteY3" fmla="*/ 1082675 h 1073150"/>
              <a:gd name="connsiteX4" fmla="*/ 6350 w 12198350"/>
              <a:gd name="connsiteY4" fmla="*/ 6350 h 107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350" h="1073150">
                <a:moveTo>
                  <a:pt x="6350" y="6350"/>
                </a:moveTo>
                <a:lnTo>
                  <a:pt x="12198351" y="6350"/>
                </a:lnTo>
                <a:lnTo>
                  <a:pt x="12198351" y="1082675"/>
                </a:lnTo>
                <a:lnTo>
                  <a:pt x="6350" y="1082675"/>
                </a:lnTo>
                <a:lnTo>
                  <a:pt x="6350" y="6350"/>
                </a:lnTo>
                <a:close/>
              </a:path>
            </a:pathLst>
          </a:custGeom>
          <a:solidFill>
            <a:srgbClr val="6c5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5"> 
				</p:cNvPr>
          <p:cNvSpPr/>
          <p:nvPr/>
        </p:nvSpPr>
        <p:spPr>
          <a:xfrm>
            <a:off x="409575" y="2886075"/>
            <a:ext cx="885825" cy="415925"/>
          </a:xfrm>
          <a:custGeom>
            <a:avLst/>
            <a:gdLst>
              <a:gd name="connsiteX0" fmla="*/ 57150 w 885825"/>
              <a:gd name="connsiteY0" fmla="*/ 147637 h 415925"/>
              <a:gd name="connsiteX1" fmla="*/ 714375 w 885825"/>
              <a:gd name="connsiteY1" fmla="*/ 147637 h 415925"/>
              <a:gd name="connsiteX2" fmla="*/ 714375 w 885825"/>
              <a:gd name="connsiteY2" fmla="*/ 57150 h 415925"/>
              <a:gd name="connsiteX3" fmla="*/ 895350 w 885825"/>
              <a:gd name="connsiteY3" fmla="*/ 238125 h 415925"/>
              <a:gd name="connsiteX4" fmla="*/ 714375 w 885825"/>
              <a:gd name="connsiteY4" fmla="*/ 419100 h 415925"/>
              <a:gd name="connsiteX5" fmla="*/ 714375 w 885825"/>
              <a:gd name="connsiteY5" fmla="*/ 328612 h 415925"/>
              <a:gd name="connsiteX6" fmla="*/ 57150 w 885825"/>
              <a:gd name="connsiteY6" fmla="*/ 328612 h 415925"/>
              <a:gd name="connsiteX7" fmla="*/ 57150 w 885825"/>
              <a:gd name="connsiteY7" fmla="*/ 147637 h 415925"/>
              <a:gd name="connsiteX8" fmla="*/ 57150 w 885825"/>
              <a:gd name="connsiteY8" fmla="*/ 147637 h 41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825" h="415925">
                <a:moveTo>
                  <a:pt x="57150" y="147637"/>
                </a:moveTo>
                <a:lnTo>
                  <a:pt x="714375" y="147637"/>
                </a:lnTo>
                <a:lnTo>
                  <a:pt x="714375" y="57150"/>
                </a:lnTo>
                <a:lnTo>
                  <a:pt x="895350" y="238125"/>
                </a:lnTo>
                <a:lnTo>
                  <a:pt x="714375" y="419100"/>
                </a:lnTo>
                <a:lnTo>
                  <a:pt x="714375" y="328612"/>
                </a:lnTo>
                <a:lnTo>
                  <a:pt x="57150" y="328612"/>
                </a:lnTo>
                <a:lnTo>
                  <a:pt x="57150" y="147637"/>
                </a:lnTo>
                <a:lnTo>
                  <a:pt x="57150" y="147637"/>
                </a:lnTo>
                <a:close/>
              </a:path>
            </a:pathLst>
          </a:custGeom>
          <a:solidFill>
            <a:srgbClr val="108b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reeform 296"> 
				</p:cNvPr>
          <p:cNvSpPr/>
          <p:nvPr/>
        </p:nvSpPr>
        <p:spPr>
          <a:xfrm>
            <a:off x="409575" y="2886075"/>
            <a:ext cx="885825" cy="415925"/>
          </a:xfrm>
          <a:custGeom>
            <a:avLst/>
            <a:gdLst>
              <a:gd name="connsiteX0" fmla="*/ 57150 w 885825"/>
              <a:gd name="connsiteY0" fmla="*/ 147637 h 415925"/>
              <a:gd name="connsiteX1" fmla="*/ 714375 w 885825"/>
              <a:gd name="connsiteY1" fmla="*/ 147637 h 415925"/>
              <a:gd name="connsiteX2" fmla="*/ 714375 w 885825"/>
              <a:gd name="connsiteY2" fmla="*/ 57150 h 415925"/>
              <a:gd name="connsiteX3" fmla="*/ 895350 w 885825"/>
              <a:gd name="connsiteY3" fmla="*/ 238125 h 415925"/>
              <a:gd name="connsiteX4" fmla="*/ 714375 w 885825"/>
              <a:gd name="connsiteY4" fmla="*/ 419100 h 415925"/>
              <a:gd name="connsiteX5" fmla="*/ 714375 w 885825"/>
              <a:gd name="connsiteY5" fmla="*/ 328612 h 415925"/>
              <a:gd name="connsiteX6" fmla="*/ 57150 w 885825"/>
              <a:gd name="connsiteY6" fmla="*/ 328612 h 415925"/>
              <a:gd name="connsiteX7" fmla="*/ 57150 w 885825"/>
              <a:gd name="connsiteY7" fmla="*/ 147637 h 415925"/>
              <a:gd name="connsiteX8" fmla="*/ 57150 w 885825"/>
              <a:gd name="connsiteY8" fmla="*/ 147637 h 41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825" h="415925">
                <a:moveTo>
                  <a:pt x="57150" y="147637"/>
                </a:moveTo>
                <a:lnTo>
                  <a:pt x="714375" y="147637"/>
                </a:lnTo>
                <a:lnTo>
                  <a:pt x="714375" y="57150"/>
                </a:lnTo>
                <a:lnTo>
                  <a:pt x="895350" y="238125"/>
                </a:lnTo>
                <a:lnTo>
                  <a:pt x="714375" y="419100"/>
                </a:lnTo>
                <a:lnTo>
                  <a:pt x="714375" y="328612"/>
                </a:lnTo>
                <a:lnTo>
                  <a:pt x="57150" y="328612"/>
                </a:lnTo>
                <a:lnTo>
                  <a:pt x="57150" y="147637"/>
                </a:lnTo>
                <a:lnTo>
                  <a:pt x="57150" y="147637"/>
                </a:lnTo>
                <a:close/>
              </a:path>
            </a:pathLst>
          </a:custGeom>
          <a:solidFill>
            <a:srgbClr val="000012">
              <a:alpha val="0"/>
            </a:srgbClr>
          </a:solidFill>
          <a:ln w="19050">
            <a:solidFill>
              <a:srgbClr val="0c69b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7"> 
				</p:cNvPr>
          <p:cNvSpPr/>
          <p:nvPr/>
        </p:nvSpPr>
        <p:spPr>
          <a:xfrm>
            <a:off x="409575" y="2009775"/>
            <a:ext cx="885825" cy="403225"/>
          </a:xfrm>
          <a:custGeom>
            <a:avLst/>
            <a:gdLst>
              <a:gd name="connsiteX0" fmla="*/ 57150 w 885825"/>
              <a:gd name="connsiteY0" fmla="*/ 138112 h 403225"/>
              <a:gd name="connsiteX1" fmla="*/ 714375 w 885825"/>
              <a:gd name="connsiteY1" fmla="*/ 138112 h 403225"/>
              <a:gd name="connsiteX2" fmla="*/ 714375 w 885825"/>
              <a:gd name="connsiteY2" fmla="*/ 47625 h 403225"/>
              <a:gd name="connsiteX3" fmla="*/ 895350 w 885825"/>
              <a:gd name="connsiteY3" fmla="*/ 228600 h 403225"/>
              <a:gd name="connsiteX4" fmla="*/ 714375 w 885825"/>
              <a:gd name="connsiteY4" fmla="*/ 409575 h 403225"/>
              <a:gd name="connsiteX5" fmla="*/ 714375 w 885825"/>
              <a:gd name="connsiteY5" fmla="*/ 319087 h 403225"/>
              <a:gd name="connsiteX6" fmla="*/ 57150 w 885825"/>
              <a:gd name="connsiteY6" fmla="*/ 319087 h 403225"/>
              <a:gd name="connsiteX7" fmla="*/ 57150 w 885825"/>
              <a:gd name="connsiteY7" fmla="*/ 138112 h 403225"/>
              <a:gd name="connsiteX8" fmla="*/ 57150 w 885825"/>
              <a:gd name="connsiteY8" fmla="*/ 138112 h 40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825" h="403225">
                <a:moveTo>
                  <a:pt x="57150" y="138112"/>
                </a:moveTo>
                <a:lnTo>
                  <a:pt x="714375" y="138112"/>
                </a:lnTo>
                <a:lnTo>
                  <a:pt x="714375" y="47625"/>
                </a:lnTo>
                <a:lnTo>
                  <a:pt x="895350" y="228600"/>
                </a:lnTo>
                <a:lnTo>
                  <a:pt x="714375" y="409575"/>
                </a:lnTo>
                <a:lnTo>
                  <a:pt x="714375" y="319087"/>
                </a:lnTo>
                <a:lnTo>
                  <a:pt x="57150" y="319087"/>
                </a:lnTo>
                <a:lnTo>
                  <a:pt x="57150" y="138112"/>
                </a:lnTo>
                <a:lnTo>
                  <a:pt x="57150" y="138112"/>
                </a:lnTo>
                <a:close/>
              </a:path>
            </a:pathLst>
          </a:custGeom>
          <a:solidFill>
            <a:srgbClr val="108b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reeform 298"> 
				</p:cNvPr>
          <p:cNvSpPr/>
          <p:nvPr/>
        </p:nvSpPr>
        <p:spPr>
          <a:xfrm>
            <a:off x="409575" y="2009775"/>
            <a:ext cx="885825" cy="403225"/>
          </a:xfrm>
          <a:custGeom>
            <a:avLst/>
            <a:gdLst>
              <a:gd name="connsiteX0" fmla="*/ 57150 w 885825"/>
              <a:gd name="connsiteY0" fmla="*/ 138112 h 403225"/>
              <a:gd name="connsiteX1" fmla="*/ 714375 w 885825"/>
              <a:gd name="connsiteY1" fmla="*/ 138112 h 403225"/>
              <a:gd name="connsiteX2" fmla="*/ 714375 w 885825"/>
              <a:gd name="connsiteY2" fmla="*/ 47625 h 403225"/>
              <a:gd name="connsiteX3" fmla="*/ 895350 w 885825"/>
              <a:gd name="connsiteY3" fmla="*/ 228600 h 403225"/>
              <a:gd name="connsiteX4" fmla="*/ 714375 w 885825"/>
              <a:gd name="connsiteY4" fmla="*/ 409575 h 403225"/>
              <a:gd name="connsiteX5" fmla="*/ 714375 w 885825"/>
              <a:gd name="connsiteY5" fmla="*/ 319087 h 403225"/>
              <a:gd name="connsiteX6" fmla="*/ 57150 w 885825"/>
              <a:gd name="connsiteY6" fmla="*/ 319087 h 403225"/>
              <a:gd name="connsiteX7" fmla="*/ 57150 w 885825"/>
              <a:gd name="connsiteY7" fmla="*/ 138112 h 403225"/>
              <a:gd name="connsiteX8" fmla="*/ 57150 w 885825"/>
              <a:gd name="connsiteY8" fmla="*/ 138112 h 40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825" h="403225">
                <a:moveTo>
                  <a:pt x="57150" y="138112"/>
                </a:moveTo>
                <a:lnTo>
                  <a:pt x="714375" y="138112"/>
                </a:lnTo>
                <a:lnTo>
                  <a:pt x="714375" y="47625"/>
                </a:lnTo>
                <a:lnTo>
                  <a:pt x="895350" y="228600"/>
                </a:lnTo>
                <a:lnTo>
                  <a:pt x="714375" y="409575"/>
                </a:lnTo>
                <a:lnTo>
                  <a:pt x="714375" y="319087"/>
                </a:lnTo>
                <a:lnTo>
                  <a:pt x="57150" y="319087"/>
                </a:lnTo>
                <a:lnTo>
                  <a:pt x="57150" y="138112"/>
                </a:lnTo>
                <a:lnTo>
                  <a:pt x="57150" y="138112"/>
                </a:lnTo>
                <a:close/>
              </a:path>
            </a:pathLst>
          </a:custGeom>
          <a:solidFill>
            <a:srgbClr val="00004c">
              <a:alpha val="0"/>
            </a:srgbClr>
          </a:solidFill>
          <a:ln w="19050">
            <a:solidFill>
              <a:srgbClr val="0c69b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reeform 299"> 
				</p:cNvPr>
          <p:cNvSpPr/>
          <p:nvPr/>
        </p:nvSpPr>
        <p:spPr>
          <a:xfrm>
            <a:off x="409575" y="4803775"/>
            <a:ext cx="885825" cy="415925"/>
          </a:xfrm>
          <a:custGeom>
            <a:avLst/>
            <a:gdLst>
              <a:gd name="connsiteX0" fmla="*/ 57150 w 885825"/>
              <a:gd name="connsiteY0" fmla="*/ 146844 h 415925"/>
              <a:gd name="connsiteX1" fmla="*/ 709612 w 885825"/>
              <a:gd name="connsiteY1" fmla="*/ 146844 h 415925"/>
              <a:gd name="connsiteX2" fmla="*/ 709612 w 885825"/>
              <a:gd name="connsiteY2" fmla="*/ 53975 h 415925"/>
              <a:gd name="connsiteX3" fmla="*/ 895350 w 885825"/>
              <a:gd name="connsiteY3" fmla="*/ 239713 h 415925"/>
              <a:gd name="connsiteX4" fmla="*/ 709612 w 885825"/>
              <a:gd name="connsiteY4" fmla="*/ 425450 h 415925"/>
              <a:gd name="connsiteX5" fmla="*/ 709612 w 885825"/>
              <a:gd name="connsiteY5" fmla="*/ 332582 h 415925"/>
              <a:gd name="connsiteX6" fmla="*/ 57150 w 885825"/>
              <a:gd name="connsiteY6" fmla="*/ 332582 h 415925"/>
              <a:gd name="connsiteX7" fmla="*/ 57150 w 885825"/>
              <a:gd name="connsiteY7" fmla="*/ 146844 h 415925"/>
              <a:gd name="connsiteX8" fmla="*/ 57150 w 885825"/>
              <a:gd name="connsiteY8" fmla="*/ 146844 h 41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825" h="415925">
                <a:moveTo>
                  <a:pt x="57150" y="146844"/>
                </a:moveTo>
                <a:lnTo>
                  <a:pt x="709612" y="146844"/>
                </a:lnTo>
                <a:lnTo>
                  <a:pt x="709612" y="53975"/>
                </a:lnTo>
                <a:lnTo>
                  <a:pt x="895350" y="239713"/>
                </a:lnTo>
                <a:lnTo>
                  <a:pt x="709612" y="425450"/>
                </a:lnTo>
                <a:lnTo>
                  <a:pt x="709612" y="332582"/>
                </a:lnTo>
                <a:lnTo>
                  <a:pt x="57150" y="332582"/>
                </a:lnTo>
                <a:lnTo>
                  <a:pt x="57150" y="146844"/>
                </a:lnTo>
                <a:lnTo>
                  <a:pt x="57150" y="146844"/>
                </a:lnTo>
                <a:close/>
              </a:path>
            </a:pathLst>
          </a:custGeom>
          <a:solidFill>
            <a:srgbClr val="108b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Freeform 300"> 
				</p:cNvPr>
          <p:cNvSpPr/>
          <p:nvPr/>
        </p:nvSpPr>
        <p:spPr>
          <a:xfrm>
            <a:off x="409575" y="4803775"/>
            <a:ext cx="885825" cy="415925"/>
          </a:xfrm>
          <a:custGeom>
            <a:avLst/>
            <a:gdLst>
              <a:gd name="connsiteX0" fmla="*/ 57150 w 885825"/>
              <a:gd name="connsiteY0" fmla="*/ 146844 h 415925"/>
              <a:gd name="connsiteX1" fmla="*/ 709612 w 885825"/>
              <a:gd name="connsiteY1" fmla="*/ 146844 h 415925"/>
              <a:gd name="connsiteX2" fmla="*/ 709612 w 885825"/>
              <a:gd name="connsiteY2" fmla="*/ 53975 h 415925"/>
              <a:gd name="connsiteX3" fmla="*/ 895350 w 885825"/>
              <a:gd name="connsiteY3" fmla="*/ 239713 h 415925"/>
              <a:gd name="connsiteX4" fmla="*/ 709612 w 885825"/>
              <a:gd name="connsiteY4" fmla="*/ 425450 h 415925"/>
              <a:gd name="connsiteX5" fmla="*/ 709612 w 885825"/>
              <a:gd name="connsiteY5" fmla="*/ 332582 h 415925"/>
              <a:gd name="connsiteX6" fmla="*/ 57150 w 885825"/>
              <a:gd name="connsiteY6" fmla="*/ 332582 h 415925"/>
              <a:gd name="connsiteX7" fmla="*/ 57150 w 885825"/>
              <a:gd name="connsiteY7" fmla="*/ 146844 h 415925"/>
              <a:gd name="connsiteX8" fmla="*/ 57150 w 885825"/>
              <a:gd name="connsiteY8" fmla="*/ 146844 h 41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825" h="415925">
                <a:moveTo>
                  <a:pt x="57150" y="146844"/>
                </a:moveTo>
                <a:lnTo>
                  <a:pt x="709612" y="146844"/>
                </a:lnTo>
                <a:lnTo>
                  <a:pt x="709612" y="53975"/>
                </a:lnTo>
                <a:lnTo>
                  <a:pt x="895350" y="239713"/>
                </a:lnTo>
                <a:lnTo>
                  <a:pt x="709612" y="425450"/>
                </a:lnTo>
                <a:lnTo>
                  <a:pt x="709612" y="332582"/>
                </a:lnTo>
                <a:lnTo>
                  <a:pt x="57150" y="332582"/>
                </a:lnTo>
                <a:lnTo>
                  <a:pt x="57150" y="146844"/>
                </a:lnTo>
                <a:lnTo>
                  <a:pt x="57150" y="146844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50">
            <a:solidFill>
              <a:srgbClr val="0c69b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 301"> 
				</p:cNvPr>
          <p:cNvSpPr/>
          <p:nvPr/>
        </p:nvSpPr>
        <p:spPr>
          <a:xfrm>
            <a:off x="409575" y="3800475"/>
            <a:ext cx="885825" cy="428625"/>
          </a:xfrm>
          <a:custGeom>
            <a:avLst/>
            <a:gdLst>
              <a:gd name="connsiteX0" fmla="*/ 57150 w 885825"/>
              <a:gd name="connsiteY0" fmla="*/ 150019 h 428625"/>
              <a:gd name="connsiteX1" fmla="*/ 709612 w 885825"/>
              <a:gd name="connsiteY1" fmla="*/ 150019 h 428625"/>
              <a:gd name="connsiteX2" fmla="*/ 709612 w 885825"/>
              <a:gd name="connsiteY2" fmla="*/ 57150 h 428625"/>
              <a:gd name="connsiteX3" fmla="*/ 895350 w 885825"/>
              <a:gd name="connsiteY3" fmla="*/ 242887 h 428625"/>
              <a:gd name="connsiteX4" fmla="*/ 709612 w 885825"/>
              <a:gd name="connsiteY4" fmla="*/ 428625 h 428625"/>
              <a:gd name="connsiteX5" fmla="*/ 709612 w 885825"/>
              <a:gd name="connsiteY5" fmla="*/ 335756 h 428625"/>
              <a:gd name="connsiteX6" fmla="*/ 57150 w 885825"/>
              <a:gd name="connsiteY6" fmla="*/ 335756 h 428625"/>
              <a:gd name="connsiteX7" fmla="*/ 57150 w 885825"/>
              <a:gd name="connsiteY7" fmla="*/ 150019 h 428625"/>
              <a:gd name="connsiteX8" fmla="*/ 57150 w 885825"/>
              <a:gd name="connsiteY8" fmla="*/ 150019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825" h="428625">
                <a:moveTo>
                  <a:pt x="57150" y="150019"/>
                </a:moveTo>
                <a:lnTo>
                  <a:pt x="709612" y="150019"/>
                </a:lnTo>
                <a:lnTo>
                  <a:pt x="709612" y="57150"/>
                </a:lnTo>
                <a:lnTo>
                  <a:pt x="895350" y="242887"/>
                </a:lnTo>
                <a:lnTo>
                  <a:pt x="709612" y="428625"/>
                </a:lnTo>
                <a:lnTo>
                  <a:pt x="709612" y="335756"/>
                </a:lnTo>
                <a:lnTo>
                  <a:pt x="57150" y="335756"/>
                </a:lnTo>
                <a:lnTo>
                  <a:pt x="57150" y="150019"/>
                </a:lnTo>
                <a:lnTo>
                  <a:pt x="57150" y="150019"/>
                </a:lnTo>
                <a:close/>
              </a:path>
            </a:pathLst>
          </a:custGeom>
          <a:solidFill>
            <a:srgbClr val="108b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Freeform 302"> 
				</p:cNvPr>
          <p:cNvSpPr/>
          <p:nvPr/>
        </p:nvSpPr>
        <p:spPr>
          <a:xfrm>
            <a:off x="409575" y="3800475"/>
            <a:ext cx="885825" cy="428625"/>
          </a:xfrm>
          <a:custGeom>
            <a:avLst/>
            <a:gdLst>
              <a:gd name="connsiteX0" fmla="*/ 57150 w 885825"/>
              <a:gd name="connsiteY0" fmla="*/ 150019 h 428625"/>
              <a:gd name="connsiteX1" fmla="*/ 709612 w 885825"/>
              <a:gd name="connsiteY1" fmla="*/ 150019 h 428625"/>
              <a:gd name="connsiteX2" fmla="*/ 709612 w 885825"/>
              <a:gd name="connsiteY2" fmla="*/ 57150 h 428625"/>
              <a:gd name="connsiteX3" fmla="*/ 895350 w 885825"/>
              <a:gd name="connsiteY3" fmla="*/ 242887 h 428625"/>
              <a:gd name="connsiteX4" fmla="*/ 709612 w 885825"/>
              <a:gd name="connsiteY4" fmla="*/ 428625 h 428625"/>
              <a:gd name="connsiteX5" fmla="*/ 709612 w 885825"/>
              <a:gd name="connsiteY5" fmla="*/ 335756 h 428625"/>
              <a:gd name="connsiteX6" fmla="*/ 57150 w 885825"/>
              <a:gd name="connsiteY6" fmla="*/ 335756 h 428625"/>
              <a:gd name="connsiteX7" fmla="*/ 57150 w 885825"/>
              <a:gd name="connsiteY7" fmla="*/ 150019 h 428625"/>
              <a:gd name="connsiteX8" fmla="*/ 57150 w 885825"/>
              <a:gd name="connsiteY8" fmla="*/ 150019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825" h="428625">
                <a:moveTo>
                  <a:pt x="57150" y="150019"/>
                </a:moveTo>
                <a:lnTo>
                  <a:pt x="709612" y="150019"/>
                </a:lnTo>
                <a:lnTo>
                  <a:pt x="709612" y="57150"/>
                </a:lnTo>
                <a:lnTo>
                  <a:pt x="895350" y="242887"/>
                </a:lnTo>
                <a:lnTo>
                  <a:pt x="709612" y="428625"/>
                </a:lnTo>
                <a:lnTo>
                  <a:pt x="709612" y="335756"/>
                </a:lnTo>
                <a:lnTo>
                  <a:pt x="57150" y="335756"/>
                </a:lnTo>
                <a:lnTo>
                  <a:pt x="57150" y="150019"/>
                </a:lnTo>
                <a:lnTo>
                  <a:pt x="57150" y="150019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50">
            <a:solidFill>
              <a:srgbClr val="0c69b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Freeform 303"> 
				</p:cNvPr>
          <p:cNvSpPr/>
          <p:nvPr/>
        </p:nvSpPr>
        <p:spPr>
          <a:xfrm>
            <a:off x="409575" y="5629275"/>
            <a:ext cx="885825" cy="415925"/>
          </a:xfrm>
          <a:custGeom>
            <a:avLst/>
            <a:gdLst>
              <a:gd name="connsiteX0" fmla="*/ 57150 w 885825"/>
              <a:gd name="connsiteY0" fmla="*/ 147638 h 415925"/>
              <a:gd name="connsiteX1" fmla="*/ 714375 w 885825"/>
              <a:gd name="connsiteY1" fmla="*/ 147638 h 415925"/>
              <a:gd name="connsiteX2" fmla="*/ 714375 w 885825"/>
              <a:gd name="connsiteY2" fmla="*/ 57150 h 415925"/>
              <a:gd name="connsiteX3" fmla="*/ 895350 w 885825"/>
              <a:gd name="connsiteY3" fmla="*/ 238125 h 415925"/>
              <a:gd name="connsiteX4" fmla="*/ 714375 w 885825"/>
              <a:gd name="connsiteY4" fmla="*/ 419100 h 415925"/>
              <a:gd name="connsiteX5" fmla="*/ 714375 w 885825"/>
              <a:gd name="connsiteY5" fmla="*/ 328613 h 415925"/>
              <a:gd name="connsiteX6" fmla="*/ 57150 w 885825"/>
              <a:gd name="connsiteY6" fmla="*/ 328613 h 415925"/>
              <a:gd name="connsiteX7" fmla="*/ 57150 w 885825"/>
              <a:gd name="connsiteY7" fmla="*/ 147638 h 415925"/>
              <a:gd name="connsiteX8" fmla="*/ 57150 w 885825"/>
              <a:gd name="connsiteY8" fmla="*/ 147638 h 41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825" h="415925">
                <a:moveTo>
                  <a:pt x="57150" y="147638"/>
                </a:moveTo>
                <a:lnTo>
                  <a:pt x="714375" y="147638"/>
                </a:lnTo>
                <a:lnTo>
                  <a:pt x="714375" y="57150"/>
                </a:lnTo>
                <a:lnTo>
                  <a:pt x="895350" y="238125"/>
                </a:lnTo>
                <a:lnTo>
                  <a:pt x="714375" y="419100"/>
                </a:lnTo>
                <a:lnTo>
                  <a:pt x="714375" y="328613"/>
                </a:lnTo>
                <a:lnTo>
                  <a:pt x="57150" y="328613"/>
                </a:lnTo>
                <a:lnTo>
                  <a:pt x="57150" y="147638"/>
                </a:lnTo>
                <a:lnTo>
                  <a:pt x="57150" y="147638"/>
                </a:lnTo>
                <a:close/>
              </a:path>
            </a:pathLst>
          </a:custGeom>
          <a:solidFill>
            <a:srgbClr val="108b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reeform 304"> 
				</p:cNvPr>
          <p:cNvSpPr/>
          <p:nvPr/>
        </p:nvSpPr>
        <p:spPr>
          <a:xfrm>
            <a:off x="409575" y="5629275"/>
            <a:ext cx="885825" cy="415925"/>
          </a:xfrm>
          <a:custGeom>
            <a:avLst/>
            <a:gdLst>
              <a:gd name="connsiteX0" fmla="*/ 57150 w 885825"/>
              <a:gd name="connsiteY0" fmla="*/ 147638 h 415925"/>
              <a:gd name="connsiteX1" fmla="*/ 714375 w 885825"/>
              <a:gd name="connsiteY1" fmla="*/ 147638 h 415925"/>
              <a:gd name="connsiteX2" fmla="*/ 714375 w 885825"/>
              <a:gd name="connsiteY2" fmla="*/ 57150 h 415925"/>
              <a:gd name="connsiteX3" fmla="*/ 895350 w 885825"/>
              <a:gd name="connsiteY3" fmla="*/ 238125 h 415925"/>
              <a:gd name="connsiteX4" fmla="*/ 714375 w 885825"/>
              <a:gd name="connsiteY4" fmla="*/ 419100 h 415925"/>
              <a:gd name="connsiteX5" fmla="*/ 714375 w 885825"/>
              <a:gd name="connsiteY5" fmla="*/ 328613 h 415925"/>
              <a:gd name="connsiteX6" fmla="*/ 57150 w 885825"/>
              <a:gd name="connsiteY6" fmla="*/ 328613 h 415925"/>
              <a:gd name="connsiteX7" fmla="*/ 57150 w 885825"/>
              <a:gd name="connsiteY7" fmla="*/ 147638 h 415925"/>
              <a:gd name="connsiteX8" fmla="*/ 57150 w 885825"/>
              <a:gd name="connsiteY8" fmla="*/ 147638 h 41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825" h="415925">
                <a:moveTo>
                  <a:pt x="57150" y="147638"/>
                </a:moveTo>
                <a:lnTo>
                  <a:pt x="714375" y="147638"/>
                </a:lnTo>
                <a:lnTo>
                  <a:pt x="714375" y="57150"/>
                </a:lnTo>
                <a:lnTo>
                  <a:pt x="895350" y="238125"/>
                </a:lnTo>
                <a:lnTo>
                  <a:pt x="714375" y="419100"/>
                </a:lnTo>
                <a:lnTo>
                  <a:pt x="714375" y="328613"/>
                </a:lnTo>
                <a:lnTo>
                  <a:pt x="57150" y="328613"/>
                </a:lnTo>
                <a:lnTo>
                  <a:pt x="57150" y="147638"/>
                </a:lnTo>
                <a:lnTo>
                  <a:pt x="57150" y="14763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50">
            <a:solidFill>
              <a:srgbClr val="0c69b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5"/>
          <p:cNvSpPr txBox="1"/>
          <p:nvPr/>
        </p:nvSpPr>
        <p:spPr>
          <a:xfrm>
            <a:off x="2207567" y="974098"/>
            <a:ext cx="4140920" cy="655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300" b="1" dirty="0">
                <a:solidFill>
                  <a:srgbClr val="000000"/>
                </a:solidFill>
                <a:latin typeface="Calibri"/>
                <a:ea typeface="Calibri"/>
              </a:rPr>
              <a:t>Recommenda</a:t>
            </a:r>
            <a:r>
              <a:rPr lang="en-US" altLang="zh-CN" sz="4300" spc="215" b="1" dirty="0">
                <a:solidFill>
                  <a:srgbClr val="000000"/>
                </a:solidFill>
                <a:latin typeface="Calibri"/>
                <a:cs typeface="Calibri"/>
              </a:rPr>
              <a:t>  </a:t>
            </a:r>
            <a:r>
              <a:rPr lang="en-US" altLang="zh-CN" sz="4300" b="1" dirty="0">
                <a:solidFill>
                  <a:srgbClr val="000000"/>
                </a:solidFill>
                <a:latin typeface="Calibri"/>
                <a:ea typeface="Calibri"/>
              </a:rPr>
              <a:t>on</a:t>
            </a:r>
          </a:p>
        </p:txBody>
      </p:sp>
      <p:sp>
        <p:nvSpPr>
          <p:cNvPr id="306" name="TextBox 306"/>
          <p:cNvSpPr txBox="1"/>
          <p:nvPr/>
        </p:nvSpPr>
        <p:spPr>
          <a:xfrm>
            <a:off x="390525" y="2032016"/>
            <a:ext cx="11958284" cy="41814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148208">
              <a:lnSpc>
                <a:spcPct val="100000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The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Major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focus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should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be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brand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improvement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and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taste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because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average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ra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ng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of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CodeX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brand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is</a:t>
            </a:r>
            <a:r>
              <a:rPr lang="en-US" altLang="zh-CN" sz="2000" spc="-2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3-star</a:t>
            </a:r>
          </a:p>
          <a:p>
            <a:pPr>
              <a:lnSpc>
                <a:spcPts val="127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and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taste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quality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is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neural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that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shows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CodeX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brand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didn't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le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 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any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impression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on</a:t>
            </a:r>
            <a:r>
              <a:rPr lang="en-US" altLang="zh-CN" sz="2000" spc="2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audiences</a:t>
            </a:r>
          </a:p>
          <a:p>
            <a:pPr>
              <a:lnSpc>
                <a:spcPts val="1275"/>
              </a:lnSpc>
            </a:pPr>
            <a:endParaRPr lang="en-US" dirty="0" smtClean="0"/>
          </a:p>
          <a:p>
            <a:pPr marL="0" indent="1148208">
              <a:lnSpc>
                <a:spcPct val="100000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CodeX</a:t>
            </a:r>
            <a:r>
              <a:rPr lang="en-US" altLang="zh-CN" sz="2000" spc="-1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has</a:t>
            </a:r>
            <a:r>
              <a:rPr lang="en-US" altLang="zh-CN" sz="2000" spc="-1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to</a:t>
            </a:r>
            <a:r>
              <a:rPr lang="en-US" altLang="zh-CN" sz="2000" spc="-1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limit</a:t>
            </a:r>
            <a:r>
              <a:rPr lang="en-US" altLang="zh-CN" sz="2000" spc="-1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there</a:t>
            </a:r>
            <a:r>
              <a:rPr lang="en-US" altLang="zh-CN" sz="2000" spc="-1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prices</a:t>
            </a:r>
            <a:r>
              <a:rPr lang="en-US" altLang="zh-CN" sz="2000" spc="-1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below</a:t>
            </a:r>
            <a:r>
              <a:rPr lang="en-US" altLang="zh-CN" sz="2000" spc="-1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100rs</a:t>
            </a:r>
            <a:r>
              <a:rPr lang="en-US" altLang="zh-CN" sz="2000" spc="-1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has</a:t>
            </a:r>
            <a:r>
              <a:rPr lang="en-US" altLang="zh-CN" sz="2000" spc="-1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major</a:t>
            </a:r>
            <a:r>
              <a:rPr lang="en-US" altLang="zh-CN" sz="2000" spc="-1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of</a:t>
            </a:r>
            <a:r>
              <a:rPr lang="en-US" altLang="zh-CN" sz="2000" spc="-1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people</a:t>
            </a:r>
            <a:r>
              <a:rPr lang="en-US" altLang="zh-CN" sz="2000" spc="-1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will</a:t>
            </a:r>
            <a:r>
              <a:rPr lang="en-US" altLang="zh-CN" sz="2000" spc="-1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buy</a:t>
            </a:r>
            <a:r>
              <a:rPr lang="en-US" altLang="zh-CN" sz="2000" spc="-1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product</a:t>
            </a:r>
            <a:r>
              <a:rPr lang="en-US" altLang="zh-CN" sz="2000" spc="-1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if</a:t>
            </a:r>
            <a:r>
              <a:rPr lang="en-US" altLang="zh-CN" sz="2000" spc="-1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prices</a:t>
            </a:r>
            <a:r>
              <a:rPr lang="en-US" altLang="zh-CN" sz="2000" spc="-1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are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below</a:t>
            </a:r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100rs</a:t>
            </a:r>
            <a:r>
              <a:rPr lang="en-US" altLang="zh-CN" sz="2000" spc="-1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as</a:t>
            </a:r>
            <a:r>
              <a:rPr lang="en-US" altLang="zh-CN" sz="2000" spc="-1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the</a:t>
            </a:r>
            <a:r>
              <a:rPr lang="en-US" altLang="zh-CN" sz="2000" spc="-1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price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increase</a:t>
            </a:r>
            <a:r>
              <a:rPr lang="en-US" altLang="zh-CN" sz="2000" spc="-1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the</a:t>
            </a:r>
            <a:r>
              <a:rPr lang="en-US" altLang="zh-CN" sz="2000" spc="-1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customers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rate</a:t>
            </a:r>
            <a:r>
              <a:rPr lang="en-US" altLang="zh-CN" sz="2000" spc="-1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will</a:t>
            </a:r>
            <a:r>
              <a:rPr lang="en-US" altLang="zh-CN" sz="2000" spc="-1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dras</a:t>
            </a:r>
            <a:r>
              <a:rPr lang="en-US" altLang="zh-CN" sz="2000" spc="-10" dirty="0">
                <a:solidFill>
                  <a:srgbClr val="242322"/>
                </a:solidFill>
                <a:latin typeface="Calibri"/>
                <a:cs typeface="Calibri"/>
              </a:rPr>
              <a:t> 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cally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decreases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50"/>
              </a:lnSpc>
            </a:pPr>
            <a:endParaRPr lang="en-US" dirty="0" smtClean="0"/>
          </a:p>
          <a:p>
            <a:pPr marL="0" indent="1090761">
              <a:lnSpc>
                <a:spcPct val="100000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The</a:t>
            </a:r>
            <a:r>
              <a:rPr lang="en-US" altLang="zh-CN" sz="2000" spc="-1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target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audience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will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be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adult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male.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Most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of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consumers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on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brand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are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adult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male</a:t>
            </a:r>
            <a:r>
              <a:rPr lang="en-US" altLang="zh-CN" sz="2000" spc="-1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as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they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occupies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60%</a:t>
            </a:r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of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consent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were</a:t>
            </a:r>
            <a:r>
              <a:rPr lang="en-US" altLang="zh-CN" sz="2000" spc="-1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adult.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50"/>
              </a:lnSpc>
            </a:pPr>
            <a:endParaRPr lang="en-US" dirty="0" smtClean="0"/>
          </a:p>
          <a:p>
            <a:pPr marL="0" indent="1090761">
              <a:lnSpc>
                <a:spcPct val="100000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online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ads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should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be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major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marke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ng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campaigns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as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most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of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adult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were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addicted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to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social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media</a:t>
            </a:r>
            <a:r>
              <a:rPr lang="en-US" altLang="zh-CN" sz="2000" spc="-2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and</a:t>
            </a:r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online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marke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ng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will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be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most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beneficial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and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highly</a:t>
            </a:r>
            <a:r>
              <a:rPr lang="en-US" altLang="zh-CN" sz="2000" spc="3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viewed</a:t>
            </a:r>
          </a:p>
          <a:p>
            <a:pPr>
              <a:lnSpc>
                <a:spcPts val="1275"/>
              </a:lnSpc>
            </a:pPr>
            <a:endParaRPr lang="en-US" dirty="0" smtClean="0"/>
          </a:p>
          <a:p>
            <a:pPr marL="0" indent="1090761">
              <a:lnSpc>
                <a:spcPct val="100000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our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major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focus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should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be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in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majors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ci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es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like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Delhi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and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Lucknow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it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has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least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amount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of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customers</a:t>
            </a:r>
            <a:r>
              <a:rPr lang="en-US" altLang="zh-CN" sz="2000" spc="-129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may</a:t>
            </a:r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be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by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realizing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new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offers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and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decreasing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prices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will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give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an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effec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ve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result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in</a:t>
            </a:r>
            <a:r>
              <a:rPr lang="en-US" altLang="zh-CN" sz="2000" spc="-15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thoes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major</a:t>
            </a:r>
            <a:r>
              <a:rPr lang="en-US" altLang="zh-CN" sz="2000" spc="-20" dirty="0">
                <a:solidFill>
                  <a:srgbClr val="24232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242322"/>
                </a:solidFill>
                <a:latin typeface="Calibri"/>
                <a:ea typeface="Calibri"/>
              </a:rPr>
              <a:t>states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</cp:revision>
  <dcterms:created xsi:type="dcterms:W3CDTF">2011-01-21T15:00:27Z</dcterms:created>
  <dcterms:modified xsi:type="dcterms:W3CDTF">2011-01-21T15:01:14Z</dcterms:modified>
</cp:coreProperties>
</file>