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12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4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45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345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274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07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5823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608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89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304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46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25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596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2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5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90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54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66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I CLARIFY BUSINESS REQUIREMENTS TO USE MYSQL SERVER 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AA533B-F119-14F7-CF21-CDEADFD09631}"/>
              </a:ext>
            </a:extLst>
          </p:cNvPr>
          <p:cNvSpPr txBox="1"/>
          <p:nvPr/>
        </p:nvSpPr>
        <p:spPr>
          <a:xfrm>
            <a:off x="9645445" y="119060"/>
            <a:ext cx="245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JAKATA PAVAN KUMAR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CD7EA5-03E2-7FC0-5F0A-B3BF3634AD44}"/>
              </a:ext>
            </a:extLst>
          </p:cNvPr>
          <p:cNvSpPr txBox="1"/>
          <p:nvPr/>
        </p:nvSpPr>
        <p:spPr>
          <a:xfrm>
            <a:off x="9516605" y="124950"/>
            <a:ext cx="258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JAKATA PAVAN KUMAR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73ED87-66E8-1B75-13EA-5E26E191F866}"/>
              </a:ext>
            </a:extLst>
          </p:cNvPr>
          <p:cNvSpPr txBox="1"/>
          <p:nvPr/>
        </p:nvSpPr>
        <p:spPr>
          <a:xfrm>
            <a:off x="9684774" y="206477"/>
            <a:ext cx="250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JAKATA PAVAN KUMAR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571</TotalTime>
  <Words>331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Segoe UI Black</vt:lpstr>
      <vt:lpstr>Tw Cen MT</vt:lpstr>
      <vt:lpstr>Droplet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jakatapavan9030@gmail.com</cp:lastModifiedBy>
  <cp:revision>18</cp:revision>
  <dcterms:created xsi:type="dcterms:W3CDTF">2024-06-24T12:27:37Z</dcterms:created>
  <dcterms:modified xsi:type="dcterms:W3CDTF">2025-08-26T14:30:14Z</dcterms:modified>
</cp:coreProperties>
</file>