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8" r:id="rId6"/>
    <p:sldId id="269" r:id="rId7"/>
    <p:sldId id="270" r:id="rId8"/>
    <p:sldId id="272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06-AEE3-4E19-883F-C2BA605809A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76F-EBCE-47BA-9EAC-99EBB006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7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06-AEE3-4E19-883F-C2BA605809A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76F-EBCE-47BA-9EAC-99EBB006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4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06-AEE3-4E19-883F-C2BA605809A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76F-EBCE-47BA-9EAC-99EBB006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06-AEE3-4E19-883F-C2BA605809A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76F-EBCE-47BA-9EAC-99EBB006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06-AEE3-4E19-883F-C2BA605809A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76F-EBCE-47BA-9EAC-99EBB006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3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06-AEE3-4E19-883F-C2BA605809A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76F-EBCE-47BA-9EAC-99EBB006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4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06-AEE3-4E19-883F-C2BA605809A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76F-EBCE-47BA-9EAC-99EBB006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7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06-AEE3-4E19-883F-C2BA605809A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76F-EBCE-47BA-9EAC-99EBB006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7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06-AEE3-4E19-883F-C2BA605809A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76F-EBCE-47BA-9EAC-99EBB006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06-AEE3-4E19-883F-C2BA605809A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76F-EBCE-47BA-9EAC-99EBB006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106-AEE3-4E19-883F-C2BA605809A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ED76F-EBCE-47BA-9EAC-99EBB006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9106-AEE3-4E19-883F-C2BA605809A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D76F-EBCE-47BA-9EAC-99EBB006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b/businessmodel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6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79" y="745067"/>
            <a:ext cx="8469017" cy="5431896"/>
          </a:xfrm>
        </p:spPr>
      </p:pic>
    </p:spTree>
    <p:extLst>
      <p:ext uri="{BB962C8B-B14F-4D97-AF65-F5344CB8AC3E}">
        <p14:creationId xmlns:p14="http://schemas.microsoft.com/office/powerpoint/2010/main" val="15671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of the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the previous session</a:t>
            </a:r>
          </a:p>
          <a:p>
            <a:r>
              <a:rPr lang="en-US" dirty="0" smtClean="0"/>
              <a:t>Introduction to Business Model</a:t>
            </a:r>
          </a:p>
          <a:p>
            <a:r>
              <a:rPr lang="en-US" dirty="0" smtClean="0"/>
              <a:t>Types of Business Models</a:t>
            </a:r>
          </a:p>
          <a:p>
            <a:r>
              <a:rPr lang="en-US" dirty="0" smtClean="0"/>
              <a:t>References of some business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9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Crafting a Value Proposition Canvas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87" y="1839119"/>
            <a:ext cx="7620000" cy="4324350"/>
          </a:xfrm>
        </p:spPr>
      </p:pic>
      <p:sp>
        <p:nvSpPr>
          <p:cNvPr id="5" name="TextBox 4"/>
          <p:cNvSpPr txBox="1"/>
          <p:nvPr/>
        </p:nvSpPr>
        <p:spPr>
          <a:xfrm>
            <a:off x="7778044" y="3239911"/>
            <a:ext cx="108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Expected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7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pains in getting the jobs done</a:t>
            </a:r>
          </a:p>
          <a:p>
            <a:endParaRPr lang="en-US" dirty="0"/>
          </a:p>
          <a:p>
            <a:r>
              <a:rPr lang="en-US" dirty="0" smtClean="0"/>
              <a:t>The customer has to go out in the traffic</a:t>
            </a:r>
          </a:p>
          <a:p>
            <a:r>
              <a:rPr lang="en-US" dirty="0" smtClean="0"/>
              <a:t>Parking problem</a:t>
            </a:r>
          </a:p>
          <a:p>
            <a:r>
              <a:rPr lang="en-US" dirty="0" smtClean="0"/>
              <a:t>Limited choice of items</a:t>
            </a:r>
          </a:p>
          <a:p>
            <a:r>
              <a:rPr lang="en-US" dirty="0" smtClean="0"/>
              <a:t>Problem in carrying food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9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Unit-III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Business Models</a:t>
            </a:r>
          </a:p>
          <a:p>
            <a:r>
              <a:rPr lang="en-US" dirty="0" smtClean="0"/>
              <a:t>Crafting lean canvas business models</a:t>
            </a:r>
          </a:p>
          <a:p>
            <a:r>
              <a:rPr lang="en-US" dirty="0" smtClean="0"/>
              <a:t>Blue ocean vs Red ocean strategy</a:t>
            </a:r>
          </a:p>
          <a:p>
            <a:r>
              <a:rPr lang="en-US" dirty="0" smtClean="0"/>
              <a:t>Solution Demo</a:t>
            </a:r>
          </a:p>
          <a:p>
            <a:r>
              <a:rPr lang="en-US" dirty="0" smtClean="0"/>
              <a:t>Building MVP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3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company's </a:t>
            </a:r>
            <a:r>
              <a:rPr lang="en-US" b="1" u="sng" dirty="0">
                <a:hlinkClick r:id="rId2"/>
              </a:rPr>
              <a:t>business </a:t>
            </a:r>
            <a:r>
              <a:rPr lang="en-US" b="1" u="sng" dirty="0" smtClean="0">
                <a:hlinkClick r:id="rId2"/>
              </a:rPr>
              <a:t>mode</a:t>
            </a:r>
            <a:r>
              <a:rPr lang="en-US" b="1" u="sng" dirty="0" smtClean="0"/>
              <a:t>l </a:t>
            </a:r>
            <a:r>
              <a:rPr lang="en-US" dirty="0" smtClean="0"/>
              <a:t>a </a:t>
            </a:r>
            <a:r>
              <a:rPr lang="en-US" dirty="0"/>
              <a:t>business model details how an organization creates and delivers products or services, </a:t>
            </a:r>
            <a:r>
              <a:rPr lang="en-US" u="sng" dirty="0" smtClean="0">
                <a:hlinkClick r:id="rId2"/>
              </a:rPr>
              <a:t>l</a:t>
            </a:r>
            <a:r>
              <a:rPr lang="en-US" dirty="0"/>
              <a:t> is an important representation of how a company does business. 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some of the examples are </a:t>
            </a:r>
            <a:r>
              <a:rPr lang="en-US" dirty="0"/>
              <a:t>subscription-based, freemium, and the franchise model.</a:t>
            </a:r>
          </a:p>
          <a:p>
            <a:r>
              <a:rPr lang="en-US" dirty="0"/>
              <a:t>Depending on what your business makes or does, one of those revenue-generating models will probably rise to the top as the most appropriate way to run your business.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4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62" y="1825625"/>
            <a:ext cx="6286275" cy="4351338"/>
          </a:xfrm>
        </p:spPr>
      </p:pic>
    </p:spTree>
    <p:extLst>
      <p:ext uri="{BB962C8B-B14F-4D97-AF65-F5344CB8AC3E}">
        <p14:creationId xmlns:p14="http://schemas.microsoft.com/office/powerpoint/2010/main" val="3907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765" y="1825625"/>
            <a:ext cx="8471045" cy="4351338"/>
          </a:xfrm>
        </p:spPr>
      </p:pic>
    </p:spTree>
    <p:extLst>
      <p:ext uri="{BB962C8B-B14F-4D97-AF65-F5344CB8AC3E}">
        <p14:creationId xmlns:p14="http://schemas.microsoft.com/office/powerpoint/2010/main" val="390686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79" y="575733"/>
            <a:ext cx="8469017" cy="5601230"/>
          </a:xfrm>
        </p:spPr>
      </p:pic>
    </p:spTree>
    <p:extLst>
      <p:ext uri="{BB962C8B-B14F-4D97-AF65-F5344CB8AC3E}">
        <p14:creationId xmlns:p14="http://schemas.microsoft.com/office/powerpoint/2010/main" val="260751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Agenda of the meeting</vt:lpstr>
      <vt:lpstr>Crafting a Value Proposition Canvas Model</vt:lpstr>
      <vt:lpstr>PowerPoint Presentation</vt:lpstr>
      <vt:lpstr>Unit-III</vt:lpstr>
      <vt:lpstr>Business Model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Sreekanth</dc:creator>
  <cp:lastModifiedBy>Sreekanth</cp:lastModifiedBy>
  <cp:revision>1</cp:revision>
  <dcterms:created xsi:type="dcterms:W3CDTF">2020-12-28T17:50:29Z</dcterms:created>
  <dcterms:modified xsi:type="dcterms:W3CDTF">2020-12-28T17:50:44Z</dcterms:modified>
</cp:coreProperties>
</file>