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51C7-E065-44F5-963E-40C010E5847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5452-F9E1-44F5-AD61-8DAEE371E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nist.webex.com/snist/onstage/g.php?MTID=e0de0ef1da4f152b2a6811bfee5be7e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previous session</a:t>
            </a:r>
          </a:p>
          <a:p>
            <a:r>
              <a:rPr lang="en-US" dirty="0" smtClean="0"/>
              <a:t>Solution Demo</a:t>
            </a:r>
          </a:p>
          <a:p>
            <a:r>
              <a:rPr lang="en-US" dirty="0" smtClean="0"/>
              <a:t>Minimum </a:t>
            </a:r>
            <a:r>
              <a:rPr lang="en-US" smtClean="0"/>
              <a:t>viable Product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 : Lean Startup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 has to be validated with your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demo is the smallest possible solution for the actual solution for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Building a full-fledged product which nobody wants</a:t>
            </a:r>
          </a:p>
          <a:p>
            <a:pPr marL="0" indent="0">
              <a:buNone/>
            </a:pPr>
            <a:r>
              <a:rPr lang="en-US" dirty="0" smtClean="0"/>
              <a:t>Instead build a solution demo and test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building solution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Give the customer a real sense of the product than just sketches and wireframes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Use your own resources for building the solution demo than hiring the resources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Build as ,many mockup models as 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actually want to listen to the customers for whom the product is made</a:t>
            </a:r>
          </a:p>
          <a:p>
            <a:r>
              <a:rPr lang="en-US" dirty="0" smtClean="0"/>
              <a:t>We satisfy their wants and needs</a:t>
            </a:r>
          </a:p>
          <a:p>
            <a:endParaRPr lang="en-US" dirty="0"/>
          </a:p>
          <a:p>
            <a:r>
              <a:rPr lang="en-US" dirty="0" smtClean="0"/>
              <a:t>Build minimum features of the product and take the feedback</a:t>
            </a:r>
          </a:p>
          <a:p>
            <a:r>
              <a:rPr lang="en-US" dirty="0" smtClean="0"/>
              <a:t>It can be physical mockup</a:t>
            </a:r>
          </a:p>
          <a:p>
            <a:r>
              <a:rPr lang="en-US" dirty="0" smtClean="0"/>
              <a:t>Working model or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Solution Demo and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help in managing the risks.</a:t>
            </a:r>
          </a:p>
          <a:p>
            <a:endParaRPr lang="en-US" dirty="0"/>
          </a:p>
          <a:p>
            <a:r>
              <a:rPr lang="en-US" dirty="0" smtClean="0"/>
              <a:t>Solution demo helps to identify the early adopters</a:t>
            </a:r>
          </a:p>
          <a:p>
            <a:r>
              <a:rPr lang="en-US" dirty="0" smtClean="0"/>
              <a:t>MVP helps in getting the early adopters on board as your paying customers</a:t>
            </a:r>
          </a:p>
          <a:p>
            <a:endParaRPr lang="en-US" dirty="0"/>
          </a:p>
          <a:p>
            <a:r>
              <a:rPr lang="en-US" dirty="0" smtClean="0"/>
              <a:t>Solution demo helps to identify the minimum features required to build the MVP where as MVP will let you know if you have a compelling solution that your customers are willing to pay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demo helps in figuring the right price</a:t>
            </a:r>
          </a:p>
          <a:p>
            <a:r>
              <a:rPr lang="en-US" dirty="0" smtClean="0"/>
              <a:t>MVP will help you to validate with price with your customers</a:t>
            </a:r>
          </a:p>
          <a:p>
            <a:r>
              <a:rPr lang="en-US" dirty="0" smtClean="0"/>
              <a:t>Solution demo used to help the customers to visualize the solution and find out whether you have nailed the [</a:t>
            </a:r>
            <a:r>
              <a:rPr lang="en-US" dirty="0" err="1" smtClean="0"/>
              <a:t>rpblem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MVP is to deliver on the promise that your solution has made and to get the majority of your early adopters to pay for your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demo can be website page Video</a:t>
            </a:r>
          </a:p>
          <a:p>
            <a:endParaRPr lang="en-US" dirty="0"/>
          </a:p>
          <a:p>
            <a:r>
              <a:rPr lang="en-US" dirty="0" smtClean="0"/>
              <a:t>MVP is the actual product with </a:t>
            </a:r>
            <a:r>
              <a:rPr lang="en-US" smtClean="0"/>
              <a:t>minimum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555825"/>
              </p:ext>
            </p:extLst>
          </p:nvPr>
        </p:nvGraphicFramePr>
        <p:xfrm>
          <a:off x="838200" y="3698399"/>
          <a:ext cx="10515600" cy="60579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6D6"/>
                          </a:solidFill>
                          <a:effectLst/>
                          <a:hlinkClick r:id="rId2"/>
                        </a:rPr>
                        <a:t/>
                      </a:r>
                      <a:br>
                        <a:rPr lang="en-US" dirty="0">
                          <a:solidFill>
                            <a:srgbClr val="0096D6"/>
                          </a:solidFill>
                          <a:effectLst/>
                          <a:hlinkClick r:id="rId2"/>
                        </a:rPr>
                      </a:br>
                      <a:r>
                        <a:rPr lang="en-US" dirty="0">
                          <a:solidFill>
                            <a:srgbClr val="0096D6"/>
                          </a:solidFill>
                          <a:effectLst/>
                          <a:hlinkClick r:id="rId2"/>
                        </a:rPr>
                        <a:t>https://</a:t>
                      </a:r>
                      <a:r>
                        <a:rPr lang="en-US" dirty="0" smtClean="0">
                          <a:solidFill>
                            <a:srgbClr val="0096D6"/>
                          </a:solidFill>
                          <a:effectLst/>
                          <a:hlinkClick r:id="rId2"/>
                        </a:rPr>
                        <a:t>snist.webex.com/snist/onstage/g.php?MTID=e0de0ef1da4f152b2a6811bfee5be7e7d</a:t>
                      </a:r>
                      <a:r>
                        <a:rPr lang="en-US" dirty="0" smtClean="0">
                          <a:solidFill>
                            <a:srgbClr val="0096D6"/>
                          </a:solidFill>
                          <a:effectLst/>
                        </a:rPr>
                        <a:t>is </a:t>
                      </a:r>
                      <a:endParaRPr lang="en-US" dirty="0"/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3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Agenda </vt:lpstr>
      <vt:lpstr>Solution Demo : Lean Startup Technique</vt:lpstr>
      <vt:lpstr>Tips for building solution demo</vt:lpstr>
      <vt:lpstr>Building MVP</vt:lpstr>
      <vt:lpstr>Difference between Solution Demo and MVP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</dc:creator>
  <cp:lastModifiedBy>Sreekanth</cp:lastModifiedBy>
  <cp:revision>5</cp:revision>
  <cp:lastPrinted>2021-01-05T20:21:18Z</cp:lastPrinted>
  <dcterms:created xsi:type="dcterms:W3CDTF">2021-01-05T15:31:52Z</dcterms:created>
  <dcterms:modified xsi:type="dcterms:W3CDTF">2021-01-05T20:21:36Z</dcterms:modified>
</cp:coreProperties>
</file>