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EB461F-663C-4112-B1B8-BCF3C2EB560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149155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B461F-663C-4112-B1B8-BCF3C2EB560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262680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B461F-663C-4112-B1B8-BCF3C2EB560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46209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B461F-663C-4112-B1B8-BCF3C2EB560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276966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EB461F-663C-4112-B1B8-BCF3C2EB560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41982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EB461F-663C-4112-B1B8-BCF3C2EB560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287729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B461F-663C-4112-B1B8-BCF3C2EB5601}"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3190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EB461F-663C-4112-B1B8-BCF3C2EB5601}"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409236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B461F-663C-4112-B1B8-BCF3C2EB5601}"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101082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B461F-663C-4112-B1B8-BCF3C2EB560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102739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B461F-663C-4112-B1B8-BCF3C2EB560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B96C1-489A-4BFE-90BD-AE848E3EDD6F}" type="slidenum">
              <a:rPr lang="en-US" smtClean="0"/>
              <a:t>‹#›</a:t>
            </a:fld>
            <a:endParaRPr lang="en-US"/>
          </a:p>
        </p:txBody>
      </p:sp>
    </p:spTree>
    <p:extLst>
      <p:ext uri="{BB962C8B-B14F-4D97-AF65-F5344CB8AC3E}">
        <p14:creationId xmlns:p14="http://schemas.microsoft.com/office/powerpoint/2010/main" val="167825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B461F-663C-4112-B1B8-BCF3C2EB5601}" type="datetimeFigureOut">
              <a:rPr lang="en-US" smtClean="0"/>
              <a:t>12/24/2020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B96C1-489A-4BFE-90BD-AE848E3EDD6F}" type="slidenum">
              <a:rPr lang="en-US" smtClean="0"/>
              <a:t>‹#›</a:t>
            </a:fld>
            <a:endParaRPr lang="en-US"/>
          </a:p>
        </p:txBody>
      </p:sp>
    </p:spTree>
    <p:extLst>
      <p:ext uri="{BB962C8B-B14F-4D97-AF65-F5344CB8AC3E}">
        <p14:creationId xmlns:p14="http://schemas.microsoft.com/office/powerpoint/2010/main" val="87921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model</a:t>
            </a:r>
            <a:endParaRPr lang="en-US" dirty="0"/>
          </a:p>
        </p:txBody>
      </p:sp>
      <p:sp>
        <p:nvSpPr>
          <p:cNvPr id="3" name="Subtitle 2"/>
          <p:cNvSpPr>
            <a:spLocks noGrp="1"/>
          </p:cNvSpPr>
          <p:nvPr>
            <p:ph type="subTitle" idx="1"/>
          </p:nvPr>
        </p:nvSpPr>
        <p:spPr/>
        <p:txBody>
          <a:bodyPr/>
          <a:lstStyle/>
          <a:p>
            <a:r>
              <a:rPr lang="en-US" dirty="0" smtClean="0"/>
              <a:t>Types of business Model</a:t>
            </a:r>
            <a:endParaRPr lang="en-US" dirty="0"/>
          </a:p>
        </p:txBody>
      </p:sp>
    </p:spTree>
    <p:extLst>
      <p:ext uri="{BB962C8B-B14F-4D97-AF65-F5344CB8AC3E}">
        <p14:creationId xmlns:p14="http://schemas.microsoft.com/office/powerpoint/2010/main" val="346356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business model</a:t>
            </a:r>
            <a:endParaRPr lang="en-US" dirty="0"/>
          </a:p>
        </p:txBody>
      </p:sp>
      <p:sp>
        <p:nvSpPr>
          <p:cNvPr id="3" name="Content Placeholder 2"/>
          <p:cNvSpPr>
            <a:spLocks noGrp="1"/>
          </p:cNvSpPr>
          <p:nvPr>
            <p:ph idx="1"/>
          </p:nvPr>
        </p:nvSpPr>
        <p:spPr/>
        <p:txBody>
          <a:bodyPr/>
          <a:lstStyle/>
          <a:p>
            <a:r>
              <a:rPr lang="en-US" dirty="0"/>
              <a:t>A business model is an outline of how a company plans to make money with its product and customer base in a specific market. At its core, a business model explains four things:</a:t>
            </a:r>
          </a:p>
          <a:p>
            <a:r>
              <a:rPr lang="en-US" dirty="0"/>
              <a:t>What product or service a company will sell</a:t>
            </a:r>
          </a:p>
          <a:p>
            <a:r>
              <a:rPr lang="en-US" dirty="0"/>
              <a:t>How it intends to market that product or service</a:t>
            </a:r>
          </a:p>
          <a:p>
            <a:r>
              <a:rPr lang="en-US" dirty="0"/>
              <a:t>What kind of expenses it will face</a:t>
            </a:r>
          </a:p>
          <a:p>
            <a:r>
              <a:rPr lang="en-US" dirty="0"/>
              <a:t>How it expects to turn a profit</a:t>
            </a:r>
          </a:p>
          <a:p>
            <a:endParaRPr lang="en-US" dirty="0"/>
          </a:p>
        </p:txBody>
      </p:sp>
    </p:spTree>
    <p:extLst>
      <p:ext uri="{BB962C8B-B14F-4D97-AF65-F5344CB8AC3E}">
        <p14:creationId xmlns:p14="http://schemas.microsoft.com/office/powerpoint/2010/main" val="3617556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Business Model Example</a:t>
            </a:r>
            <a:endParaRPr lang="en-US" dirty="0"/>
          </a:p>
          <a:p>
            <a:r>
              <a:rPr lang="en-US" dirty="0"/>
              <a:t>So, with this definition in mind, you might now be wondering: What is a business model example?</a:t>
            </a:r>
          </a:p>
          <a:p>
            <a:r>
              <a:rPr lang="en-US" dirty="0"/>
              <a:t>One popular example of a business model, as we’ll review shortly, is the subscription model—in which businesses charge a subscription fee (monthly, annually, etc.) for customers to access a service. Of course, this type of business model can be adjusted and customized for each individual business, but using Netflix as an example, let’s break it down based on the four points we outlined earlier:</a:t>
            </a:r>
          </a:p>
          <a:p>
            <a:r>
              <a:rPr lang="en-US" dirty="0"/>
              <a:t/>
            </a:r>
            <a:br>
              <a:rPr lang="en-US" dirty="0"/>
            </a:br>
            <a:endParaRPr lang="en-US" dirty="0"/>
          </a:p>
        </p:txBody>
      </p:sp>
    </p:spTree>
    <p:extLst>
      <p:ext uri="{BB962C8B-B14F-4D97-AF65-F5344CB8AC3E}">
        <p14:creationId xmlns:p14="http://schemas.microsoft.com/office/powerpoint/2010/main" val="4090650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business model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Value proposition:</a:t>
            </a:r>
            <a:r>
              <a:rPr lang="en-US" dirty="0"/>
              <a:t> A feature that makes your product attractive to your customers.</a:t>
            </a:r>
          </a:p>
          <a:p>
            <a:r>
              <a:rPr lang="en-US" b="1" dirty="0"/>
              <a:t>Target market:</a:t>
            </a:r>
            <a:r>
              <a:rPr lang="en-US" dirty="0"/>
              <a:t> A specific group of consumers who would be interested in your product.</a:t>
            </a:r>
          </a:p>
          <a:p>
            <a:r>
              <a:rPr lang="en-US" b="1" dirty="0"/>
              <a:t>Competitive advantage:</a:t>
            </a:r>
            <a:r>
              <a:rPr lang="en-US" dirty="0"/>
              <a:t> A unique feature of your product or service that can’t easily be copied by competitors.</a:t>
            </a:r>
          </a:p>
          <a:p>
            <a:r>
              <a:rPr lang="en-US" b="1" dirty="0"/>
              <a:t>Cost structure:</a:t>
            </a:r>
            <a:r>
              <a:rPr lang="en-US" dirty="0"/>
              <a:t> A list of the fixed and variable expenses your business requires to function, and how they affect pricing.</a:t>
            </a:r>
          </a:p>
          <a:p>
            <a:r>
              <a:rPr lang="en-US" b="1" dirty="0"/>
              <a:t>Key metrics:</a:t>
            </a:r>
            <a:r>
              <a:rPr lang="en-US" dirty="0"/>
              <a:t> The ways your company measures success.</a:t>
            </a:r>
          </a:p>
          <a:p>
            <a:r>
              <a:rPr lang="en-US" b="1" dirty="0"/>
              <a:t>Resources:</a:t>
            </a:r>
            <a:r>
              <a:rPr lang="en-US" dirty="0"/>
              <a:t> The physical, financial, and intellectual assets of your company.</a:t>
            </a:r>
          </a:p>
          <a:p>
            <a:r>
              <a:rPr lang="en-US" b="1" dirty="0"/>
              <a:t>Problem and solution:</a:t>
            </a:r>
            <a:r>
              <a:rPr lang="en-US" dirty="0"/>
              <a:t> Your target customers’ pain points, and how your company intends to meet them.</a:t>
            </a:r>
          </a:p>
          <a:p>
            <a:r>
              <a:rPr lang="en-US" b="1" dirty="0"/>
              <a:t>Revenue model:</a:t>
            </a:r>
            <a:r>
              <a:rPr lang="en-US" dirty="0"/>
              <a:t> A framework that identifies viable income sources to pursue.</a:t>
            </a:r>
          </a:p>
          <a:p>
            <a:r>
              <a:rPr lang="en-US" b="1" dirty="0"/>
              <a:t>Revenue streams:</a:t>
            </a:r>
            <a:r>
              <a:rPr lang="en-US" dirty="0"/>
              <a:t> The multiple ways your company can generate income.</a:t>
            </a:r>
          </a:p>
          <a:p>
            <a:r>
              <a:rPr lang="en-US" b="1" dirty="0"/>
              <a:t>Profit margin:</a:t>
            </a:r>
            <a:r>
              <a:rPr lang="en-US" dirty="0"/>
              <a:t> The amount your revenue exceeds your business costs.</a:t>
            </a:r>
          </a:p>
          <a:p>
            <a:endParaRPr lang="en-US" dirty="0"/>
          </a:p>
        </p:txBody>
      </p:sp>
    </p:spTree>
    <p:extLst>
      <p:ext uri="{BB962C8B-B14F-4D97-AF65-F5344CB8AC3E}">
        <p14:creationId xmlns:p14="http://schemas.microsoft.com/office/powerpoint/2010/main" val="208483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model</a:t>
            </a:r>
            <a:endParaRPr lang="en-US" dirty="0"/>
          </a:p>
        </p:txBody>
      </p:sp>
      <p:sp>
        <p:nvSpPr>
          <p:cNvPr id="3" name="Content Placeholder 2"/>
          <p:cNvSpPr>
            <a:spLocks noGrp="1"/>
          </p:cNvSpPr>
          <p:nvPr>
            <p:ph idx="1"/>
          </p:nvPr>
        </p:nvSpPr>
        <p:spPr/>
        <p:txBody>
          <a:bodyPr/>
          <a:lstStyle/>
          <a:p>
            <a:r>
              <a:rPr lang="en-US" dirty="0" smtClean="0"/>
              <a:t>Manufacturing model</a:t>
            </a:r>
          </a:p>
          <a:p>
            <a:r>
              <a:rPr lang="en-US" dirty="0" smtClean="0"/>
              <a:t>Retailing model</a:t>
            </a:r>
          </a:p>
          <a:p>
            <a:r>
              <a:rPr lang="en-US" dirty="0" smtClean="0"/>
              <a:t>Freemium model</a:t>
            </a:r>
          </a:p>
          <a:p>
            <a:r>
              <a:rPr lang="en-US" dirty="0" smtClean="0"/>
              <a:t>Online model</a:t>
            </a:r>
          </a:p>
          <a:p>
            <a:r>
              <a:rPr lang="en-US" dirty="0" smtClean="0"/>
              <a:t>SAAS Model</a:t>
            </a:r>
          </a:p>
          <a:p>
            <a:r>
              <a:rPr lang="en-US" dirty="0" err="1" smtClean="0"/>
              <a:t>Subsription</a:t>
            </a:r>
            <a:r>
              <a:rPr lang="en-US" dirty="0" smtClean="0"/>
              <a:t> model</a:t>
            </a:r>
          </a:p>
          <a:p>
            <a:r>
              <a:rPr lang="en-US" dirty="0" smtClean="0"/>
              <a:t>Aggregator Model</a:t>
            </a:r>
          </a:p>
          <a:p>
            <a:r>
              <a:rPr lang="en-US" dirty="0" smtClean="0"/>
              <a:t>Franchise model</a:t>
            </a:r>
            <a:endParaRPr lang="en-US" dirty="0"/>
          </a:p>
        </p:txBody>
      </p:sp>
    </p:spTree>
    <p:extLst>
      <p:ext uri="{BB962C8B-B14F-4D97-AF65-F5344CB8AC3E}">
        <p14:creationId xmlns:p14="http://schemas.microsoft.com/office/powerpoint/2010/main" val="238734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477" y="1825625"/>
            <a:ext cx="8471045" cy="4351338"/>
          </a:xfrm>
        </p:spPr>
      </p:pic>
    </p:spTree>
    <p:extLst>
      <p:ext uri="{BB962C8B-B14F-4D97-AF65-F5344CB8AC3E}">
        <p14:creationId xmlns:p14="http://schemas.microsoft.com/office/powerpoint/2010/main" val="420845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205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Business model</vt:lpstr>
      <vt:lpstr>Meaning of business model</vt:lpstr>
      <vt:lpstr>PowerPoint Presentation</vt:lpstr>
      <vt:lpstr>Components of business model</vt:lpstr>
      <vt:lpstr>Types of business model</vt:lpstr>
      <vt:lpstr>Business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dc:title>
  <dc:creator>Sreekanth</dc:creator>
  <cp:lastModifiedBy>Sreekanth</cp:lastModifiedBy>
  <cp:revision>3</cp:revision>
  <dcterms:created xsi:type="dcterms:W3CDTF">2020-11-08T12:19:53Z</dcterms:created>
  <dcterms:modified xsi:type="dcterms:W3CDTF">2020-12-24T07:51:59Z</dcterms:modified>
</cp:coreProperties>
</file>