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304-1A1E-4012-AD4C-9B150861909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C066-CE34-432F-BF51-1F24CAC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304-1A1E-4012-AD4C-9B150861909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C066-CE34-432F-BF51-1F24CAC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304-1A1E-4012-AD4C-9B150861909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C066-CE34-432F-BF51-1F24CAC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304-1A1E-4012-AD4C-9B150861909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C066-CE34-432F-BF51-1F24CAC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304-1A1E-4012-AD4C-9B150861909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C066-CE34-432F-BF51-1F24CAC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3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304-1A1E-4012-AD4C-9B150861909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C066-CE34-432F-BF51-1F24CAC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304-1A1E-4012-AD4C-9B150861909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C066-CE34-432F-BF51-1F24CAC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304-1A1E-4012-AD4C-9B150861909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C066-CE34-432F-BF51-1F24CAC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2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304-1A1E-4012-AD4C-9B150861909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C066-CE34-432F-BF51-1F24CAC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9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304-1A1E-4012-AD4C-9B150861909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C066-CE34-432F-BF51-1F24CAC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0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304-1A1E-4012-AD4C-9B150861909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C066-CE34-432F-BF51-1F24CAC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5304-1A1E-4012-AD4C-9B150861909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C066-CE34-432F-BF51-1F24CAC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THE PRICE?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understand customer segments</a:t>
            </a:r>
          </a:p>
          <a:p>
            <a:r>
              <a:rPr lang="en-US" dirty="0" smtClean="0"/>
              <a:t>Different customer segments have different maximum amounts that they are willing to pay for a product/service</a:t>
            </a:r>
          </a:p>
          <a:p>
            <a:r>
              <a:rPr lang="en-US" dirty="0" smtClean="0"/>
              <a:t>The price should be below the customer highest willingness to pay</a:t>
            </a:r>
          </a:p>
          <a:p>
            <a:r>
              <a:rPr lang="en-US" dirty="0" smtClean="0"/>
              <a:t>Then you select your pricing strategy</a:t>
            </a:r>
          </a:p>
          <a:p>
            <a:r>
              <a:rPr lang="en-US" dirty="0" smtClean="0"/>
              <a:t>For a startup there are 3 pricing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3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MAXIMISATION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by which a company determines the price and product output level that generates the most profit.</a:t>
            </a:r>
          </a:p>
          <a:p>
            <a:r>
              <a:rPr lang="en-US" dirty="0" smtClean="0"/>
              <a:t>When all customer segments have similar willingness to pay</a:t>
            </a:r>
          </a:p>
          <a:p>
            <a:r>
              <a:rPr lang="en-US" dirty="0" smtClean="0"/>
              <a:t>Optimum long term and short term prices are equal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/>
              <a:t>Starbucks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penetration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Pricing a product at a low price to win dominant market share</a:t>
            </a:r>
          </a:p>
          <a:p>
            <a:r>
              <a:rPr lang="en-US" dirty="0" smtClean="0"/>
              <a:t>This is to maximize broader adoption of a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4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skimming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profit maximization strategy for high tech and low availability goods.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7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 falls for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always good to price a product higher to start with and lower the price later.</a:t>
            </a:r>
          </a:p>
          <a:p>
            <a:r>
              <a:rPr lang="en-US" dirty="0" smtClean="0"/>
              <a:t>Set the right price to match the perceived value of your product or service.</a:t>
            </a:r>
          </a:p>
          <a:p>
            <a:r>
              <a:rPr lang="en-US" dirty="0" smtClean="0"/>
              <a:t>Do research with your customers</a:t>
            </a:r>
          </a:p>
          <a:p>
            <a:r>
              <a:rPr lang="en-US" dirty="0" smtClean="0"/>
              <a:t>Consider how much your customers are willing to pay for your product.</a:t>
            </a:r>
          </a:p>
          <a:p>
            <a:r>
              <a:rPr lang="en-US" dirty="0" smtClean="0"/>
              <a:t>There is no one price strategy which can fit for all products. You need to think which is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9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Income from sales is called revenue</a:t>
            </a:r>
          </a:p>
          <a:p>
            <a:r>
              <a:rPr lang="en-US" dirty="0" smtClean="0"/>
              <a:t>Sources of revenue: direct sales and other sources like-  adding home delivery service.</a:t>
            </a:r>
          </a:p>
          <a:p>
            <a:r>
              <a:rPr lang="en-US" dirty="0" smtClean="0"/>
              <a:t>Each source of revenue is called revenue streams</a:t>
            </a:r>
          </a:p>
          <a:p>
            <a:r>
              <a:rPr lang="en-US" dirty="0" smtClean="0"/>
              <a:t>Should build revenue streams if u cannot tap same customer for repeated revenue.</a:t>
            </a:r>
          </a:p>
          <a:p>
            <a:r>
              <a:rPr lang="en-US" dirty="0" smtClean="0"/>
              <a:t>You should rely on dependent sources for repeated revenue 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5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previous session</a:t>
            </a:r>
          </a:p>
          <a:p>
            <a:r>
              <a:rPr lang="en-US" dirty="0" smtClean="0"/>
              <a:t>Introduction to 4</a:t>
            </a:r>
            <a:r>
              <a:rPr lang="en-US" baseline="30000" dirty="0" smtClean="0"/>
              <a:t>th</a:t>
            </a:r>
            <a:r>
              <a:rPr lang="en-US" dirty="0" smtClean="0"/>
              <a:t> unit</a:t>
            </a:r>
          </a:p>
          <a:p>
            <a:r>
              <a:rPr lang="en-US" dirty="0" smtClean="0"/>
              <a:t>Cost structure</a:t>
            </a:r>
          </a:p>
          <a:p>
            <a:r>
              <a:rPr lang="en-US" dirty="0" smtClean="0"/>
              <a:t>Revenue streams</a:t>
            </a:r>
          </a:p>
          <a:p>
            <a:r>
              <a:rPr lang="en-US" dirty="0" smtClean="0"/>
              <a:t>Financial Planning</a:t>
            </a:r>
          </a:p>
          <a:p>
            <a:r>
              <a:rPr lang="en-US" dirty="0" smtClean="0"/>
              <a:t>Sources of funding the startup</a:t>
            </a:r>
          </a:p>
          <a:p>
            <a:r>
              <a:rPr lang="en-US" dirty="0" smtClean="0"/>
              <a:t>Pitch Deck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0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 Costs</a:t>
            </a:r>
          </a:p>
          <a:p>
            <a:r>
              <a:rPr lang="en-US" dirty="0" smtClean="0"/>
              <a:t>Fixed Costs</a:t>
            </a:r>
          </a:p>
          <a:p>
            <a:r>
              <a:rPr lang="en-US" dirty="0" err="1" smtClean="0"/>
              <a:t>Vairable</a:t>
            </a:r>
            <a:r>
              <a:rPr lang="en-US" dirty="0" smtClean="0"/>
              <a:t> Costs</a:t>
            </a:r>
          </a:p>
          <a:p>
            <a:endParaRPr lang="en-US" dirty="0"/>
          </a:p>
          <a:p>
            <a:r>
              <a:rPr lang="en-US" dirty="0" smtClean="0"/>
              <a:t>Startup costs are the costs that are incurred before starting the business otherwise also called as capital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2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 costs for food truck business</a:t>
            </a:r>
          </a:p>
          <a:p>
            <a:endParaRPr lang="en-US" dirty="0"/>
          </a:p>
          <a:p>
            <a:r>
              <a:rPr lang="en-US" dirty="0" smtClean="0"/>
              <a:t>Vehicle</a:t>
            </a:r>
          </a:p>
          <a:p>
            <a:r>
              <a:rPr lang="en-US" dirty="0" smtClean="0"/>
              <a:t>Freezer</a:t>
            </a:r>
          </a:p>
          <a:p>
            <a:r>
              <a:rPr lang="en-US" dirty="0" smtClean="0"/>
              <a:t>Blender</a:t>
            </a:r>
          </a:p>
          <a:p>
            <a:r>
              <a:rPr lang="en-US" dirty="0" smtClean="0"/>
              <a:t>License</a:t>
            </a:r>
          </a:p>
          <a:p>
            <a:r>
              <a:rPr lang="en-US" dirty="0" smtClean="0"/>
              <a:t>Chairs , signage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2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costs are the costs that incur regularly irrespective of the production and sales.</a:t>
            </a:r>
          </a:p>
          <a:p>
            <a:r>
              <a:rPr lang="en-US" dirty="0" smtClean="0"/>
              <a:t>Fixed costs are usually calculated for </a:t>
            </a:r>
            <a:r>
              <a:rPr lang="en-US" dirty="0" err="1" smtClean="0"/>
              <a:t>montly</a:t>
            </a:r>
            <a:r>
              <a:rPr lang="en-US" dirty="0" smtClean="0"/>
              <a:t> basis</a:t>
            </a:r>
          </a:p>
          <a:p>
            <a:endParaRPr lang="en-US" dirty="0"/>
          </a:p>
          <a:p>
            <a:r>
              <a:rPr lang="en-US" dirty="0" smtClean="0"/>
              <a:t> 	Fixed cost for food truck business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Rent</a:t>
            </a:r>
          </a:p>
          <a:p>
            <a:r>
              <a:rPr lang="en-US" dirty="0" smtClean="0"/>
              <a:t>Interest</a:t>
            </a:r>
          </a:p>
          <a:p>
            <a:r>
              <a:rPr lang="en-US" dirty="0" smtClean="0"/>
              <a:t>Fuel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8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costs are the costs that are dependent on the number of units produced and sold</a:t>
            </a:r>
          </a:p>
          <a:p>
            <a:endParaRPr lang="en-US" dirty="0"/>
          </a:p>
          <a:p>
            <a:r>
              <a:rPr lang="en-US" dirty="0" smtClean="0"/>
              <a:t>Raw material</a:t>
            </a:r>
          </a:p>
          <a:p>
            <a:endParaRPr lang="en-US" dirty="0"/>
          </a:p>
          <a:p>
            <a:r>
              <a:rPr lang="en-US" dirty="0" smtClean="0"/>
              <a:t>Yogurt </a:t>
            </a:r>
          </a:p>
          <a:p>
            <a:r>
              <a:rPr lang="en-US" dirty="0" smtClean="0"/>
              <a:t>Sugar</a:t>
            </a:r>
          </a:p>
          <a:p>
            <a:r>
              <a:rPr lang="en-US" dirty="0" smtClean="0"/>
              <a:t>Cups and spoons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9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entrepreneur it is better to have variable costs than fixed costs</a:t>
            </a:r>
          </a:p>
          <a:p>
            <a:endParaRPr lang="en-US" dirty="0"/>
          </a:p>
          <a:p>
            <a:r>
              <a:rPr lang="en-US" dirty="0" smtClean="0"/>
              <a:t>For entrepreneur it is better to have fixed costs than startup costs</a:t>
            </a:r>
          </a:p>
          <a:p>
            <a:endParaRPr lang="en-US" dirty="0"/>
          </a:p>
          <a:p>
            <a:r>
              <a:rPr lang="en-US" dirty="0" smtClean="0"/>
              <a:t>What are the major costs of the business</a:t>
            </a:r>
          </a:p>
          <a:p>
            <a:r>
              <a:rPr lang="en-US" dirty="0" smtClean="0"/>
              <a:t>Can you avoid certain costs or postpone the costs</a:t>
            </a:r>
          </a:p>
          <a:p>
            <a:r>
              <a:rPr lang="en-US" dirty="0" smtClean="0"/>
              <a:t>Is your business value driven or cost driven</a:t>
            </a:r>
          </a:p>
          <a:p>
            <a:r>
              <a:rPr lang="en-US" dirty="0" smtClean="0"/>
              <a:t>Low value proposition then it is cost driven if you have value driven proposition then it is value driven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2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previous session</a:t>
            </a:r>
          </a:p>
          <a:p>
            <a:r>
              <a:rPr lang="en-US" dirty="0" smtClean="0"/>
              <a:t>Pricing strategies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1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Being an entrepreneur u need to rightly identify price that u offer your product/service to customer</a:t>
            </a:r>
          </a:p>
          <a:p>
            <a:r>
              <a:rPr lang="en-US" dirty="0" smtClean="0"/>
              <a:t>Fixing the right price is the key to profit making</a:t>
            </a:r>
          </a:p>
          <a:p>
            <a:r>
              <a:rPr lang="en-US" dirty="0" smtClean="0"/>
              <a:t>If price is two high, customers will not buy</a:t>
            </a:r>
          </a:p>
          <a:p>
            <a:r>
              <a:rPr lang="en-US" dirty="0" smtClean="0"/>
              <a:t>If it is two low, they u will not recover the cost.</a:t>
            </a:r>
          </a:p>
          <a:p>
            <a:r>
              <a:rPr lang="en-US" dirty="0" smtClean="0"/>
              <a:t>The right price point should fetch you both</a:t>
            </a:r>
          </a:p>
          <a:p>
            <a:r>
              <a:rPr lang="en-US" dirty="0" smtClean="0"/>
              <a:t>BECAUSE OF WRONG PRICING MANY PRODUCTS FAIL.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7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517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UNIT-IV</vt:lpstr>
      <vt:lpstr>Agenda</vt:lpstr>
      <vt:lpstr>PowerPoint Presentation</vt:lpstr>
      <vt:lpstr>PowerPoint Presentation</vt:lpstr>
      <vt:lpstr>Fixed costs</vt:lpstr>
      <vt:lpstr>Variable costs</vt:lpstr>
      <vt:lpstr>PowerPoint Presentation</vt:lpstr>
      <vt:lpstr>Agenda </vt:lpstr>
      <vt:lpstr>PRICING</vt:lpstr>
      <vt:lpstr>HOW TO FIX THE PRICE?</vt:lpstr>
      <vt:lpstr>PROFIT MAXIMISATION</vt:lpstr>
      <vt:lpstr>Market penetration</vt:lpstr>
      <vt:lpstr>Market skimming</vt:lpstr>
      <vt:lpstr>Pit falls for pricing</vt:lpstr>
      <vt:lpstr>REVENUE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UNIT-IV</dc:title>
  <dc:creator>Sreekanth</dc:creator>
  <cp:lastModifiedBy>Sreekanth</cp:lastModifiedBy>
  <cp:revision>8</cp:revision>
  <dcterms:created xsi:type="dcterms:W3CDTF">2021-01-07T05:38:45Z</dcterms:created>
  <dcterms:modified xsi:type="dcterms:W3CDTF">2021-01-12T06:42:05Z</dcterms:modified>
</cp:coreProperties>
</file>