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73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8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CD61-000C-40F6-BB11-C9148700EF65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DB5E-7C9E-4A4B-B90C-9DA979F1D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Program 2: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Breadth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Depth First Search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384720"/>
            <a:ext cx="8153400" cy="615553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p;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add(s);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visited[s]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=delete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 -1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{ 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[p][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visited[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 {	add(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visited[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 }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=delete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7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152400"/>
            <a:ext cx="7620000" cy="727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dfs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s, </a:t>
            </a:r>
            <a:r>
              <a:rPr lang="en-US" sz="2000" dirty="0" err="1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n)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{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k,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push(s);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visited[s]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k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pop();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if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(k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!=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8E0022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"%</a:t>
            </a:r>
            <a:r>
              <a:rPr lang="en-US" sz="2000" dirty="0" err="1" smtClean="0">
                <a:solidFill>
                  <a:srgbClr val="8E0022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d"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,k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(k 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!= -1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endParaRPr lang="en-US" sz="20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{  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for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;i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&lt;=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n-1;i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++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{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if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 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arr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[k][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 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!=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 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&amp;&amp;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 visited[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 )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{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push(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	visited[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]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</a:t>
            </a:r>
            <a:r>
              <a:rPr lang="en-US" sz="2000" b="1" dirty="0" smtClean="0"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}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k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pop();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	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(k </a:t>
            </a:r>
            <a:r>
              <a:rPr lang="en-US" sz="2000" b="1" dirty="0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!= -1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8E0022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"%</a:t>
            </a:r>
            <a:r>
              <a:rPr lang="en-US" sz="2000" dirty="0" err="1" smtClean="0">
                <a:solidFill>
                  <a:srgbClr val="8E0022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d"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en-US" sz="2000" b="1" dirty="0" err="1" smtClean="0"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&amp;</a:t>
            </a:r>
            <a:r>
              <a:rPr lang="en-US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k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	}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}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 smtClean="0">
              <a:solidFill>
                <a:srgbClr val="0000A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A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46586"/>
            <a:ext cx="6172200" cy="5298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A1"/>
                </a:solidFill>
                <a:effectLst/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3E853F"/>
                </a:solidFill>
                <a:effectLst/>
                <a:latin typeface="Courier New"/>
                <a:ea typeface="Times New Roman"/>
                <a:cs typeface="Times New Roman"/>
              </a:rPr>
              <a:t>add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dirty="0" err="1" smtClean="0">
                <a:solidFill>
                  <a:srgbClr val="0000A1"/>
                </a:solidFill>
                <a:effectLst/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item)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(rear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==</a:t>
            </a:r>
            <a:r>
              <a:rPr lang="en-US" sz="2400" b="1" dirty="0" smtClean="0">
                <a:solidFill>
                  <a:srgbClr val="18838A"/>
                </a:solidFill>
                <a:effectLst/>
                <a:latin typeface="inherit"/>
                <a:ea typeface="Times New Roman"/>
                <a:cs typeface="Courier New"/>
              </a:rPr>
              <a:t>19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</a:t>
            </a:r>
            <a:r>
              <a:rPr lang="en-US" sz="2400" dirty="0" smtClean="0">
                <a:solidFill>
                  <a:srgbClr val="8E0022"/>
                </a:solidFill>
                <a:effectLst/>
                <a:latin typeface="Courier New"/>
                <a:ea typeface="Times New Roman"/>
                <a:cs typeface="Times New Roman"/>
              </a:rPr>
              <a:t>"QUEUE  FULL"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(rear 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== -</a:t>
            </a:r>
            <a:r>
              <a:rPr lang="en-US" sz="2400" b="1" dirty="0" smtClean="0">
                <a:solidFill>
                  <a:srgbClr val="18838A"/>
                </a:solidFill>
                <a:effectLst/>
                <a:latin typeface="inherit"/>
                <a:ea typeface="Times New Roman"/>
                <a:cs typeface="Courier New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)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     			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	     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q[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rear] 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item;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front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;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}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else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        			   		q[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++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rear]</a:t>
            </a:r>
            <a:r>
              <a:rPr lang="en-US" sz="2400" b="1" dirty="0" smtClean="0">
                <a:solidFill>
                  <a:srgbClr val="0000A1"/>
                </a:solidFill>
                <a:effectLst/>
                <a:latin typeface="inherit"/>
                <a:ea typeface="Times New Roman"/>
                <a:cs typeface="Courier New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item;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    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>
              <a:ea typeface="Calibri"/>
              <a:cs typeface="Times New Roman"/>
            </a:endParaRP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    </a:t>
            </a:r>
          </a:p>
          <a:p>
            <a:pPr fontAlgn="base">
              <a:lnSpc>
                <a:spcPts val="1425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34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8282" y="750095"/>
            <a:ext cx="5238614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E85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k;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((front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rear)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(front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)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-1 );  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	{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q[front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(k);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3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09800" y="175768"/>
            <a:ext cx="4438907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E85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item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top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)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"Stack overflow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);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stack[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]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E853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{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top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	{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k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stack[ top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];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		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 k );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24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BFS 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stands for Breadth First 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algorithm for traversing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graph.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queue data structure for implementation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 traversal we visit all the nodes level by level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traversal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when all the nodes are visited.</a:t>
            </a:r>
          </a:p>
        </p:txBody>
      </p:sp>
    </p:spTree>
    <p:extLst>
      <p:ext uri="{BB962C8B-B14F-4D97-AF65-F5344CB8AC3E}">
        <p14:creationId xmlns:p14="http://schemas.microsoft.com/office/powerpoint/2010/main" val="20813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BFS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Initialize all nodes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status=0.(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Put starting node in a queue and change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status to status=1.(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state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loop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Repeat,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and step 5 until queue gets empty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Remove front node N from queue,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display it.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Add all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 to the rear of queue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and change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status=1.(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status)</a:t>
            </a:r>
          </a:p>
        </p:txBody>
      </p:sp>
    </p:spTree>
    <p:extLst>
      <p:ext uri="{BB962C8B-B14F-4D97-AF65-F5344CB8AC3E}">
        <p14:creationId xmlns:p14="http://schemas.microsoft.com/office/powerpoint/2010/main" val="86330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5344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5200" y="60960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38200" y="381000"/>
            <a:ext cx="4114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BFS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9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DFS ?????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DFS stands for Depth First 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algorithm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tree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stack data structure for implementation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DFS, we start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root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possible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each branch before backtracking.</a:t>
            </a:r>
          </a:p>
        </p:txBody>
      </p:sp>
    </p:spTree>
    <p:extLst>
      <p:ext uri="{BB962C8B-B14F-4D97-AF65-F5344CB8AC3E}">
        <p14:creationId xmlns:p14="http://schemas.microsoft.com/office/powerpoint/2010/main" val="185361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all nodes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= 0.(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starting node in the stack and change status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 status=1(waiting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3]. Loop:- Repeat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step- 4 and step- 5 until stack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top node N from stack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display it.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 to the top of stack and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to waiting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=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5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10599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304800"/>
            <a:ext cx="3276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DFS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87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1" y="51170"/>
            <a:ext cx="8458200" cy="67710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nodes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graph by using numbers starting from 0 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stack[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front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visited[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j, n,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the Number of Vertices\n"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8E00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 smtClean="0">
                <a:solidFill>
                  <a:srgbClr val="8E00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adjacency matrix ( 1 if there is an edge, otherwise 0) \n”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n-1;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18838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j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n-1;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][j]);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76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2258" y="454257"/>
            <a:ext cx="6893942" cy="590931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Choice 1.BFS 2.DFS \n"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starting vertex\n"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8E00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E85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case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E85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A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}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 main end</a:t>
            </a:r>
          </a:p>
        </p:txBody>
      </p:sp>
    </p:spTree>
    <p:extLst>
      <p:ext uri="{BB962C8B-B14F-4D97-AF65-F5344CB8AC3E}">
        <p14:creationId xmlns:p14="http://schemas.microsoft.com/office/powerpoint/2010/main" val="4203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408</Words>
  <Application>Microsoft Office PowerPoint</Application>
  <PresentationFormat>On-screen Show (4:3)</PresentationFormat>
  <Paragraphs>200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Practice Program 2:  Breadth First Search &amp; Depth First Search C Program Implementation. </vt:lpstr>
      <vt:lpstr>What is BFS ?????</vt:lpstr>
      <vt:lpstr>Algorithm for BFS :</vt:lpstr>
      <vt:lpstr>PowerPoint Presentation</vt:lpstr>
      <vt:lpstr>What is DFS ?????</vt:lpstr>
      <vt:lpstr>Algorithm of 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NVSREDDY</dc:creator>
  <cp:lastModifiedBy>NVSREDDY</cp:lastModifiedBy>
  <cp:revision>24</cp:revision>
  <dcterms:created xsi:type="dcterms:W3CDTF">2020-12-20T14:31:12Z</dcterms:created>
  <dcterms:modified xsi:type="dcterms:W3CDTF">2020-12-21T08:12:57Z</dcterms:modified>
</cp:coreProperties>
</file>