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83984D6-7F8B-468B-9599-1F127EE76CF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5EEDE98-D9B4-41A9-BDB0-07B95AEF27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RANK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7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02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1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87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returns the  top few or bottom few records as per the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0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9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9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76757"/>
              </p:ext>
            </p:extLst>
          </p:nvPr>
        </p:nvGraphicFramePr>
        <p:xfrm>
          <a:off x="1066800" y="1752595"/>
          <a:ext cx="7086598" cy="4370455"/>
        </p:xfrm>
        <a:graphic>
          <a:graphicData uri="http://schemas.openxmlformats.org/drawingml/2006/table">
            <a:tbl>
              <a:tblPr/>
              <a:tblGrid>
                <a:gridCol w="1015393"/>
                <a:gridCol w="1015393"/>
                <a:gridCol w="2009633"/>
                <a:gridCol w="1015393"/>
                <a:gridCol w="1015393"/>
                <a:gridCol w="1015393"/>
              </a:tblGrid>
              <a:tr h="4039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Murali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Geeta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Anjali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08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Sr. Developer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Rahul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Helper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Librarian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91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AutoShape 2" descr="mhtml:file://C:\Users\Home\AppData\Local\Temp\Temp1_Rank.zip\Recording_20200902_1102.mht!file:///C:\Users\Home\AppData\Local\Temp\Temp1_Rank.zip\screenshot0001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488380"/>
              </p:ext>
            </p:extLst>
          </p:nvPr>
        </p:nvGraphicFramePr>
        <p:xfrm>
          <a:off x="1447800" y="1981201"/>
          <a:ext cx="5181600" cy="342900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Geeta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Librari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Murali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7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mhtml:file://C:\Users\Home\AppData\Local\Temp\Temp1_Rank.zip\Recording_20200902_1102.mht!file:///C:\Users\Home\AppData\Local\Temp\Temp1_Rank.zip\screenshot0001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mhtml:file://C:\Users\Home\AppData\Local\Temp\Temp1_Rank.zip\Recording_20200902_1102.mht!file:///C:\Users\Home\AppData\Local\Temp\Temp1_Rank.zip\screenshot0001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00" y="-7620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8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85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79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14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588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</TotalTime>
  <Words>89</Words>
  <Application>Microsoft Office PowerPoint</Application>
  <PresentationFormat>On-screen Show (4:3)</PresentationFormat>
  <Paragraphs>74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Trek</vt:lpstr>
      <vt:lpstr>RANK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 Transformation</dc:title>
  <dc:creator>Home</dc:creator>
  <cp:lastModifiedBy>Home</cp:lastModifiedBy>
  <cp:revision>3</cp:revision>
  <dcterms:created xsi:type="dcterms:W3CDTF">2020-09-02T18:01:33Z</dcterms:created>
  <dcterms:modified xsi:type="dcterms:W3CDTF">2020-09-03T05:04:48Z</dcterms:modified>
</cp:coreProperties>
</file>